
<file path=[Content_Types].xml><?xml version="1.0" encoding="utf-8"?>
<Types xmlns="http://schemas.openxmlformats.org/package/2006/content-types">
  <Default Extension="fntdata" ContentType="application/x-fontdata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8"/>
  </p:notesMasterIdLst>
  <p:sldIdLst>
    <p:sldId id="256" r:id="rId2"/>
    <p:sldId id="270" r:id="rId3"/>
    <p:sldId id="260" r:id="rId4"/>
    <p:sldId id="261" r:id="rId5"/>
    <p:sldId id="263" r:id="rId6"/>
    <p:sldId id="285" r:id="rId7"/>
  </p:sldIdLst>
  <p:sldSz cx="9144000" cy="5143500" type="screen16x9"/>
  <p:notesSz cx="6858000" cy="9144000"/>
  <p:embeddedFontLst>
    <p:embeddedFont>
      <p:font typeface="Livvic" panose="020B0604020202020204" charset="0"/>
      <p:regular r:id="rId9"/>
      <p:bold r:id="rId10"/>
      <p:italic r:id="rId11"/>
      <p:boldItalic r:id="rId12"/>
    </p:embeddedFont>
    <p:embeddedFont>
      <p:font typeface="Pangolin" panose="020B0604020202020204" charset="0"/>
      <p:regular r:id="rId1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576CC11-165E-4404-93AA-BE829E642F7A}">
  <a:tblStyle styleId="{7576CC11-165E-4404-93AA-BE829E642F7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816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font" Target="fonts/font5.fntdata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font" Target="fonts/font4.fntdata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3.fntdata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font" Target="fonts/font2.fntdata"/><Relationship Id="rId4" Type="http://schemas.openxmlformats.org/officeDocument/2006/relationships/slide" Target="slides/slide3.xml"/><Relationship Id="rId9" Type="http://schemas.openxmlformats.org/officeDocument/2006/relationships/font" Target="fonts/font1.fntdata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8" name="Google Shape;32888;gb3b9ff3401_0_57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89" name="Google Shape;32889;gb3b9ff3401_0_57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5" name="Google Shape;27715;g8fb8d6ea64_0_6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16" name="Google Shape;27716;g8fb8d6ea64_0_6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61" name="Google Shape;27861;g8fb8d6ea64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862" name="Google Shape;27862;g8fb8d6ea64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88" name="Google Shape;28988;gaa3af7fec5_3_16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89" name="Google Shape;28989;gaa3af7fec5_3_16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5" name="Google Shape;27715;g8fb8d6ea64_0_6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16" name="Google Shape;27716;g8fb8d6ea64_0_6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77671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8" name="Google Shape;2678;p3"/>
          <p:cNvGrpSpPr/>
          <p:nvPr/>
        </p:nvGrpSpPr>
        <p:grpSpPr>
          <a:xfrm rot="3488361" flipH="1">
            <a:off x="-36645" y="6767"/>
            <a:ext cx="1322347" cy="3270912"/>
            <a:chOff x="757300" y="1884600"/>
            <a:chExt cx="457350" cy="1136525"/>
          </a:xfrm>
        </p:grpSpPr>
        <p:sp>
          <p:nvSpPr>
            <p:cNvPr id="2679" name="Google Shape;2679;p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3" name="Google Shape;2823;p3"/>
          <p:cNvGrpSpPr/>
          <p:nvPr/>
        </p:nvGrpSpPr>
        <p:grpSpPr>
          <a:xfrm rot="1532969">
            <a:off x="-271451" y="-457753"/>
            <a:ext cx="1314393" cy="3266399"/>
            <a:chOff x="757300" y="1884600"/>
            <a:chExt cx="457350" cy="1136525"/>
          </a:xfrm>
        </p:grpSpPr>
        <p:sp>
          <p:nvSpPr>
            <p:cNvPr id="2824" name="Google Shape;2824;p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8" name="Google Shape;2968;p3"/>
          <p:cNvGrpSpPr/>
          <p:nvPr/>
        </p:nvGrpSpPr>
        <p:grpSpPr>
          <a:xfrm rot="800837">
            <a:off x="-777470" y="1947601"/>
            <a:ext cx="1819054" cy="1498011"/>
            <a:chOff x="2882800" y="2092550"/>
            <a:chExt cx="1855650" cy="1528300"/>
          </a:xfrm>
        </p:grpSpPr>
        <p:sp>
          <p:nvSpPr>
            <p:cNvPr id="2969" name="Google Shape;2969;p3"/>
            <p:cNvSpPr/>
            <p:nvPr/>
          </p:nvSpPr>
          <p:spPr>
            <a:xfrm>
              <a:off x="4202600" y="2304575"/>
              <a:ext cx="15200" cy="18475"/>
            </a:xfrm>
            <a:custGeom>
              <a:avLst/>
              <a:gdLst/>
              <a:ahLst/>
              <a:cxnLst/>
              <a:rect l="l" t="t" r="r" b="b"/>
              <a:pathLst>
                <a:path w="608" h="739" extrusionOk="0">
                  <a:moveTo>
                    <a:pt x="346" y="1"/>
                  </a:moveTo>
                  <a:lnTo>
                    <a:pt x="346" y="1"/>
                  </a:lnTo>
                  <a:cubicBezTo>
                    <a:pt x="203" y="239"/>
                    <a:pt x="72" y="489"/>
                    <a:pt x="0" y="739"/>
                  </a:cubicBezTo>
                  <a:cubicBezTo>
                    <a:pt x="84" y="691"/>
                    <a:pt x="191" y="667"/>
                    <a:pt x="310" y="667"/>
                  </a:cubicBezTo>
                  <a:lnTo>
                    <a:pt x="608" y="667"/>
                  </a:lnTo>
                  <a:cubicBezTo>
                    <a:pt x="489" y="560"/>
                    <a:pt x="405" y="429"/>
                    <a:pt x="358" y="251"/>
                  </a:cubicBezTo>
                  <a:cubicBezTo>
                    <a:pt x="322" y="179"/>
                    <a:pt x="322" y="84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4131150" y="2259050"/>
              <a:ext cx="11050" cy="3875"/>
            </a:xfrm>
            <a:custGeom>
              <a:avLst/>
              <a:gdLst/>
              <a:ahLst/>
              <a:cxnLst/>
              <a:rect l="l" t="t" r="r" b="b"/>
              <a:pathLst>
                <a:path w="442" h="155" extrusionOk="0">
                  <a:moveTo>
                    <a:pt x="441" y="0"/>
                  </a:moveTo>
                  <a:cubicBezTo>
                    <a:pt x="382" y="12"/>
                    <a:pt x="310" y="12"/>
                    <a:pt x="251" y="36"/>
                  </a:cubicBezTo>
                  <a:cubicBezTo>
                    <a:pt x="156" y="71"/>
                    <a:pt x="84" y="119"/>
                    <a:pt x="1" y="155"/>
                  </a:cubicBezTo>
                  <a:cubicBezTo>
                    <a:pt x="168" y="107"/>
                    <a:pt x="310" y="48"/>
                    <a:pt x="4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4131750" y="2234925"/>
              <a:ext cx="44075" cy="14900"/>
            </a:xfrm>
            <a:custGeom>
              <a:avLst/>
              <a:gdLst/>
              <a:ahLst/>
              <a:cxnLst/>
              <a:rect l="l" t="t" r="r" b="b"/>
              <a:pathLst>
                <a:path w="1763" h="596" extrusionOk="0">
                  <a:moveTo>
                    <a:pt x="1763" y="1"/>
                  </a:moveTo>
                  <a:lnTo>
                    <a:pt x="1763" y="1"/>
                  </a:lnTo>
                  <a:cubicBezTo>
                    <a:pt x="1668" y="13"/>
                    <a:pt x="1572" y="24"/>
                    <a:pt x="1453" y="60"/>
                  </a:cubicBezTo>
                  <a:cubicBezTo>
                    <a:pt x="739" y="227"/>
                    <a:pt x="394" y="382"/>
                    <a:pt x="84" y="548"/>
                  </a:cubicBezTo>
                  <a:lnTo>
                    <a:pt x="1" y="596"/>
                  </a:lnTo>
                  <a:cubicBezTo>
                    <a:pt x="36" y="596"/>
                    <a:pt x="60" y="584"/>
                    <a:pt x="96" y="584"/>
                  </a:cubicBezTo>
                  <a:cubicBezTo>
                    <a:pt x="108" y="560"/>
                    <a:pt x="144" y="560"/>
                    <a:pt x="155" y="560"/>
                  </a:cubicBezTo>
                  <a:cubicBezTo>
                    <a:pt x="679" y="346"/>
                    <a:pt x="1203" y="144"/>
                    <a:pt x="17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4193675" y="2335250"/>
              <a:ext cx="600" cy="2100"/>
            </a:xfrm>
            <a:custGeom>
              <a:avLst/>
              <a:gdLst/>
              <a:ahLst/>
              <a:cxnLst/>
              <a:rect l="l" t="t" r="r" b="b"/>
              <a:pathLst>
                <a:path w="24" h="84" extrusionOk="0">
                  <a:moveTo>
                    <a:pt x="0" y="0"/>
                  </a:moveTo>
                  <a:cubicBezTo>
                    <a:pt x="12" y="36"/>
                    <a:pt x="12" y="48"/>
                    <a:pt x="24" y="8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4384750" y="2227775"/>
              <a:ext cx="7475" cy="3000"/>
            </a:xfrm>
            <a:custGeom>
              <a:avLst/>
              <a:gdLst/>
              <a:ahLst/>
              <a:cxnLst/>
              <a:rect l="l" t="t" r="r" b="b"/>
              <a:pathLst>
                <a:path w="299" h="120" extrusionOk="0">
                  <a:moveTo>
                    <a:pt x="299" y="1"/>
                  </a:moveTo>
                  <a:cubicBezTo>
                    <a:pt x="299" y="1"/>
                    <a:pt x="84" y="37"/>
                    <a:pt x="1" y="49"/>
                  </a:cubicBezTo>
                  <a:cubicBezTo>
                    <a:pt x="13" y="72"/>
                    <a:pt x="37" y="96"/>
                    <a:pt x="37" y="120"/>
                  </a:cubicBezTo>
                  <a:cubicBezTo>
                    <a:pt x="120" y="72"/>
                    <a:pt x="215" y="49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4125800" y="2909125"/>
              <a:ext cx="63725" cy="103900"/>
            </a:xfrm>
            <a:custGeom>
              <a:avLst/>
              <a:gdLst/>
              <a:ahLst/>
              <a:cxnLst/>
              <a:rect l="l" t="t" r="r" b="b"/>
              <a:pathLst>
                <a:path w="2549" h="4156" extrusionOk="0">
                  <a:moveTo>
                    <a:pt x="2548" y="0"/>
                  </a:moveTo>
                  <a:cubicBezTo>
                    <a:pt x="1515" y="1707"/>
                    <a:pt x="629" y="3187"/>
                    <a:pt x="44" y="4088"/>
                  </a:cubicBezTo>
                  <a:lnTo>
                    <a:pt x="44" y="4088"/>
                  </a:lnTo>
                  <a:cubicBezTo>
                    <a:pt x="82" y="4037"/>
                    <a:pt x="122" y="3992"/>
                    <a:pt x="155" y="3941"/>
                  </a:cubicBezTo>
                  <a:cubicBezTo>
                    <a:pt x="632" y="3263"/>
                    <a:pt x="1286" y="2262"/>
                    <a:pt x="2120" y="786"/>
                  </a:cubicBezTo>
                  <a:cubicBezTo>
                    <a:pt x="2263" y="512"/>
                    <a:pt x="2418" y="250"/>
                    <a:pt x="2548" y="0"/>
                  </a:cubicBezTo>
                  <a:close/>
                  <a:moveTo>
                    <a:pt x="44" y="4088"/>
                  </a:moveTo>
                  <a:cubicBezTo>
                    <a:pt x="29" y="4109"/>
                    <a:pt x="14" y="4131"/>
                    <a:pt x="1" y="4156"/>
                  </a:cubicBezTo>
                  <a:cubicBezTo>
                    <a:pt x="15" y="4133"/>
                    <a:pt x="30" y="4111"/>
                    <a:pt x="44" y="40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3400425" y="2231050"/>
              <a:ext cx="972150" cy="1383825"/>
            </a:xfrm>
            <a:custGeom>
              <a:avLst/>
              <a:gdLst/>
              <a:ahLst/>
              <a:cxnLst/>
              <a:rect l="l" t="t" r="r" b="b"/>
              <a:pathLst>
                <a:path w="38886" h="55353" extrusionOk="0">
                  <a:moveTo>
                    <a:pt x="38886" y="1"/>
                  </a:moveTo>
                  <a:lnTo>
                    <a:pt x="38886" y="1"/>
                  </a:lnTo>
                  <a:cubicBezTo>
                    <a:pt x="38612" y="37"/>
                    <a:pt x="38421" y="60"/>
                    <a:pt x="38231" y="84"/>
                  </a:cubicBezTo>
                  <a:lnTo>
                    <a:pt x="37826" y="108"/>
                  </a:lnTo>
                  <a:cubicBezTo>
                    <a:pt x="37540" y="132"/>
                    <a:pt x="37195" y="168"/>
                    <a:pt x="36636" y="179"/>
                  </a:cubicBezTo>
                  <a:cubicBezTo>
                    <a:pt x="36338" y="179"/>
                    <a:pt x="35850" y="168"/>
                    <a:pt x="35850" y="168"/>
                  </a:cubicBezTo>
                  <a:cubicBezTo>
                    <a:pt x="35516" y="156"/>
                    <a:pt x="35302" y="132"/>
                    <a:pt x="35040" y="120"/>
                  </a:cubicBezTo>
                  <a:cubicBezTo>
                    <a:pt x="34719" y="168"/>
                    <a:pt x="34397" y="191"/>
                    <a:pt x="34064" y="191"/>
                  </a:cubicBezTo>
                  <a:cubicBezTo>
                    <a:pt x="32111" y="1001"/>
                    <a:pt x="30123" y="1799"/>
                    <a:pt x="28063" y="2358"/>
                  </a:cubicBezTo>
                  <a:cubicBezTo>
                    <a:pt x="27742" y="2442"/>
                    <a:pt x="27396" y="2513"/>
                    <a:pt x="27075" y="2573"/>
                  </a:cubicBezTo>
                  <a:lnTo>
                    <a:pt x="27051" y="2608"/>
                  </a:lnTo>
                  <a:cubicBezTo>
                    <a:pt x="26849" y="2906"/>
                    <a:pt x="26634" y="3204"/>
                    <a:pt x="26372" y="3823"/>
                  </a:cubicBezTo>
                  <a:cubicBezTo>
                    <a:pt x="26122" y="4454"/>
                    <a:pt x="26027" y="4799"/>
                    <a:pt x="25944" y="5132"/>
                  </a:cubicBezTo>
                  <a:lnTo>
                    <a:pt x="25908" y="5240"/>
                  </a:lnTo>
                  <a:cubicBezTo>
                    <a:pt x="25825" y="5632"/>
                    <a:pt x="25741" y="5990"/>
                    <a:pt x="25670" y="6704"/>
                  </a:cubicBezTo>
                  <a:cubicBezTo>
                    <a:pt x="25610" y="7359"/>
                    <a:pt x="25610" y="7728"/>
                    <a:pt x="25598" y="8049"/>
                  </a:cubicBezTo>
                  <a:lnTo>
                    <a:pt x="25598" y="8169"/>
                  </a:lnTo>
                  <a:lnTo>
                    <a:pt x="25598" y="8454"/>
                  </a:lnTo>
                  <a:cubicBezTo>
                    <a:pt x="25598" y="8740"/>
                    <a:pt x="25598" y="9109"/>
                    <a:pt x="25491" y="9657"/>
                  </a:cubicBezTo>
                  <a:cubicBezTo>
                    <a:pt x="25313" y="10371"/>
                    <a:pt x="25075" y="10693"/>
                    <a:pt x="24860" y="10966"/>
                  </a:cubicBezTo>
                  <a:lnTo>
                    <a:pt x="24825" y="11026"/>
                  </a:lnTo>
                  <a:cubicBezTo>
                    <a:pt x="24586" y="11312"/>
                    <a:pt x="24313" y="11598"/>
                    <a:pt x="23741" y="12086"/>
                  </a:cubicBezTo>
                  <a:lnTo>
                    <a:pt x="23122" y="12610"/>
                  </a:lnTo>
                  <a:cubicBezTo>
                    <a:pt x="22991" y="12717"/>
                    <a:pt x="22860" y="12848"/>
                    <a:pt x="22741" y="12979"/>
                  </a:cubicBezTo>
                  <a:cubicBezTo>
                    <a:pt x="22646" y="13074"/>
                    <a:pt x="22550" y="13181"/>
                    <a:pt x="22455" y="13312"/>
                  </a:cubicBezTo>
                  <a:lnTo>
                    <a:pt x="22419" y="13372"/>
                  </a:lnTo>
                  <a:cubicBezTo>
                    <a:pt x="22384" y="13443"/>
                    <a:pt x="22336" y="13503"/>
                    <a:pt x="22312" y="13562"/>
                  </a:cubicBezTo>
                  <a:cubicBezTo>
                    <a:pt x="22408" y="13693"/>
                    <a:pt x="22503" y="13812"/>
                    <a:pt x="22550" y="13884"/>
                  </a:cubicBezTo>
                  <a:cubicBezTo>
                    <a:pt x="22824" y="14407"/>
                    <a:pt x="23420" y="14681"/>
                    <a:pt x="23420" y="14681"/>
                  </a:cubicBezTo>
                  <a:lnTo>
                    <a:pt x="28444" y="17955"/>
                  </a:lnTo>
                  <a:cubicBezTo>
                    <a:pt x="28444" y="17955"/>
                    <a:pt x="29563" y="18586"/>
                    <a:pt x="29480" y="18813"/>
                  </a:cubicBezTo>
                  <a:cubicBezTo>
                    <a:pt x="29397" y="19039"/>
                    <a:pt x="28575" y="18967"/>
                    <a:pt x="27730" y="19003"/>
                  </a:cubicBezTo>
                  <a:cubicBezTo>
                    <a:pt x="27730" y="19003"/>
                    <a:pt x="27653" y="18981"/>
                    <a:pt x="27473" y="18981"/>
                  </a:cubicBezTo>
                  <a:cubicBezTo>
                    <a:pt x="27213" y="18981"/>
                    <a:pt x="26737" y="19027"/>
                    <a:pt x="25968" y="19253"/>
                  </a:cubicBezTo>
                  <a:cubicBezTo>
                    <a:pt x="24670" y="19622"/>
                    <a:pt x="24467" y="19741"/>
                    <a:pt x="23646" y="20039"/>
                  </a:cubicBezTo>
                  <a:cubicBezTo>
                    <a:pt x="22824" y="20337"/>
                    <a:pt x="22158" y="20706"/>
                    <a:pt x="21979" y="20884"/>
                  </a:cubicBezTo>
                  <a:cubicBezTo>
                    <a:pt x="21788" y="21075"/>
                    <a:pt x="21157" y="22039"/>
                    <a:pt x="20312" y="23635"/>
                  </a:cubicBezTo>
                  <a:cubicBezTo>
                    <a:pt x="19467" y="25230"/>
                    <a:pt x="18681" y="26707"/>
                    <a:pt x="18383" y="26945"/>
                  </a:cubicBezTo>
                  <a:cubicBezTo>
                    <a:pt x="18098" y="27183"/>
                    <a:pt x="17443" y="27850"/>
                    <a:pt x="15550" y="28183"/>
                  </a:cubicBezTo>
                  <a:cubicBezTo>
                    <a:pt x="15300" y="28219"/>
                    <a:pt x="15061" y="28266"/>
                    <a:pt x="14823" y="28314"/>
                  </a:cubicBezTo>
                  <a:lnTo>
                    <a:pt x="14966" y="28373"/>
                  </a:lnTo>
                  <a:lnTo>
                    <a:pt x="14942" y="28612"/>
                  </a:lnTo>
                  <a:lnTo>
                    <a:pt x="14907" y="28683"/>
                  </a:lnTo>
                  <a:cubicBezTo>
                    <a:pt x="14907" y="28683"/>
                    <a:pt x="11085" y="36922"/>
                    <a:pt x="10644" y="37815"/>
                  </a:cubicBezTo>
                  <a:cubicBezTo>
                    <a:pt x="10525" y="38053"/>
                    <a:pt x="10430" y="38220"/>
                    <a:pt x="10299" y="38446"/>
                  </a:cubicBezTo>
                  <a:cubicBezTo>
                    <a:pt x="10192" y="38625"/>
                    <a:pt x="9311" y="40280"/>
                    <a:pt x="9311" y="40280"/>
                  </a:cubicBezTo>
                  <a:cubicBezTo>
                    <a:pt x="9168" y="40565"/>
                    <a:pt x="9013" y="40839"/>
                    <a:pt x="8858" y="41125"/>
                  </a:cubicBezTo>
                  <a:cubicBezTo>
                    <a:pt x="8715" y="41351"/>
                    <a:pt x="2024" y="50948"/>
                    <a:pt x="2024" y="50948"/>
                  </a:cubicBezTo>
                  <a:cubicBezTo>
                    <a:pt x="1691" y="51436"/>
                    <a:pt x="1334" y="51948"/>
                    <a:pt x="941" y="52555"/>
                  </a:cubicBezTo>
                  <a:cubicBezTo>
                    <a:pt x="726" y="52900"/>
                    <a:pt x="441" y="53388"/>
                    <a:pt x="191" y="53996"/>
                  </a:cubicBezTo>
                  <a:lnTo>
                    <a:pt x="191" y="54043"/>
                  </a:lnTo>
                  <a:cubicBezTo>
                    <a:pt x="107" y="54317"/>
                    <a:pt x="0" y="54591"/>
                    <a:pt x="0" y="54924"/>
                  </a:cubicBezTo>
                  <a:cubicBezTo>
                    <a:pt x="0" y="54996"/>
                    <a:pt x="12" y="55067"/>
                    <a:pt x="48" y="55150"/>
                  </a:cubicBezTo>
                  <a:cubicBezTo>
                    <a:pt x="71" y="55210"/>
                    <a:pt x="131" y="55270"/>
                    <a:pt x="179" y="55293"/>
                  </a:cubicBezTo>
                  <a:cubicBezTo>
                    <a:pt x="262" y="55341"/>
                    <a:pt x="357" y="55353"/>
                    <a:pt x="464" y="55353"/>
                  </a:cubicBezTo>
                  <a:cubicBezTo>
                    <a:pt x="548" y="55353"/>
                    <a:pt x="643" y="55341"/>
                    <a:pt x="714" y="55329"/>
                  </a:cubicBezTo>
                  <a:cubicBezTo>
                    <a:pt x="1429" y="55162"/>
                    <a:pt x="1953" y="54853"/>
                    <a:pt x="2465" y="54555"/>
                  </a:cubicBezTo>
                  <a:lnTo>
                    <a:pt x="2584" y="54496"/>
                  </a:lnTo>
                  <a:lnTo>
                    <a:pt x="2738" y="54388"/>
                  </a:lnTo>
                  <a:cubicBezTo>
                    <a:pt x="2929" y="54269"/>
                    <a:pt x="3108" y="54150"/>
                    <a:pt x="3274" y="53996"/>
                  </a:cubicBezTo>
                  <a:cubicBezTo>
                    <a:pt x="3465" y="53817"/>
                    <a:pt x="3631" y="53638"/>
                    <a:pt x="3798" y="53460"/>
                  </a:cubicBezTo>
                  <a:cubicBezTo>
                    <a:pt x="4120" y="53126"/>
                    <a:pt x="4417" y="52793"/>
                    <a:pt x="4691" y="52495"/>
                  </a:cubicBezTo>
                  <a:cubicBezTo>
                    <a:pt x="5382" y="51340"/>
                    <a:pt x="6239" y="50055"/>
                    <a:pt x="7227" y="48852"/>
                  </a:cubicBezTo>
                  <a:cubicBezTo>
                    <a:pt x="10001" y="45471"/>
                    <a:pt x="13025" y="39291"/>
                    <a:pt x="16145" y="35767"/>
                  </a:cubicBezTo>
                  <a:cubicBezTo>
                    <a:pt x="18264" y="33374"/>
                    <a:pt x="19931" y="30576"/>
                    <a:pt x="21598" y="27885"/>
                  </a:cubicBezTo>
                  <a:cubicBezTo>
                    <a:pt x="23420" y="24944"/>
                    <a:pt x="25467" y="22135"/>
                    <a:pt x="27682" y="19491"/>
                  </a:cubicBezTo>
                  <a:cubicBezTo>
                    <a:pt x="27992" y="19110"/>
                    <a:pt x="28635" y="19313"/>
                    <a:pt x="29099" y="19134"/>
                  </a:cubicBezTo>
                  <a:cubicBezTo>
                    <a:pt x="29490" y="18980"/>
                    <a:pt x="29605" y="18630"/>
                    <a:pt x="29752" y="18630"/>
                  </a:cubicBezTo>
                  <a:cubicBezTo>
                    <a:pt x="29775" y="18630"/>
                    <a:pt x="29799" y="18639"/>
                    <a:pt x="29825" y="18658"/>
                  </a:cubicBezTo>
                  <a:cubicBezTo>
                    <a:pt x="31194" y="18122"/>
                    <a:pt x="33111" y="14574"/>
                    <a:pt x="34492" y="14574"/>
                  </a:cubicBezTo>
                  <a:cubicBezTo>
                    <a:pt x="34647" y="13991"/>
                    <a:pt x="35612" y="10300"/>
                    <a:pt x="35612" y="10300"/>
                  </a:cubicBezTo>
                  <a:cubicBezTo>
                    <a:pt x="35945" y="9026"/>
                    <a:pt x="36362" y="7359"/>
                    <a:pt x="36552" y="6490"/>
                  </a:cubicBezTo>
                  <a:lnTo>
                    <a:pt x="36564" y="6454"/>
                  </a:lnTo>
                  <a:lnTo>
                    <a:pt x="36778" y="6406"/>
                  </a:lnTo>
                  <a:lnTo>
                    <a:pt x="36897" y="5930"/>
                  </a:lnTo>
                  <a:cubicBezTo>
                    <a:pt x="36921" y="5823"/>
                    <a:pt x="36790" y="5811"/>
                    <a:pt x="36850" y="5621"/>
                  </a:cubicBezTo>
                  <a:cubicBezTo>
                    <a:pt x="36897" y="5466"/>
                    <a:pt x="36933" y="5347"/>
                    <a:pt x="36981" y="5240"/>
                  </a:cubicBezTo>
                  <a:lnTo>
                    <a:pt x="37017" y="5156"/>
                  </a:lnTo>
                  <a:cubicBezTo>
                    <a:pt x="37350" y="4192"/>
                    <a:pt x="37945" y="3335"/>
                    <a:pt x="38624" y="2537"/>
                  </a:cubicBezTo>
                  <a:lnTo>
                    <a:pt x="38624" y="2537"/>
                  </a:lnTo>
                  <a:cubicBezTo>
                    <a:pt x="38183" y="2608"/>
                    <a:pt x="37755" y="2656"/>
                    <a:pt x="37398" y="2739"/>
                  </a:cubicBezTo>
                  <a:cubicBezTo>
                    <a:pt x="37168" y="2797"/>
                    <a:pt x="36762" y="2942"/>
                    <a:pt x="36435" y="2942"/>
                  </a:cubicBezTo>
                  <a:cubicBezTo>
                    <a:pt x="36422" y="2942"/>
                    <a:pt x="36410" y="2942"/>
                    <a:pt x="36397" y="2942"/>
                  </a:cubicBezTo>
                  <a:lnTo>
                    <a:pt x="36374" y="2966"/>
                  </a:lnTo>
                  <a:cubicBezTo>
                    <a:pt x="36260" y="3036"/>
                    <a:pt x="36198" y="3069"/>
                    <a:pt x="36120" y="3069"/>
                  </a:cubicBezTo>
                  <a:cubicBezTo>
                    <a:pt x="36067" y="3069"/>
                    <a:pt x="36008" y="3054"/>
                    <a:pt x="35921" y="3025"/>
                  </a:cubicBezTo>
                  <a:cubicBezTo>
                    <a:pt x="35897" y="3144"/>
                    <a:pt x="35838" y="3251"/>
                    <a:pt x="35719" y="3358"/>
                  </a:cubicBezTo>
                  <a:cubicBezTo>
                    <a:pt x="35564" y="3454"/>
                    <a:pt x="35433" y="3573"/>
                    <a:pt x="35302" y="3680"/>
                  </a:cubicBezTo>
                  <a:lnTo>
                    <a:pt x="35195" y="3787"/>
                  </a:lnTo>
                  <a:cubicBezTo>
                    <a:pt x="35195" y="3823"/>
                    <a:pt x="35183" y="3882"/>
                    <a:pt x="35135" y="3930"/>
                  </a:cubicBezTo>
                  <a:cubicBezTo>
                    <a:pt x="34647" y="4513"/>
                    <a:pt x="33992" y="4799"/>
                    <a:pt x="33242" y="4894"/>
                  </a:cubicBezTo>
                  <a:cubicBezTo>
                    <a:pt x="32957" y="4930"/>
                    <a:pt x="32635" y="4978"/>
                    <a:pt x="32325" y="4990"/>
                  </a:cubicBezTo>
                  <a:cubicBezTo>
                    <a:pt x="32433" y="5001"/>
                    <a:pt x="32516" y="5049"/>
                    <a:pt x="32587" y="5097"/>
                  </a:cubicBezTo>
                  <a:cubicBezTo>
                    <a:pt x="32647" y="5073"/>
                    <a:pt x="32695" y="5049"/>
                    <a:pt x="32742" y="5049"/>
                  </a:cubicBezTo>
                  <a:cubicBezTo>
                    <a:pt x="34265" y="4978"/>
                    <a:pt x="36108" y="3695"/>
                    <a:pt x="36249" y="3695"/>
                  </a:cubicBezTo>
                  <a:cubicBezTo>
                    <a:pt x="36273" y="3695"/>
                    <a:pt x="36247" y="3733"/>
                    <a:pt x="36159" y="3823"/>
                  </a:cubicBezTo>
                  <a:lnTo>
                    <a:pt x="33576" y="6537"/>
                  </a:lnTo>
                  <a:cubicBezTo>
                    <a:pt x="33528" y="6585"/>
                    <a:pt x="33516" y="6799"/>
                    <a:pt x="33480" y="6883"/>
                  </a:cubicBezTo>
                  <a:cubicBezTo>
                    <a:pt x="33421" y="7002"/>
                    <a:pt x="33290" y="7073"/>
                    <a:pt x="33230" y="7192"/>
                  </a:cubicBezTo>
                  <a:cubicBezTo>
                    <a:pt x="33099" y="7478"/>
                    <a:pt x="33111" y="7918"/>
                    <a:pt x="33064" y="8240"/>
                  </a:cubicBezTo>
                  <a:cubicBezTo>
                    <a:pt x="32945" y="9026"/>
                    <a:pt x="32837" y="9812"/>
                    <a:pt x="32730" y="10597"/>
                  </a:cubicBezTo>
                  <a:cubicBezTo>
                    <a:pt x="32635" y="11240"/>
                    <a:pt x="32290" y="11895"/>
                    <a:pt x="31968" y="12431"/>
                  </a:cubicBezTo>
                  <a:cubicBezTo>
                    <a:pt x="31599" y="13026"/>
                    <a:pt x="31004" y="13372"/>
                    <a:pt x="30301" y="13419"/>
                  </a:cubicBezTo>
                  <a:cubicBezTo>
                    <a:pt x="30281" y="13420"/>
                    <a:pt x="30261" y="13421"/>
                    <a:pt x="30241" y="13421"/>
                  </a:cubicBezTo>
                  <a:cubicBezTo>
                    <a:pt x="29583" y="13421"/>
                    <a:pt x="28749" y="12872"/>
                    <a:pt x="28230" y="12502"/>
                  </a:cubicBezTo>
                  <a:cubicBezTo>
                    <a:pt x="27682" y="12121"/>
                    <a:pt x="27456" y="11717"/>
                    <a:pt x="27289" y="11062"/>
                  </a:cubicBezTo>
                  <a:cubicBezTo>
                    <a:pt x="27122" y="10371"/>
                    <a:pt x="27111" y="9669"/>
                    <a:pt x="27265" y="8978"/>
                  </a:cubicBezTo>
                  <a:cubicBezTo>
                    <a:pt x="27372" y="8514"/>
                    <a:pt x="27563" y="8038"/>
                    <a:pt x="27825" y="7585"/>
                  </a:cubicBezTo>
                  <a:cubicBezTo>
                    <a:pt x="28611" y="6240"/>
                    <a:pt x="30028" y="5049"/>
                    <a:pt x="31504" y="4930"/>
                  </a:cubicBezTo>
                  <a:cubicBezTo>
                    <a:pt x="31397" y="4918"/>
                    <a:pt x="31278" y="4882"/>
                    <a:pt x="31171" y="4847"/>
                  </a:cubicBezTo>
                  <a:cubicBezTo>
                    <a:pt x="31144" y="4861"/>
                    <a:pt x="31115" y="4868"/>
                    <a:pt x="31085" y="4868"/>
                  </a:cubicBezTo>
                  <a:cubicBezTo>
                    <a:pt x="30944" y="4868"/>
                    <a:pt x="30794" y="4716"/>
                    <a:pt x="30873" y="4549"/>
                  </a:cubicBezTo>
                  <a:cubicBezTo>
                    <a:pt x="31087" y="4156"/>
                    <a:pt x="31147" y="3716"/>
                    <a:pt x="31385" y="3323"/>
                  </a:cubicBezTo>
                  <a:cubicBezTo>
                    <a:pt x="31623" y="2942"/>
                    <a:pt x="31956" y="2608"/>
                    <a:pt x="32266" y="2299"/>
                  </a:cubicBezTo>
                  <a:cubicBezTo>
                    <a:pt x="32313" y="2256"/>
                    <a:pt x="32364" y="2238"/>
                    <a:pt x="32413" y="2238"/>
                  </a:cubicBezTo>
                  <a:cubicBezTo>
                    <a:pt x="32502" y="2238"/>
                    <a:pt x="32585" y="2298"/>
                    <a:pt x="32623" y="2382"/>
                  </a:cubicBezTo>
                  <a:cubicBezTo>
                    <a:pt x="32730" y="2251"/>
                    <a:pt x="32873" y="2144"/>
                    <a:pt x="33052" y="2120"/>
                  </a:cubicBezTo>
                  <a:cubicBezTo>
                    <a:pt x="33286" y="2073"/>
                    <a:pt x="33520" y="2041"/>
                    <a:pt x="33760" y="2041"/>
                  </a:cubicBezTo>
                  <a:cubicBezTo>
                    <a:pt x="33825" y="2041"/>
                    <a:pt x="33890" y="2044"/>
                    <a:pt x="33957" y="2049"/>
                  </a:cubicBezTo>
                  <a:cubicBezTo>
                    <a:pt x="34076" y="2061"/>
                    <a:pt x="34219" y="2084"/>
                    <a:pt x="34338" y="2144"/>
                  </a:cubicBezTo>
                  <a:cubicBezTo>
                    <a:pt x="34349" y="2094"/>
                    <a:pt x="34379" y="2074"/>
                    <a:pt x="34425" y="2074"/>
                  </a:cubicBezTo>
                  <a:cubicBezTo>
                    <a:pt x="34524" y="2074"/>
                    <a:pt x="34698" y="2166"/>
                    <a:pt x="34933" y="2263"/>
                  </a:cubicBezTo>
                  <a:lnTo>
                    <a:pt x="35064" y="2263"/>
                  </a:lnTo>
                  <a:cubicBezTo>
                    <a:pt x="35095" y="2259"/>
                    <a:pt x="35126" y="2257"/>
                    <a:pt x="35157" y="2257"/>
                  </a:cubicBezTo>
                  <a:cubicBezTo>
                    <a:pt x="35307" y="2257"/>
                    <a:pt x="35460" y="2303"/>
                    <a:pt x="35588" y="2382"/>
                  </a:cubicBezTo>
                  <a:cubicBezTo>
                    <a:pt x="35564" y="2287"/>
                    <a:pt x="35647" y="2180"/>
                    <a:pt x="35743" y="2144"/>
                  </a:cubicBezTo>
                  <a:cubicBezTo>
                    <a:pt x="35957" y="2084"/>
                    <a:pt x="36147" y="2013"/>
                    <a:pt x="36338" y="1942"/>
                  </a:cubicBezTo>
                  <a:cubicBezTo>
                    <a:pt x="36612" y="1703"/>
                    <a:pt x="36993" y="1430"/>
                    <a:pt x="37409" y="1180"/>
                  </a:cubicBezTo>
                  <a:cubicBezTo>
                    <a:pt x="37683" y="941"/>
                    <a:pt x="37981" y="739"/>
                    <a:pt x="38279" y="560"/>
                  </a:cubicBezTo>
                  <a:cubicBezTo>
                    <a:pt x="38279" y="501"/>
                    <a:pt x="38291" y="441"/>
                    <a:pt x="38338" y="406"/>
                  </a:cubicBezTo>
                  <a:cubicBezTo>
                    <a:pt x="38517" y="275"/>
                    <a:pt x="38707" y="156"/>
                    <a:pt x="38874" y="25"/>
                  </a:cubicBezTo>
                  <a:lnTo>
                    <a:pt x="388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3960900" y="3068950"/>
              <a:ext cx="129800" cy="158975"/>
            </a:xfrm>
            <a:custGeom>
              <a:avLst/>
              <a:gdLst/>
              <a:ahLst/>
              <a:cxnLst/>
              <a:rect l="l" t="t" r="r" b="b"/>
              <a:pathLst>
                <a:path w="5192" h="6359" extrusionOk="0">
                  <a:moveTo>
                    <a:pt x="4846" y="1"/>
                  </a:moveTo>
                  <a:cubicBezTo>
                    <a:pt x="4841" y="9"/>
                    <a:pt x="4835" y="18"/>
                    <a:pt x="4829" y="27"/>
                  </a:cubicBezTo>
                  <a:lnTo>
                    <a:pt x="4829" y="27"/>
                  </a:lnTo>
                  <a:cubicBezTo>
                    <a:pt x="4836" y="18"/>
                    <a:pt x="4842" y="10"/>
                    <a:pt x="4846" y="1"/>
                  </a:cubicBezTo>
                  <a:close/>
                  <a:moveTo>
                    <a:pt x="4829" y="27"/>
                  </a:moveTo>
                  <a:cubicBezTo>
                    <a:pt x="4818" y="41"/>
                    <a:pt x="4806" y="53"/>
                    <a:pt x="4799" y="60"/>
                  </a:cubicBezTo>
                  <a:cubicBezTo>
                    <a:pt x="3941" y="1370"/>
                    <a:pt x="3644" y="1358"/>
                    <a:pt x="2656" y="2323"/>
                  </a:cubicBezTo>
                  <a:lnTo>
                    <a:pt x="2918" y="2394"/>
                  </a:lnTo>
                  <a:lnTo>
                    <a:pt x="2953" y="2596"/>
                  </a:lnTo>
                  <a:lnTo>
                    <a:pt x="2953" y="2656"/>
                  </a:lnTo>
                  <a:cubicBezTo>
                    <a:pt x="2941" y="2692"/>
                    <a:pt x="2941" y="2751"/>
                    <a:pt x="2918" y="2811"/>
                  </a:cubicBezTo>
                  <a:cubicBezTo>
                    <a:pt x="2882" y="3013"/>
                    <a:pt x="2822" y="3216"/>
                    <a:pt x="2763" y="3406"/>
                  </a:cubicBezTo>
                  <a:lnTo>
                    <a:pt x="2727" y="3489"/>
                  </a:lnTo>
                  <a:cubicBezTo>
                    <a:pt x="2679" y="3680"/>
                    <a:pt x="2620" y="3858"/>
                    <a:pt x="2537" y="4037"/>
                  </a:cubicBezTo>
                  <a:cubicBezTo>
                    <a:pt x="2477" y="4144"/>
                    <a:pt x="2429" y="4239"/>
                    <a:pt x="2346" y="4347"/>
                  </a:cubicBezTo>
                  <a:lnTo>
                    <a:pt x="2167" y="4573"/>
                  </a:lnTo>
                  <a:lnTo>
                    <a:pt x="1632" y="5228"/>
                  </a:lnTo>
                  <a:cubicBezTo>
                    <a:pt x="1477" y="5430"/>
                    <a:pt x="1215" y="5549"/>
                    <a:pt x="810" y="5609"/>
                  </a:cubicBezTo>
                  <a:cubicBezTo>
                    <a:pt x="703" y="5633"/>
                    <a:pt x="596" y="5633"/>
                    <a:pt x="477" y="5644"/>
                  </a:cubicBezTo>
                  <a:lnTo>
                    <a:pt x="346" y="5656"/>
                  </a:lnTo>
                  <a:cubicBezTo>
                    <a:pt x="274" y="5656"/>
                    <a:pt x="203" y="5680"/>
                    <a:pt x="108" y="5692"/>
                  </a:cubicBezTo>
                  <a:lnTo>
                    <a:pt x="0" y="5716"/>
                  </a:lnTo>
                  <a:lnTo>
                    <a:pt x="96" y="5740"/>
                  </a:lnTo>
                  <a:cubicBezTo>
                    <a:pt x="179" y="5740"/>
                    <a:pt x="274" y="5752"/>
                    <a:pt x="358" y="5752"/>
                  </a:cubicBezTo>
                  <a:lnTo>
                    <a:pt x="560" y="5752"/>
                  </a:lnTo>
                  <a:cubicBezTo>
                    <a:pt x="679" y="5752"/>
                    <a:pt x="798" y="5752"/>
                    <a:pt x="929" y="5740"/>
                  </a:cubicBezTo>
                  <a:cubicBezTo>
                    <a:pt x="1120" y="5740"/>
                    <a:pt x="1310" y="5692"/>
                    <a:pt x="1453" y="5621"/>
                  </a:cubicBezTo>
                  <a:lnTo>
                    <a:pt x="1584" y="5561"/>
                  </a:lnTo>
                  <a:cubicBezTo>
                    <a:pt x="1703" y="5502"/>
                    <a:pt x="1822" y="5442"/>
                    <a:pt x="1941" y="5394"/>
                  </a:cubicBezTo>
                  <a:lnTo>
                    <a:pt x="2048" y="5347"/>
                  </a:lnTo>
                  <a:cubicBezTo>
                    <a:pt x="2167" y="5299"/>
                    <a:pt x="2263" y="5263"/>
                    <a:pt x="2370" y="5180"/>
                  </a:cubicBezTo>
                  <a:cubicBezTo>
                    <a:pt x="2429" y="5121"/>
                    <a:pt x="2477" y="5061"/>
                    <a:pt x="2525" y="5001"/>
                  </a:cubicBezTo>
                  <a:cubicBezTo>
                    <a:pt x="2560" y="4942"/>
                    <a:pt x="2608" y="4882"/>
                    <a:pt x="2667" y="4823"/>
                  </a:cubicBezTo>
                  <a:cubicBezTo>
                    <a:pt x="2763" y="4740"/>
                    <a:pt x="2834" y="4609"/>
                    <a:pt x="2882" y="4501"/>
                  </a:cubicBezTo>
                  <a:cubicBezTo>
                    <a:pt x="2918" y="4394"/>
                    <a:pt x="2941" y="4287"/>
                    <a:pt x="2965" y="4204"/>
                  </a:cubicBezTo>
                  <a:lnTo>
                    <a:pt x="3001" y="4097"/>
                  </a:lnTo>
                  <a:cubicBezTo>
                    <a:pt x="3037" y="3930"/>
                    <a:pt x="3096" y="3763"/>
                    <a:pt x="3144" y="3620"/>
                  </a:cubicBezTo>
                  <a:cubicBezTo>
                    <a:pt x="3179" y="3525"/>
                    <a:pt x="3275" y="3192"/>
                    <a:pt x="3275" y="3192"/>
                  </a:cubicBezTo>
                  <a:cubicBezTo>
                    <a:pt x="3322" y="3013"/>
                    <a:pt x="3382" y="2835"/>
                    <a:pt x="3441" y="2680"/>
                  </a:cubicBezTo>
                  <a:cubicBezTo>
                    <a:pt x="3453" y="2656"/>
                    <a:pt x="3489" y="2561"/>
                    <a:pt x="3513" y="2513"/>
                  </a:cubicBezTo>
                  <a:lnTo>
                    <a:pt x="3549" y="2477"/>
                  </a:lnTo>
                  <a:lnTo>
                    <a:pt x="3620" y="2430"/>
                  </a:lnTo>
                  <a:lnTo>
                    <a:pt x="3680" y="2406"/>
                  </a:lnTo>
                  <a:cubicBezTo>
                    <a:pt x="3727" y="2382"/>
                    <a:pt x="3775" y="2382"/>
                    <a:pt x="3810" y="2382"/>
                  </a:cubicBezTo>
                  <a:cubicBezTo>
                    <a:pt x="3870" y="2382"/>
                    <a:pt x="3965" y="2382"/>
                    <a:pt x="4037" y="2406"/>
                  </a:cubicBezTo>
                  <a:lnTo>
                    <a:pt x="4191" y="2418"/>
                  </a:lnTo>
                  <a:lnTo>
                    <a:pt x="4430" y="2430"/>
                  </a:lnTo>
                  <a:lnTo>
                    <a:pt x="4572" y="2644"/>
                  </a:lnTo>
                  <a:lnTo>
                    <a:pt x="4561" y="2727"/>
                  </a:lnTo>
                  <a:cubicBezTo>
                    <a:pt x="4549" y="2799"/>
                    <a:pt x="4525" y="2894"/>
                    <a:pt x="4513" y="3001"/>
                  </a:cubicBezTo>
                  <a:cubicBezTo>
                    <a:pt x="4501" y="3085"/>
                    <a:pt x="4489" y="3192"/>
                    <a:pt x="4465" y="3299"/>
                  </a:cubicBezTo>
                  <a:cubicBezTo>
                    <a:pt x="4453" y="3382"/>
                    <a:pt x="4453" y="3489"/>
                    <a:pt x="4453" y="3573"/>
                  </a:cubicBezTo>
                  <a:cubicBezTo>
                    <a:pt x="4442" y="3680"/>
                    <a:pt x="4442" y="3787"/>
                    <a:pt x="4430" y="3894"/>
                  </a:cubicBezTo>
                  <a:cubicBezTo>
                    <a:pt x="4418" y="4085"/>
                    <a:pt x="4370" y="4287"/>
                    <a:pt x="4311" y="4501"/>
                  </a:cubicBezTo>
                  <a:cubicBezTo>
                    <a:pt x="4239" y="4728"/>
                    <a:pt x="4168" y="4930"/>
                    <a:pt x="4096" y="5121"/>
                  </a:cubicBezTo>
                  <a:cubicBezTo>
                    <a:pt x="4061" y="5240"/>
                    <a:pt x="4013" y="5347"/>
                    <a:pt x="3953" y="5454"/>
                  </a:cubicBezTo>
                  <a:cubicBezTo>
                    <a:pt x="3894" y="5561"/>
                    <a:pt x="3822" y="5656"/>
                    <a:pt x="3715" y="5752"/>
                  </a:cubicBezTo>
                  <a:cubicBezTo>
                    <a:pt x="3620" y="5823"/>
                    <a:pt x="3525" y="5894"/>
                    <a:pt x="3382" y="5978"/>
                  </a:cubicBezTo>
                  <a:cubicBezTo>
                    <a:pt x="3310" y="6014"/>
                    <a:pt x="3263" y="6037"/>
                    <a:pt x="3179" y="6073"/>
                  </a:cubicBezTo>
                  <a:cubicBezTo>
                    <a:pt x="3132" y="6097"/>
                    <a:pt x="3084" y="6121"/>
                    <a:pt x="3025" y="6133"/>
                  </a:cubicBezTo>
                  <a:cubicBezTo>
                    <a:pt x="2965" y="6168"/>
                    <a:pt x="2906" y="6180"/>
                    <a:pt x="2846" y="6216"/>
                  </a:cubicBezTo>
                  <a:cubicBezTo>
                    <a:pt x="2715" y="6287"/>
                    <a:pt x="2703" y="6311"/>
                    <a:pt x="2679" y="6359"/>
                  </a:cubicBezTo>
                  <a:lnTo>
                    <a:pt x="2763" y="6359"/>
                  </a:lnTo>
                  <a:cubicBezTo>
                    <a:pt x="2834" y="6359"/>
                    <a:pt x="2882" y="6347"/>
                    <a:pt x="2941" y="6347"/>
                  </a:cubicBezTo>
                  <a:lnTo>
                    <a:pt x="3048" y="6335"/>
                  </a:lnTo>
                  <a:cubicBezTo>
                    <a:pt x="3144" y="6311"/>
                    <a:pt x="3227" y="6311"/>
                    <a:pt x="3287" y="6311"/>
                  </a:cubicBezTo>
                  <a:lnTo>
                    <a:pt x="3406" y="6311"/>
                  </a:lnTo>
                  <a:cubicBezTo>
                    <a:pt x="3560" y="6311"/>
                    <a:pt x="3715" y="6228"/>
                    <a:pt x="3834" y="6156"/>
                  </a:cubicBezTo>
                  <a:cubicBezTo>
                    <a:pt x="3918" y="6097"/>
                    <a:pt x="4013" y="6037"/>
                    <a:pt x="4096" y="5954"/>
                  </a:cubicBezTo>
                  <a:cubicBezTo>
                    <a:pt x="4156" y="5918"/>
                    <a:pt x="4203" y="5883"/>
                    <a:pt x="4263" y="5835"/>
                  </a:cubicBezTo>
                  <a:lnTo>
                    <a:pt x="4370" y="5763"/>
                  </a:lnTo>
                  <a:lnTo>
                    <a:pt x="4501" y="5692"/>
                  </a:lnTo>
                  <a:cubicBezTo>
                    <a:pt x="4572" y="5644"/>
                    <a:pt x="4608" y="5573"/>
                    <a:pt x="4656" y="5478"/>
                  </a:cubicBezTo>
                  <a:cubicBezTo>
                    <a:pt x="4751" y="5204"/>
                    <a:pt x="4811" y="4930"/>
                    <a:pt x="4870" y="4668"/>
                  </a:cubicBezTo>
                  <a:cubicBezTo>
                    <a:pt x="4906" y="4585"/>
                    <a:pt x="5144" y="3477"/>
                    <a:pt x="5144" y="3477"/>
                  </a:cubicBezTo>
                  <a:cubicBezTo>
                    <a:pt x="5192" y="3192"/>
                    <a:pt x="5192" y="2906"/>
                    <a:pt x="5132" y="2644"/>
                  </a:cubicBezTo>
                  <a:cubicBezTo>
                    <a:pt x="5061" y="2370"/>
                    <a:pt x="4953" y="2132"/>
                    <a:pt x="4846" y="1942"/>
                  </a:cubicBezTo>
                  <a:lnTo>
                    <a:pt x="4811" y="1882"/>
                  </a:lnTo>
                  <a:cubicBezTo>
                    <a:pt x="4703" y="1668"/>
                    <a:pt x="4608" y="1477"/>
                    <a:pt x="4549" y="1287"/>
                  </a:cubicBezTo>
                  <a:cubicBezTo>
                    <a:pt x="4489" y="1072"/>
                    <a:pt x="4489" y="834"/>
                    <a:pt x="4561" y="596"/>
                  </a:cubicBezTo>
                  <a:cubicBezTo>
                    <a:pt x="4629" y="403"/>
                    <a:pt x="4718" y="200"/>
                    <a:pt x="4829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2887550" y="2101275"/>
              <a:ext cx="1252575" cy="837625"/>
            </a:xfrm>
            <a:custGeom>
              <a:avLst/>
              <a:gdLst/>
              <a:ahLst/>
              <a:cxnLst/>
              <a:rect l="l" t="t" r="r" b="b"/>
              <a:pathLst>
                <a:path w="50103" h="33505" extrusionOk="0">
                  <a:moveTo>
                    <a:pt x="1155" y="1"/>
                  </a:moveTo>
                  <a:cubicBezTo>
                    <a:pt x="751" y="1"/>
                    <a:pt x="465" y="48"/>
                    <a:pt x="274" y="156"/>
                  </a:cubicBezTo>
                  <a:cubicBezTo>
                    <a:pt x="227" y="179"/>
                    <a:pt x="203" y="215"/>
                    <a:pt x="179" y="227"/>
                  </a:cubicBezTo>
                  <a:lnTo>
                    <a:pt x="227" y="298"/>
                  </a:lnTo>
                  <a:lnTo>
                    <a:pt x="167" y="358"/>
                  </a:lnTo>
                  <a:lnTo>
                    <a:pt x="84" y="477"/>
                  </a:lnTo>
                  <a:lnTo>
                    <a:pt x="36" y="572"/>
                  </a:lnTo>
                  <a:cubicBezTo>
                    <a:pt x="1" y="667"/>
                    <a:pt x="1" y="667"/>
                    <a:pt x="1" y="810"/>
                  </a:cubicBezTo>
                  <a:cubicBezTo>
                    <a:pt x="1" y="894"/>
                    <a:pt x="1" y="929"/>
                    <a:pt x="24" y="989"/>
                  </a:cubicBezTo>
                  <a:lnTo>
                    <a:pt x="36" y="1060"/>
                  </a:lnTo>
                  <a:lnTo>
                    <a:pt x="48" y="1084"/>
                  </a:lnTo>
                  <a:lnTo>
                    <a:pt x="84" y="1132"/>
                  </a:lnTo>
                  <a:lnTo>
                    <a:pt x="96" y="1191"/>
                  </a:lnTo>
                  <a:cubicBezTo>
                    <a:pt x="167" y="1608"/>
                    <a:pt x="334" y="1965"/>
                    <a:pt x="560" y="2299"/>
                  </a:cubicBezTo>
                  <a:cubicBezTo>
                    <a:pt x="882" y="2751"/>
                    <a:pt x="1370" y="3132"/>
                    <a:pt x="1941" y="3323"/>
                  </a:cubicBezTo>
                  <a:lnTo>
                    <a:pt x="2298" y="3406"/>
                  </a:lnTo>
                  <a:lnTo>
                    <a:pt x="2346" y="3430"/>
                  </a:lnTo>
                  <a:cubicBezTo>
                    <a:pt x="2382" y="3430"/>
                    <a:pt x="2429" y="3442"/>
                    <a:pt x="2477" y="3442"/>
                  </a:cubicBezTo>
                  <a:lnTo>
                    <a:pt x="2715" y="3465"/>
                  </a:lnTo>
                  <a:lnTo>
                    <a:pt x="2799" y="3585"/>
                  </a:lnTo>
                  <a:lnTo>
                    <a:pt x="2846" y="3680"/>
                  </a:lnTo>
                  <a:lnTo>
                    <a:pt x="2846" y="3704"/>
                  </a:lnTo>
                  <a:cubicBezTo>
                    <a:pt x="2846" y="3763"/>
                    <a:pt x="2882" y="3846"/>
                    <a:pt x="2894" y="3906"/>
                  </a:cubicBezTo>
                  <a:cubicBezTo>
                    <a:pt x="2941" y="4037"/>
                    <a:pt x="2977" y="4168"/>
                    <a:pt x="3037" y="4299"/>
                  </a:cubicBezTo>
                  <a:cubicBezTo>
                    <a:pt x="3322" y="4954"/>
                    <a:pt x="3751" y="5513"/>
                    <a:pt x="4311" y="5954"/>
                  </a:cubicBezTo>
                  <a:cubicBezTo>
                    <a:pt x="4632" y="6204"/>
                    <a:pt x="4977" y="6418"/>
                    <a:pt x="5346" y="6549"/>
                  </a:cubicBezTo>
                  <a:lnTo>
                    <a:pt x="5501" y="6609"/>
                  </a:lnTo>
                  <a:lnTo>
                    <a:pt x="5763" y="6775"/>
                  </a:lnTo>
                  <a:lnTo>
                    <a:pt x="5692" y="6894"/>
                  </a:lnTo>
                  <a:lnTo>
                    <a:pt x="5716" y="7002"/>
                  </a:lnTo>
                  <a:cubicBezTo>
                    <a:pt x="5763" y="7156"/>
                    <a:pt x="5835" y="7299"/>
                    <a:pt x="5942" y="7442"/>
                  </a:cubicBezTo>
                  <a:cubicBezTo>
                    <a:pt x="6239" y="7835"/>
                    <a:pt x="6585" y="8085"/>
                    <a:pt x="6906" y="8335"/>
                  </a:cubicBezTo>
                  <a:cubicBezTo>
                    <a:pt x="7025" y="8430"/>
                    <a:pt x="7144" y="8514"/>
                    <a:pt x="7251" y="8609"/>
                  </a:cubicBezTo>
                  <a:lnTo>
                    <a:pt x="7359" y="8680"/>
                  </a:lnTo>
                  <a:cubicBezTo>
                    <a:pt x="7835" y="9049"/>
                    <a:pt x="8180" y="9538"/>
                    <a:pt x="8514" y="10014"/>
                  </a:cubicBezTo>
                  <a:lnTo>
                    <a:pt x="8561" y="10073"/>
                  </a:lnTo>
                  <a:cubicBezTo>
                    <a:pt x="8930" y="10597"/>
                    <a:pt x="9264" y="11074"/>
                    <a:pt x="9645" y="11526"/>
                  </a:cubicBezTo>
                  <a:cubicBezTo>
                    <a:pt x="10097" y="12026"/>
                    <a:pt x="10514" y="12431"/>
                    <a:pt x="10954" y="12740"/>
                  </a:cubicBezTo>
                  <a:cubicBezTo>
                    <a:pt x="11050" y="12800"/>
                    <a:pt x="11133" y="12859"/>
                    <a:pt x="11240" y="12919"/>
                  </a:cubicBezTo>
                  <a:lnTo>
                    <a:pt x="11276" y="12931"/>
                  </a:lnTo>
                  <a:lnTo>
                    <a:pt x="11288" y="12955"/>
                  </a:lnTo>
                  <a:lnTo>
                    <a:pt x="11466" y="13050"/>
                  </a:lnTo>
                  <a:cubicBezTo>
                    <a:pt x="11823" y="13264"/>
                    <a:pt x="12193" y="13467"/>
                    <a:pt x="12466" y="13812"/>
                  </a:cubicBezTo>
                  <a:cubicBezTo>
                    <a:pt x="12550" y="13919"/>
                    <a:pt x="12645" y="14050"/>
                    <a:pt x="12728" y="14181"/>
                  </a:cubicBezTo>
                  <a:cubicBezTo>
                    <a:pt x="12800" y="14300"/>
                    <a:pt x="12895" y="14419"/>
                    <a:pt x="12978" y="14538"/>
                  </a:cubicBezTo>
                  <a:cubicBezTo>
                    <a:pt x="13074" y="14657"/>
                    <a:pt x="13181" y="14753"/>
                    <a:pt x="13276" y="14824"/>
                  </a:cubicBezTo>
                  <a:cubicBezTo>
                    <a:pt x="13383" y="14895"/>
                    <a:pt x="13538" y="14943"/>
                    <a:pt x="13633" y="14991"/>
                  </a:cubicBezTo>
                  <a:lnTo>
                    <a:pt x="13681" y="15003"/>
                  </a:lnTo>
                  <a:cubicBezTo>
                    <a:pt x="13788" y="15050"/>
                    <a:pt x="13848" y="15098"/>
                    <a:pt x="13907" y="15217"/>
                  </a:cubicBezTo>
                  <a:lnTo>
                    <a:pt x="13990" y="15431"/>
                  </a:lnTo>
                  <a:cubicBezTo>
                    <a:pt x="14050" y="15550"/>
                    <a:pt x="14109" y="15693"/>
                    <a:pt x="14205" y="15812"/>
                  </a:cubicBezTo>
                  <a:cubicBezTo>
                    <a:pt x="14348" y="16027"/>
                    <a:pt x="14562" y="16241"/>
                    <a:pt x="14800" y="16431"/>
                  </a:cubicBezTo>
                  <a:cubicBezTo>
                    <a:pt x="15241" y="16777"/>
                    <a:pt x="15753" y="17015"/>
                    <a:pt x="16372" y="17253"/>
                  </a:cubicBezTo>
                  <a:lnTo>
                    <a:pt x="16586" y="17324"/>
                  </a:lnTo>
                  <a:cubicBezTo>
                    <a:pt x="16776" y="17384"/>
                    <a:pt x="16824" y="17515"/>
                    <a:pt x="16824" y="17598"/>
                  </a:cubicBezTo>
                  <a:cubicBezTo>
                    <a:pt x="16836" y="17717"/>
                    <a:pt x="16896" y="17860"/>
                    <a:pt x="16943" y="17967"/>
                  </a:cubicBezTo>
                  <a:cubicBezTo>
                    <a:pt x="17062" y="18217"/>
                    <a:pt x="17229" y="18455"/>
                    <a:pt x="17443" y="18670"/>
                  </a:cubicBezTo>
                  <a:cubicBezTo>
                    <a:pt x="17860" y="19063"/>
                    <a:pt x="18372" y="19325"/>
                    <a:pt x="18955" y="19598"/>
                  </a:cubicBezTo>
                  <a:lnTo>
                    <a:pt x="19098" y="19682"/>
                  </a:lnTo>
                  <a:lnTo>
                    <a:pt x="19158" y="19813"/>
                  </a:lnTo>
                  <a:cubicBezTo>
                    <a:pt x="19193" y="19884"/>
                    <a:pt x="19217" y="19944"/>
                    <a:pt x="19253" y="20015"/>
                  </a:cubicBezTo>
                  <a:cubicBezTo>
                    <a:pt x="19312" y="20134"/>
                    <a:pt x="19372" y="20277"/>
                    <a:pt x="19455" y="20408"/>
                  </a:cubicBezTo>
                  <a:cubicBezTo>
                    <a:pt x="19610" y="20658"/>
                    <a:pt x="19801" y="20884"/>
                    <a:pt x="20003" y="21087"/>
                  </a:cubicBezTo>
                  <a:cubicBezTo>
                    <a:pt x="20277" y="21349"/>
                    <a:pt x="20503" y="21503"/>
                    <a:pt x="20706" y="21599"/>
                  </a:cubicBezTo>
                  <a:cubicBezTo>
                    <a:pt x="20920" y="21718"/>
                    <a:pt x="21003" y="21801"/>
                    <a:pt x="21051" y="22039"/>
                  </a:cubicBezTo>
                  <a:cubicBezTo>
                    <a:pt x="21051" y="22075"/>
                    <a:pt x="21063" y="22123"/>
                    <a:pt x="21063" y="22158"/>
                  </a:cubicBezTo>
                  <a:cubicBezTo>
                    <a:pt x="21075" y="22253"/>
                    <a:pt x="21098" y="22373"/>
                    <a:pt x="21134" y="22444"/>
                  </a:cubicBezTo>
                  <a:cubicBezTo>
                    <a:pt x="21360" y="22992"/>
                    <a:pt x="21765" y="23468"/>
                    <a:pt x="22265" y="23754"/>
                  </a:cubicBezTo>
                  <a:cubicBezTo>
                    <a:pt x="22527" y="23908"/>
                    <a:pt x="22801" y="24004"/>
                    <a:pt x="23087" y="24063"/>
                  </a:cubicBezTo>
                  <a:lnTo>
                    <a:pt x="23218" y="24099"/>
                  </a:lnTo>
                  <a:lnTo>
                    <a:pt x="23325" y="24158"/>
                  </a:lnTo>
                  <a:lnTo>
                    <a:pt x="23384" y="24242"/>
                  </a:lnTo>
                  <a:lnTo>
                    <a:pt x="23420" y="24325"/>
                  </a:lnTo>
                  <a:lnTo>
                    <a:pt x="23456" y="24420"/>
                  </a:lnTo>
                  <a:cubicBezTo>
                    <a:pt x="23515" y="24539"/>
                    <a:pt x="23611" y="24659"/>
                    <a:pt x="23694" y="24778"/>
                  </a:cubicBezTo>
                  <a:cubicBezTo>
                    <a:pt x="23896" y="25016"/>
                    <a:pt x="24099" y="25218"/>
                    <a:pt x="24337" y="25373"/>
                  </a:cubicBezTo>
                  <a:cubicBezTo>
                    <a:pt x="24575" y="25528"/>
                    <a:pt x="24861" y="25635"/>
                    <a:pt x="25147" y="25718"/>
                  </a:cubicBezTo>
                  <a:lnTo>
                    <a:pt x="25230" y="25754"/>
                  </a:lnTo>
                  <a:cubicBezTo>
                    <a:pt x="25349" y="25778"/>
                    <a:pt x="25480" y="25825"/>
                    <a:pt x="25575" y="25873"/>
                  </a:cubicBezTo>
                  <a:cubicBezTo>
                    <a:pt x="25718" y="25932"/>
                    <a:pt x="25801" y="26063"/>
                    <a:pt x="25861" y="26194"/>
                  </a:cubicBezTo>
                  <a:lnTo>
                    <a:pt x="25897" y="26290"/>
                  </a:lnTo>
                  <a:cubicBezTo>
                    <a:pt x="26040" y="26540"/>
                    <a:pt x="26230" y="26742"/>
                    <a:pt x="26468" y="26945"/>
                  </a:cubicBezTo>
                  <a:cubicBezTo>
                    <a:pt x="26706" y="27123"/>
                    <a:pt x="26956" y="27254"/>
                    <a:pt x="27242" y="27337"/>
                  </a:cubicBezTo>
                  <a:cubicBezTo>
                    <a:pt x="27373" y="27373"/>
                    <a:pt x="27504" y="27397"/>
                    <a:pt x="27671" y="27421"/>
                  </a:cubicBezTo>
                  <a:cubicBezTo>
                    <a:pt x="27849" y="27445"/>
                    <a:pt x="28016" y="27480"/>
                    <a:pt x="28159" y="27635"/>
                  </a:cubicBezTo>
                  <a:cubicBezTo>
                    <a:pt x="28206" y="27683"/>
                    <a:pt x="28242" y="27730"/>
                    <a:pt x="28278" y="27790"/>
                  </a:cubicBezTo>
                  <a:cubicBezTo>
                    <a:pt x="28456" y="28028"/>
                    <a:pt x="28635" y="28207"/>
                    <a:pt x="28861" y="28349"/>
                  </a:cubicBezTo>
                  <a:cubicBezTo>
                    <a:pt x="28980" y="28445"/>
                    <a:pt x="29099" y="28504"/>
                    <a:pt x="29230" y="28564"/>
                  </a:cubicBezTo>
                  <a:lnTo>
                    <a:pt x="29373" y="28611"/>
                  </a:lnTo>
                  <a:lnTo>
                    <a:pt x="29409" y="28623"/>
                  </a:lnTo>
                  <a:cubicBezTo>
                    <a:pt x="29552" y="28659"/>
                    <a:pt x="29576" y="28802"/>
                    <a:pt x="29588" y="28850"/>
                  </a:cubicBezTo>
                  <a:lnTo>
                    <a:pt x="29611" y="28909"/>
                  </a:lnTo>
                  <a:cubicBezTo>
                    <a:pt x="29695" y="29207"/>
                    <a:pt x="29826" y="29528"/>
                    <a:pt x="30100" y="29754"/>
                  </a:cubicBezTo>
                  <a:cubicBezTo>
                    <a:pt x="30207" y="29826"/>
                    <a:pt x="30361" y="29933"/>
                    <a:pt x="30564" y="29945"/>
                  </a:cubicBezTo>
                  <a:lnTo>
                    <a:pt x="30766" y="29945"/>
                  </a:lnTo>
                  <a:cubicBezTo>
                    <a:pt x="30814" y="29945"/>
                    <a:pt x="30862" y="29957"/>
                    <a:pt x="30921" y="29981"/>
                  </a:cubicBezTo>
                  <a:cubicBezTo>
                    <a:pt x="31064" y="30016"/>
                    <a:pt x="31147" y="30219"/>
                    <a:pt x="31183" y="30278"/>
                  </a:cubicBezTo>
                  <a:cubicBezTo>
                    <a:pt x="31385" y="30790"/>
                    <a:pt x="31838" y="31195"/>
                    <a:pt x="32362" y="31362"/>
                  </a:cubicBezTo>
                  <a:cubicBezTo>
                    <a:pt x="32683" y="31469"/>
                    <a:pt x="32981" y="31540"/>
                    <a:pt x="33076" y="31802"/>
                  </a:cubicBezTo>
                  <a:cubicBezTo>
                    <a:pt x="33100" y="31862"/>
                    <a:pt x="33112" y="31933"/>
                    <a:pt x="33112" y="32028"/>
                  </a:cubicBezTo>
                  <a:cubicBezTo>
                    <a:pt x="33112" y="32076"/>
                    <a:pt x="33112" y="32124"/>
                    <a:pt x="33136" y="32159"/>
                  </a:cubicBezTo>
                  <a:cubicBezTo>
                    <a:pt x="33159" y="32255"/>
                    <a:pt x="33195" y="32338"/>
                    <a:pt x="33255" y="32433"/>
                  </a:cubicBezTo>
                  <a:cubicBezTo>
                    <a:pt x="33350" y="32588"/>
                    <a:pt x="33469" y="32731"/>
                    <a:pt x="33624" y="32886"/>
                  </a:cubicBezTo>
                  <a:cubicBezTo>
                    <a:pt x="33755" y="33041"/>
                    <a:pt x="33886" y="33124"/>
                    <a:pt x="34029" y="33183"/>
                  </a:cubicBezTo>
                  <a:cubicBezTo>
                    <a:pt x="34088" y="33207"/>
                    <a:pt x="34148" y="33219"/>
                    <a:pt x="34207" y="33219"/>
                  </a:cubicBezTo>
                  <a:cubicBezTo>
                    <a:pt x="34279" y="33219"/>
                    <a:pt x="34350" y="33207"/>
                    <a:pt x="34457" y="33171"/>
                  </a:cubicBezTo>
                  <a:lnTo>
                    <a:pt x="34552" y="33148"/>
                  </a:lnTo>
                  <a:cubicBezTo>
                    <a:pt x="34600" y="33112"/>
                    <a:pt x="34672" y="33112"/>
                    <a:pt x="34707" y="33100"/>
                  </a:cubicBezTo>
                  <a:lnTo>
                    <a:pt x="34767" y="33088"/>
                  </a:lnTo>
                  <a:lnTo>
                    <a:pt x="35005" y="33160"/>
                  </a:lnTo>
                  <a:lnTo>
                    <a:pt x="35053" y="33255"/>
                  </a:lnTo>
                  <a:cubicBezTo>
                    <a:pt x="35088" y="33326"/>
                    <a:pt x="35231" y="33445"/>
                    <a:pt x="35279" y="33469"/>
                  </a:cubicBezTo>
                  <a:lnTo>
                    <a:pt x="35350" y="33505"/>
                  </a:lnTo>
                  <a:cubicBezTo>
                    <a:pt x="35588" y="33457"/>
                    <a:pt x="35826" y="33410"/>
                    <a:pt x="36076" y="33374"/>
                  </a:cubicBezTo>
                  <a:cubicBezTo>
                    <a:pt x="37970" y="33041"/>
                    <a:pt x="38613" y="32374"/>
                    <a:pt x="38910" y="32136"/>
                  </a:cubicBezTo>
                  <a:cubicBezTo>
                    <a:pt x="39208" y="31898"/>
                    <a:pt x="39994" y="30409"/>
                    <a:pt x="40839" y="28826"/>
                  </a:cubicBezTo>
                  <a:cubicBezTo>
                    <a:pt x="41696" y="27242"/>
                    <a:pt x="42327" y="26254"/>
                    <a:pt x="42506" y="26075"/>
                  </a:cubicBezTo>
                  <a:cubicBezTo>
                    <a:pt x="42708" y="25885"/>
                    <a:pt x="43363" y="25528"/>
                    <a:pt x="44173" y="25230"/>
                  </a:cubicBezTo>
                  <a:cubicBezTo>
                    <a:pt x="44994" y="24944"/>
                    <a:pt x="45209" y="24813"/>
                    <a:pt x="46494" y="24444"/>
                  </a:cubicBezTo>
                  <a:cubicBezTo>
                    <a:pt x="47236" y="24227"/>
                    <a:pt x="47705" y="24180"/>
                    <a:pt x="47972" y="24180"/>
                  </a:cubicBezTo>
                  <a:cubicBezTo>
                    <a:pt x="48171" y="24180"/>
                    <a:pt x="48257" y="24206"/>
                    <a:pt x="48257" y="24206"/>
                  </a:cubicBezTo>
                  <a:cubicBezTo>
                    <a:pt x="49102" y="24170"/>
                    <a:pt x="49923" y="24230"/>
                    <a:pt x="50007" y="24004"/>
                  </a:cubicBezTo>
                  <a:cubicBezTo>
                    <a:pt x="50102" y="23789"/>
                    <a:pt x="48971" y="23146"/>
                    <a:pt x="48971" y="23146"/>
                  </a:cubicBezTo>
                  <a:lnTo>
                    <a:pt x="43958" y="19872"/>
                  </a:lnTo>
                  <a:cubicBezTo>
                    <a:pt x="43958" y="19872"/>
                    <a:pt x="43363" y="19598"/>
                    <a:pt x="43101" y="19182"/>
                  </a:cubicBezTo>
                  <a:cubicBezTo>
                    <a:pt x="43065" y="19110"/>
                    <a:pt x="42982" y="18991"/>
                    <a:pt x="42863" y="18860"/>
                  </a:cubicBezTo>
                  <a:cubicBezTo>
                    <a:pt x="42839" y="18908"/>
                    <a:pt x="42804" y="18944"/>
                    <a:pt x="42792" y="18979"/>
                  </a:cubicBezTo>
                  <a:lnTo>
                    <a:pt x="42673" y="19229"/>
                  </a:lnTo>
                  <a:cubicBezTo>
                    <a:pt x="42673" y="19229"/>
                    <a:pt x="34933" y="14693"/>
                    <a:pt x="34517" y="14455"/>
                  </a:cubicBezTo>
                  <a:cubicBezTo>
                    <a:pt x="34029" y="14169"/>
                    <a:pt x="24265" y="8871"/>
                    <a:pt x="23908" y="8680"/>
                  </a:cubicBezTo>
                  <a:cubicBezTo>
                    <a:pt x="23265" y="8335"/>
                    <a:pt x="22861" y="8109"/>
                    <a:pt x="21694" y="7537"/>
                  </a:cubicBezTo>
                  <a:cubicBezTo>
                    <a:pt x="20122" y="6775"/>
                    <a:pt x="19872" y="6656"/>
                    <a:pt x="18693" y="6121"/>
                  </a:cubicBezTo>
                  <a:lnTo>
                    <a:pt x="17955" y="5775"/>
                  </a:lnTo>
                  <a:cubicBezTo>
                    <a:pt x="16776" y="5251"/>
                    <a:pt x="13074" y="3704"/>
                    <a:pt x="12716" y="3561"/>
                  </a:cubicBezTo>
                  <a:cubicBezTo>
                    <a:pt x="12014" y="3263"/>
                    <a:pt x="11597" y="3084"/>
                    <a:pt x="10335" y="2596"/>
                  </a:cubicBezTo>
                  <a:lnTo>
                    <a:pt x="9645" y="2334"/>
                  </a:lnTo>
                  <a:cubicBezTo>
                    <a:pt x="8371" y="1858"/>
                    <a:pt x="8144" y="1775"/>
                    <a:pt x="6454" y="1203"/>
                  </a:cubicBezTo>
                  <a:cubicBezTo>
                    <a:pt x="5573" y="929"/>
                    <a:pt x="5085" y="787"/>
                    <a:pt x="4620" y="656"/>
                  </a:cubicBezTo>
                  <a:lnTo>
                    <a:pt x="4192" y="537"/>
                  </a:lnTo>
                  <a:cubicBezTo>
                    <a:pt x="3787" y="429"/>
                    <a:pt x="3334" y="298"/>
                    <a:pt x="2584" y="156"/>
                  </a:cubicBezTo>
                  <a:cubicBezTo>
                    <a:pt x="2013" y="48"/>
                    <a:pt x="1536" y="1"/>
                    <a:pt x="11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4079075" y="2324300"/>
              <a:ext cx="229100" cy="242900"/>
            </a:xfrm>
            <a:custGeom>
              <a:avLst/>
              <a:gdLst/>
              <a:ahLst/>
              <a:cxnLst/>
              <a:rect l="l" t="t" r="r" b="b"/>
              <a:pathLst>
                <a:path w="9164" h="9716" extrusionOk="0">
                  <a:moveTo>
                    <a:pt x="9138" y="0"/>
                  </a:moveTo>
                  <a:cubicBezTo>
                    <a:pt x="8991" y="0"/>
                    <a:pt x="7141" y="1274"/>
                    <a:pt x="5620" y="1355"/>
                  </a:cubicBezTo>
                  <a:cubicBezTo>
                    <a:pt x="5560" y="1355"/>
                    <a:pt x="5513" y="1379"/>
                    <a:pt x="5477" y="1391"/>
                  </a:cubicBezTo>
                  <a:cubicBezTo>
                    <a:pt x="5394" y="1355"/>
                    <a:pt x="5310" y="1319"/>
                    <a:pt x="5203" y="1295"/>
                  </a:cubicBezTo>
                  <a:cubicBezTo>
                    <a:pt x="5142" y="1298"/>
                    <a:pt x="5079" y="1299"/>
                    <a:pt x="5016" y="1299"/>
                  </a:cubicBezTo>
                  <a:cubicBezTo>
                    <a:pt x="4799" y="1299"/>
                    <a:pt x="4578" y="1282"/>
                    <a:pt x="4394" y="1236"/>
                  </a:cubicBezTo>
                  <a:cubicBezTo>
                    <a:pt x="2917" y="1331"/>
                    <a:pt x="1500" y="2545"/>
                    <a:pt x="715" y="3879"/>
                  </a:cubicBezTo>
                  <a:cubicBezTo>
                    <a:pt x="441" y="4343"/>
                    <a:pt x="250" y="4820"/>
                    <a:pt x="143" y="5284"/>
                  </a:cubicBezTo>
                  <a:cubicBezTo>
                    <a:pt x="0" y="5963"/>
                    <a:pt x="12" y="6677"/>
                    <a:pt x="179" y="7367"/>
                  </a:cubicBezTo>
                  <a:cubicBezTo>
                    <a:pt x="334" y="8022"/>
                    <a:pt x="560" y="8415"/>
                    <a:pt x="1119" y="8808"/>
                  </a:cubicBezTo>
                  <a:cubicBezTo>
                    <a:pt x="1646" y="9163"/>
                    <a:pt x="2447" y="9716"/>
                    <a:pt x="3101" y="9716"/>
                  </a:cubicBezTo>
                  <a:cubicBezTo>
                    <a:pt x="3127" y="9716"/>
                    <a:pt x="3153" y="9715"/>
                    <a:pt x="3179" y="9713"/>
                  </a:cubicBezTo>
                  <a:cubicBezTo>
                    <a:pt x="3882" y="9689"/>
                    <a:pt x="4477" y="9332"/>
                    <a:pt x="4846" y="8737"/>
                  </a:cubicBezTo>
                  <a:cubicBezTo>
                    <a:pt x="5179" y="8177"/>
                    <a:pt x="5525" y="7522"/>
                    <a:pt x="5608" y="6903"/>
                  </a:cubicBezTo>
                  <a:cubicBezTo>
                    <a:pt x="5727" y="6117"/>
                    <a:pt x="5834" y="5320"/>
                    <a:pt x="5953" y="4534"/>
                  </a:cubicBezTo>
                  <a:cubicBezTo>
                    <a:pt x="5989" y="4224"/>
                    <a:pt x="5977" y="3772"/>
                    <a:pt x="6108" y="3498"/>
                  </a:cubicBezTo>
                  <a:cubicBezTo>
                    <a:pt x="6180" y="3379"/>
                    <a:pt x="6311" y="3296"/>
                    <a:pt x="6370" y="3176"/>
                  </a:cubicBezTo>
                  <a:cubicBezTo>
                    <a:pt x="6394" y="3105"/>
                    <a:pt x="6406" y="2879"/>
                    <a:pt x="6453" y="2843"/>
                  </a:cubicBezTo>
                  <a:lnTo>
                    <a:pt x="9049" y="128"/>
                  </a:lnTo>
                  <a:cubicBezTo>
                    <a:pt x="9137" y="39"/>
                    <a:pt x="9163" y="0"/>
                    <a:pt x="9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4289500" y="2178325"/>
              <a:ext cx="426575" cy="129775"/>
            </a:xfrm>
            <a:custGeom>
              <a:avLst/>
              <a:gdLst/>
              <a:ahLst/>
              <a:cxnLst/>
              <a:rect l="l" t="t" r="r" b="b"/>
              <a:pathLst>
                <a:path w="17063" h="5191" extrusionOk="0">
                  <a:moveTo>
                    <a:pt x="14595" y="0"/>
                  </a:moveTo>
                  <a:cubicBezTo>
                    <a:pt x="13644" y="0"/>
                    <a:pt x="12636" y="151"/>
                    <a:pt x="11360" y="395"/>
                  </a:cubicBezTo>
                  <a:cubicBezTo>
                    <a:pt x="10336" y="610"/>
                    <a:pt x="9216" y="848"/>
                    <a:pt x="7966" y="1145"/>
                  </a:cubicBezTo>
                  <a:lnTo>
                    <a:pt x="7907" y="1157"/>
                  </a:lnTo>
                  <a:cubicBezTo>
                    <a:pt x="7681" y="1217"/>
                    <a:pt x="7383" y="1288"/>
                    <a:pt x="6978" y="1384"/>
                  </a:cubicBezTo>
                  <a:cubicBezTo>
                    <a:pt x="5787" y="1646"/>
                    <a:pt x="5573" y="1693"/>
                    <a:pt x="4752" y="1848"/>
                  </a:cubicBezTo>
                  <a:lnTo>
                    <a:pt x="4109" y="1967"/>
                  </a:lnTo>
                  <a:cubicBezTo>
                    <a:pt x="4025" y="2003"/>
                    <a:pt x="3930" y="2038"/>
                    <a:pt x="3847" y="2086"/>
                  </a:cubicBezTo>
                  <a:cubicBezTo>
                    <a:pt x="3847" y="2062"/>
                    <a:pt x="3823" y="2038"/>
                    <a:pt x="3811" y="2027"/>
                  </a:cubicBezTo>
                  <a:cubicBezTo>
                    <a:pt x="3620" y="2050"/>
                    <a:pt x="3466" y="2086"/>
                    <a:pt x="3323" y="2098"/>
                  </a:cubicBezTo>
                  <a:lnTo>
                    <a:pt x="3311" y="2110"/>
                  </a:lnTo>
                  <a:cubicBezTo>
                    <a:pt x="3132" y="2241"/>
                    <a:pt x="2954" y="2360"/>
                    <a:pt x="2775" y="2503"/>
                  </a:cubicBezTo>
                  <a:cubicBezTo>
                    <a:pt x="2728" y="2527"/>
                    <a:pt x="2716" y="2586"/>
                    <a:pt x="2716" y="2646"/>
                  </a:cubicBezTo>
                  <a:cubicBezTo>
                    <a:pt x="2406" y="2824"/>
                    <a:pt x="2120" y="3039"/>
                    <a:pt x="1846" y="3277"/>
                  </a:cubicBezTo>
                  <a:cubicBezTo>
                    <a:pt x="1430" y="3527"/>
                    <a:pt x="1049" y="3777"/>
                    <a:pt x="775" y="4027"/>
                  </a:cubicBezTo>
                  <a:cubicBezTo>
                    <a:pt x="584" y="4122"/>
                    <a:pt x="394" y="4182"/>
                    <a:pt x="180" y="4241"/>
                  </a:cubicBezTo>
                  <a:cubicBezTo>
                    <a:pt x="84" y="4277"/>
                    <a:pt x="1" y="4372"/>
                    <a:pt x="25" y="4479"/>
                  </a:cubicBezTo>
                  <a:cubicBezTo>
                    <a:pt x="263" y="4622"/>
                    <a:pt x="394" y="4896"/>
                    <a:pt x="346" y="5146"/>
                  </a:cubicBezTo>
                  <a:cubicBezTo>
                    <a:pt x="433" y="5175"/>
                    <a:pt x="495" y="5190"/>
                    <a:pt x="549" y="5190"/>
                  </a:cubicBezTo>
                  <a:cubicBezTo>
                    <a:pt x="628" y="5190"/>
                    <a:pt x="692" y="5157"/>
                    <a:pt x="799" y="5086"/>
                  </a:cubicBezTo>
                  <a:lnTo>
                    <a:pt x="823" y="5063"/>
                  </a:lnTo>
                  <a:cubicBezTo>
                    <a:pt x="836" y="5063"/>
                    <a:pt x="850" y="5063"/>
                    <a:pt x="864" y="5063"/>
                  </a:cubicBezTo>
                  <a:cubicBezTo>
                    <a:pt x="1200" y="5063"/>
                    <a:pt x="1594" y="4928"/>
                    <a:pt x="1823" y="4836"/>
                  </a:cubicBezTo>
                  <a:cubicBezTo>
                    <a:pt x="2180" y="4741"/>
                    <a:pt x="2608" y="4682"/>
                    <a:pt x="3037" y="4622"/>
                  </a:cubicBezTo>
                  <a:cubicBezTo>
                    <a:pt x="3132" y="4503"/>
                    <a:pt x="3228" y="4408"/>
                    <a:pt x="3323" y="4289"/>
                  </a:cubicBezTo>
                  <a:cubicBezTo>
                    <a:pt x="3430" y="4146"/>
                    <a:pt x="3561" y="4086"/>
                    <a:pt x="3692" y="3955"/>
                  </a:cubicBezTo>
                  <a:cubicBezTo>
                    <a:pt x="3966" y="3705"/>
                    <a:pt x="3990" y="3455"/>
                    <a:pt x="4144" y="3348"/>
                  </a:cubicBezTo>
                  <a:lnTo>
                    <a:pt x="4204" y="3300"/>
                  </a:lnTo>
                  <a:cubicBezTo>
                    <a:pt x="4347" y="3217"/>
                    <a:pt x="4513" y="3110"/>
                    <a:pt x="4823" y="2943"/>
                  </a:cubicBezTo>
                  <a:cubicBezTo>
                    <a:pt x="5335" y="2693"/>
                    <a:pt x="5478" y="2646"/>
                    <a:pt x="5776" y="2527"/>
                  </a:cubicBezTo>
                  <a:cubicBezTo>
                    <a:pt x="5895" y="2479"/>
                    <a:pt x="6026" y="2443"/>
                    <a:pt x="6228" y="2360"/>
                  </a:cubicBezTo>
                  <a:cubicBezTo>
                    <a:pt x="6895" y="2110"/>
                    <a:pt x="6954" y="2110"/>
                    <a:pt x="7550" y="1943"/>
                  </a:cubicBezTo>
                  <a:lnTo>
                    <a:pt x="7669" y="1919"/>
                  </a:lnTo>
                  <a:cubicBezTo>
                    <a:pt x="8145" y="1800"/>
                    <a:pt x="8323" y="1765"/>
                    <a:pt x="8573" y="1705"/>
                  </a:cubicBezTo>
                  <a:cubicBezTo>
                    <a:pt x="8728" y="1681"/>
                    <a:pt x="8883" y="1646"/>
                    <a:pt x="9145" y="1586"/>
                  </a:cubicBezTo>
                  <a:cubicBezTo>
                    <a:pt x="9466" y="1515"/>
                    <a:pt x="9645" y="1467"/>
                    <a:pt x="9812" y="1431"/>
                  </a:cubicBezTo>
                  <a:cubicBezTo>
                    <a:pt x="10002" y="1372"/>
                    <a:pt x="10181" y="1312"/>
                    <a:pt x="10586" y="1229"/>
                  </a:cubicBezTo>
                  <a:cubicBezTo>
                    <a:pt x="11014" y="1157"/>
                    <a:pt x="11193" y="1134"/>
                    <a:pt x="11419" y="1098"/>
                  </a:cubicBezTo>
                  <a:cubicBezTo>
                    <a:pt x="11586" y="1074"/>
                    <a:pt x="11764" y="1050"/>
                    <a:pt x="12074" y="991"/>
                  </a:cubicBezTo>
                  <a:cubicBezTo>
                    <a:pt x="12550" y="907"/>
                    <a:pt x="15039" y="574"/>
                    <a:pt x="15039" y="574"/>
                  </a:cubicBezTo>
                  <a:cubicBezTo>
                    <a:pt x="15527" y="514"/>
                    <a:pt x="17063" y="372"/>
                    <a:pt x="17063" y="372"/>
                  </a:cubicBezTo>
                  <a:cubicBezTo>
                    <a:pt x="16944" y="324"/>
                    <a:pt x="16789" y="264"/>
                    <a:pt x="16622" y="217"/>
                  </a:cubicBezTo>
                  <a:lnTo>
                    <a:pt x="16539" y="205"/>
                  </a:lnTo>
                  <a:cubicBezTo>
                    <a:pt x="16324" y="157"/>
                    <a:pt x="16086" y="122"/>
                    <a:pt x="15765" y="74"/>
                  </a:cubicBezTo>
                  <a:cubicBezTo>
                    <a:pt x="15348" y="26"/>
                    <a:pt x="15050" y="2"/>
                    <a:pt x="14800" y="2"/>
                  </a:cubicBezTo>
                  <a:cubicBezTo>
                    <a:pt x="14732" y="1"/>
                    <a:pt x="14663" y="0"/>
                    <a:pt x="145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4210625" y="2282075"/>
              <a:ext cx="53325" cy="39200"/>
            </a:xfrm>
            <a:custGeom>
              <a:avLst/>
              <a:gdLst/>
              <a:ahLst/>
              <a:cxnLst/>
              <a:rect l="l" t="t" r="r" b="b"/>
              <a:pathLst>
                <a:path w="2133" h="1568" extrusionOk="0">
                  <a:moveTo>
                    <a:pt x="1340" y="0"/>
                  </a:moveTo>
                  <a:cubicBezTo>
                    <a:pt x="1100" y="0"/>
                    <a:pt x="866" y="32"/>
                    <a:pt x="632" y="79"/>
                  </a:cubicBezTo>
                  <a:cubicBezTo>
                    <a:pt x="453" y="103"/>
                    <a:pt x="298" y="210"/>
                    <a:pt x="203" y="341"/>
                  </a:cubicBezTo>
                  <a:cubicBezTo>
                    <a:pt x="227" y="389"/>
                    <a:pt x="227" y="460"/>
                    <a:pt x="203" y="520"/>
                  </a:cubicBezTo>
                  <a:cubicBezTo>
                    <a:pt x="144" y="627"/>
                    <a:pt x="84" y="746"/>
                    <a:pt x="1" y="877"/>
                  </a:cubicBezTo>
                  <a:cubicBezTo>
                    <a:pt x="1" y="972"/>
                    <a:pt x="1" y="1055"/>
                    <a:pt x="25" y="1151"/>
                  </a:cubicBezTo>
                  <a:cubicBezTo>
                    <a:pt x="60" y="1329"/>
                    <a:pt x="156" y="1460"/>
                    <a:pt x="275" y="1567"/>
                  </a:cubicBezTo>
                  <a:cubicBezTo>
                    <a:pt x="882" y="1532"/>
                    <a:pt x="1727" y="1436"/>
                    <a:pt x="2132" y="1163"/>
                  </a:cubicBezTo>
                  <a:cubicBezTo>
                    <a:pt x="1953" y="544"/>
                    <a:pt x="1894" y="222"/>
                    <a:pt x="1906" y="103"/>
                  </a:cubicBezTo>
                  <a:cubicBezTo>
                    <a:pt x="1811" y="43"/>
                    <a:pt x="1668" y="20"/>
                    <a:pt x="1537" y="8"/>
                  </a:cubicBezTo>
                  <a:cubicBezTo>
                    <a:pt x="1471" y="3"/>
                    <a:pt x="140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4170275" y="2282475"/>
              <a:ext cx="129375" cy="73325"/>
            </a:xfrm>
            <a:custGeom>
              <a:avLst/>
              <a:gdLst/>
              <a:ahLst/>
              <a:cxnLst/>
              <a:rect l="l" t="t" r="r" b="b"/>
              <a:pathLst>
                <a:path w="5175" h="2933" extrusionOk="0">
                  <a:moveTo>
                    <a:pt x="960" y="2111"/>
                  </a:moveTo>
                  <a:lnTo>
                    <a:pt x="960" y="2194"/>
                  </a:lnTo>
                  <a:cubicBezTo>
                    <a:pt x="948" y="2171"/>
                    <a:pt x="936" y="2147"/>
                    <a:pt x="936" y="2111"/>
                  </a:cubicBezTo>
                  <a:close/>
                  <a:moveTo>
                    <a:pt x="3643" y="0"/>
                  </a:moveTo>
                  <a:cubicBezTo>
                    <a:pt x="3597" y="0"/>
                    <a:pt x="3567" y="22"/>
                    <a:pt x="3556" y="75"/>
                  </a:cubicBezTo>
                  <a:cubicBezTo>
                    <a:pt x="3508" y="206"/>
                    <a:pt x="3579" y="504"/>
                    <a:pt x="3758" y="1135"/>
                  </a:cubicBezTo>
                  <a:cubicBezTo>
                    <a:pt x="3353" y="1397"/>
                    <a:pt x="2508" y="1504"/>
                    <a:pt x="1901" y="1540"/>
                  </a:cubicBezTo>
                  <a:lnTo>
                    <a:pt x="1603" y="1540"/>
                  </a:lnTo>
                  <a:cubicBezTo>
                    <a:pt x="1484" y="1540"/>
                    <a:pt x="1377" y="1563"/>
                    <a:pt x="1293" y="1611"/>
                  </a:cubicBezTo>
                  <a:cubicBezTo>
                    <a:pt x="1365" y="1361"/>
                    <a:pt x="1496" y="1099"/>
                    <a:pt x="1639" y="861"/>
                  </a:cubicBezTo>
                  <a:cubicBezTo>
                    <a:pt x="1710" y="730"/>
                    <a:pt x="1770" y="611"/>
                    <a:pt x="1829" y="504"/>
                  </a:cubicBezTo>
                  <a:cubicBezTo>
                    <a:pt x="1853" y="444"/>
                    <a:pt x="1853" y="373"/>
                    <a:pt x="1829" y="325"/>
                  </a:cubicBezTo>
                  <a:cubicBezTo>
                    <a:pt x="1791" y="241"/>
                    <a:pt x="1708" y="181"/>
                    <a:pt x="1619" y="181"/>
                  </a:cubicBezTo>
                  <a:cubicBezTo>
                    <a:pt x="1570" y="181"/>
                    <a:pt x="1519" y="199"/>
                    <a:pt x="1472" y="242"/>
                  </a:cubicBezTo>
                  <a:cubicBezTo>
                    <a:pt x="1150" y="551"/>
                    <a:pt x="829" y="885"/>
                    <a:pt x="591" y="1266"/>
                  </a:cubicBezTo>
                  <a:cubicBezTo>
                    <a:pt x="353" y="1659"/>
                    <a:pt x="293" y="2099"/>
                    <a:pt x="79" y="2492"/>
                  </a:cubicBezTo>
                  <a:cubicBezTo>
                    <a:pt x="0" y="2659"/>
                    <a:pt x="150" y="2811"/>
                    <a:pt x="291" y="2811"/>
                  </a:cubicBezTo>
                  <a:cubicBezTo>
                    <a:pt x="321" y="2811"/>
                    <a:pt x="350" y="2804"/>
                    <a:pt x="377" y="2790"/>
                  </a:cubicBezTo>
                  <a:cubicBezTo>
                    <a:pt x="484" y="2825"/>
                    <a:pt x="603" y="2861"/>
                    <a:pt x="710" y="2873"/>
                  </a:cubicBezTo>
                  <a:cubicBezTo>
                    <a:pt x="972" y="2933"/>
                    <a:pt x="1258" y="2933"/>
                    <a:pt x="1543" y="2933"/>
                  </a:cubicBezTo>
                  <a:cubicBezTo>
                    <a:pt x="1853" y="2921"/>
                    <a:pt x="2186" y="2873"/>
                    <a:pt x="2460" y="2837"/>
                  </a:cubicBezTo>
                  <a:cubicBezTo>
                    <a:pt x="3210" y="2742"/>
                    <a:pt x="3865" y="2456"/>
                    <a:pt x="4353" y="1873"/>
                  </a:cubicBezTo>
                  <a:cubicBezTo>
                    <a:pt x="4401" y="1825"/>
                    <a:pt x="4413" y="1766"/>
                    <a:pt x="4413" y="1730"/>
                  </a:cubicBezTo>
                  <a:lnTo>
                    <a:pt x="4520" y="1623"/>
                  </a:lnTo>
                  <a:cubicBezTo>
                    <a:pt x="4651" y="1516"/>
                    <a:pt x="4782" y="1397"/>
                    <a:pt x="4937" y="1301"/>
                  </a:cubicBezTo>
                  <a:cubicBezTo>
                    <a:pt x="5056" y="1194"/>
                    <a:pt x="5115" y="1087"/>
                    <a:pt x="5139" y="968"/>
                  </a:cubicBezTo>
                  <a:cubicBezTo>
                    <a:pt x="5175" y="730"/>
                    <a:pt x="5020" y="480"/>
                    <a:pt x="4806" y="313"/>
                  </a:cubicBezTo>
                  <a:cubicBezTo>
                    <a:pt x="4681" y="227"/>
                    <a:pt x="4534" y="187"/>
                    <a:pt x="4388" y="187"/>
                  </a:cubicBezTo>
                  <a:cubicBezTo>
                    <a:pt x="4352" y="187"/>
                    <a:pt x="4317" y="189"/>
                    <a:pt x="4282" y="194"/>
                  </a:cubicBezTo>
                  <a:lnTo>
                    <a:pt x="4151" y="194"/>
                  </a:lnTo>
                  <a:cubicBezTo>
                    <a:pt x="3916" y="97"/>
                    <a:pt x="3742" y="0"/>
                    <a:pt x="36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4077875" y="2231050"/>
              <a:ext cx="198575" cy="64925"/>
            </a:xfrm>
            <a:custGeom>
              <a:avLst/>
              <a:gdLst/>
              <a:ahLst/>
              <a:cxnLst/>
              <a:rect l="l" t="t" r="r" b="b"/>
              <a:pathLst>
                <a:path w="7943" h="2597" extrusionOk="0">
                  <a:moveTo>
                    <a:pt x="2572" y="1120"/>
                  </a:moveTo>
                  <a:lnTo>
                    <a:pt x="2572" y="1120"/>
                  </a:lnTo>
                  <a:cubicBezTo>
                    <a:pt x="2430" y="1168"/>
                    <a:pt x="2275" y="1227"/>
                    <a:pt x="2132" y="1275"/>
                  </a:cubicBezTo>
                  <a:cubicBezTo>
                    <a:pt x="2215" y="1227"/>
                    <a:pt x="2310" y="1191"/>
                    <a:pt x="2382" y="1156"/>
                  </a:cubicBezTo>
                  <a:cubicBezTo>
                    <a:pt x="2441" y="1132"/>
                    <a:pt x="2513" y="1132"/>
                    <a:pt x="2572" y="1120"/>
                  </a:cubicBezTo>
                  <a:close/>
                  <a:moveTo>
                    <a:pt x="5549" y="1"/>
                  </a:moveTo>
                  <a:cubicBezTo>
                    <a:pt x="5370" y="1"/>
                    <a:pt x="5227" y="1"/>
                    <a:pt x="5073" y="25"/>
                  </a:cubicBezTo>
                  <a:cubicBezTo>
                    <a:pt x="4751" y="37"/>
                    <a:pt x="4442" y="60"/>
                    <a:pt x="3930" y="156"/>
                  </a:cubicBezTo>
                  <a:cubicBezTo>
                    <a:pt x="3382" y="299"/>
                    <a:pt x="2846" y="501"/>
                    <a:pt x="2322" y="715"/>
                  </a:cubicBezTo>
                  <a:cubicBezTo>
                    <a:pt x="2310" y="739"/>
                    <a:pt x="2275" y="739"/>
                    <a:pt x="2263" y="751"/>
                  </a:cubicBezTo>
                  <a:cubicBezTo>
                    <a:pt x="2227" y="751"/>
                    <a:pt x="2203" y="763"/>
                    <a:pt x="2168" y="763"/>
                  </a:cubicBezTo>
                  <a:lnTo>
                    <a:pt x="2144" y="775"/>
                  </a:lnTo>
                  <a:cubicBezTo>
                    <a:pt x="1846" y="941"/>
                    <a:pt x="1537" y="1120"/>
                    <a:pt x="1025" y="1525"/>
                  </a:cubicBezTo>
                  <a:cubicBezTo>
                    <a:pt x="501" y="1953"/>
                    <a:pt x="286" y="2251"/>
                    <a:pt x="60" y="2525"/>
                  </a:cubicBezTo>
                  <a:lnTo>
                    <a:pt x="13" y="2585"/>
                  </a:lnTo>
                  <a:lnTo>
                    <a:pt x="1" y="2596"/>
                  </a:lnTo>
                  <a:cubicBezTo>
                    <a:pt x="334" y="2537"/>
                    <a:pt x="667" y="2465"/>
                    <a:pt x="1001" y="2370"/>
                  </a:cubicBezTo>
                  <a:cubicBezTo>
                    <a:pt x="3013" y="1811"/>
                    <a:pt x="5001" y="1013"/>
                    <a:pt x="6966" y="203"/>
                  </a:cubicBezTo>
                  <a:cubicBezTo>
                    <a:pt x="7299" y="203"/>
                    <a:pt x="7621" y="168"/>
                    <a:pt x="7942" y="120"/>
                  </a:cubicBezTo>
                  <a:cubicBezTo>
                    <a:pt x="7871" y="120"/>
                    <a:pt x="7085" y="60"/>
                    <a:pt x="6561" y="37"/>
                  </a:cubicBezTo>
                  <a:cubicBezTo>
                    <a:pt x="6132" y="13"/>
                    <a:pt x="5823" y="1"/>
                    <a:pt x="55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3636150" y="2595400"/>
              <a:ext cx="626600" cy="816175"/>
            </a:xfrm>
            <a:custGeom>
              <a:avLst/>
              <a:gdLst/>
              <a:ahLst/>
              <a:cxnLst/>
              <a:rect l="l" t="t" r="r" b="b"/>
              <a:pathLst>
                <a:path w="25064" h="32647" extrusionOk="0">
                  <a:moveTo>
                    <a:pt x="25063" y="0"/>
                  </a:moveTo>
                  <a:cubicBezTo>
                    <a:pt x="23670" y="0"/>
                    <a:pt x="21765" y="3524"/>
                    <a:pt x="20396" y="4084"/>
                  </a:cubicBezTo>
                  <a:lnTo>
                    <a:pt x="20432" y="4120"/>
                  </a:lnTo>
                  <a:cubicBezTo>
                    <a:pt x="21349" y="5108"/>
                    <a:pt x="22777" y="9704"/>
                    <a:pt x="19313" y="13847"/>
                  </a:cubicBezTo>
                  <a:cubicBezTo>
                    <a:pt x="16467" y="17252"/>
                    <a:pt x="16217" y="17443"/>
                    <a:pt x="14729" y="18979"/>
                  </a:cubicBezTo>
                  <a:cubicBezTo>
                    <a:pt x="14086" y="19633"/>
                    <a:pt x="13205" y="20062"/>
                    <a:pt x="12621" y="20776"/>
                  </a:cubicBezTo>
                  <a:cubicBezTo>
                    <a:pt x="12193" y="21300"/>
                    <a:pt x="11419" y="21074"/>
                    <a:pt x="11014" y="21527"/>
                  </a:cubicBezTo>
                  <a:cubicBezTo>
                    <a:pt x="10157" y="22479"/>
                    <a:pt x="9990" y="23217"/>
                    <a:pt x="8811" y="23622"/>
                  </a:cubicBezTo>
                  <a:cubicBezTo>
                    <a:pt x="8454" y="23747"/>
                    <a:pt x="8139" y="23784"/>
                    <a:pt x="7865" y="23784"/>
                  </a:cubicBezTo>
                  <a:cubicBezTo>
                    <a:pt x="7486" y="23784"/>
                    <a:pt x="7187" y="23714"/>
                    <a:pt x="6965" y="23714"/>
                  </a:cubicBezTo>
                  <a:cubicBezTo>
                    <a:pt x="6829" y="23714"/>
                    <a:pt x="6723" y="23740"/>
                    <a:pt x="6644" y="23824"/>
                  </a:cubicBezTo>
                  <a:cubicBezTo>
                    <a:pt x="5204" y="25444"/>
                    <a:pt x="2418" y="29277"/>
                    <a:pt x="1" y="32647"/>
                  </a:cubicBezTo>
                  <a:cubicBezTo>
                    <a:pt x="120" y="32576"/>
                    <a:pt x="275" y="32504"/>
                    <a:pt x="406" y="32433"/>
                  </a:cubicBezTo>
                  <a:cubicBezTo>
                    <a:pt x="715" y="32278"/>
                    <a:pt x="1049" y="32135"/>
                    <a:pt x="1418" y="31968"/>
                  </a:cubicBezTo>
                  <a:lnTo>
                    <a:pt x="1882" y="31778"/>
                  </a:lnTo>
                  <a:cubicBezTo>
                    <a:pt x="2025" y="31718"/>
                    <a:pt x="2180" y="31635"/>
                    <a:pt x="2287" y="31563"/>
                  </a:cubicBezTo>
                  <a:cubicBezTo>
                    <a:pt x="2763" y="31254"/>
                    <a:pt x="3132" y="30944"/>
                    <a:pt x="3477" y="30647"/>
                  </a:cubicBezTo>
                  <a:lnTo>
                    <a:pt x="3573" y="30551"/>
                  </a:lnTo>
                  <a:cubicBezTo>
                    <a:pt x="4085" y="30111"/>
                    <a:pt x="4513" y="29706"/>
                    <a:pt x="4918" y="29313"/>
                  </a:cubicBezTo>
                  <a:cubicBezTo>
                    <a:pt x="5097" y="29158"/>
                    <a:pt x="5263" y="28992"/>
                    <a:pt x="5442" y="28825"/>
                  </a:cubicBezTo>
                  <a:cubicBezTo>
                    <a:pt x="5978" y="28325"/>
                    <a:pt x="6585" y="27765"/>
                    <a:pt x="7359" y="27134"/>
                  </a:cubicBezTo>
                  <a:cubicBezTo>
                    <a:pt x="7859" y="26718"/>
                    <a:pt x="8478" y="26277"/>
                    <a:pt x="9169" y="25777"/>
                  </a:cubicBezTo>
                  <a:cubicBezTo>
                    <a:pt x="9550" y="25515"/>
                    <a:pt x="11121" y="24360"/>
                    <a:pt x="11121" y="24360"/>
                  </a:cubicBezTo>
                  <a:cubicBezTo>
                    <a:pt x="12026" y="23693"/>
                    <a:pt x="12764" y="23170"/>
                    <a:pt x="13395" y="22741"/>
                  </a:cubicBezTo>
                  <a:cubicBezTo>
                    <a:pt x="13610" y="22610"/>
                    <a:pt x="13800" y="22503"/>
                    <a:pt x="14026" y="22384"/>
                  </a:cubicBezTo>
                  <a:cubicBezTo>
                    <a:pt x="14205" y="22277"/>
                    <a:pt x="14372" y="22158"/>
                    <a:pt x="14526" y="22027"/>
                  </a:cubicBezTo>
                  <a:lnTo>
                    <a:pt x="14991" y="21622"/>
                  </a:lnTo>
                  <a:cubicBezTo>
                    <a:pt x="15062" y="21550"/>
                    <a:pt x="15146" y="21491"/>
                    <a:pt x="15229" y="21431"/>
                  </a:cubicBezTo>
                  <a:lnTo>
                    <a:pt x="15288" y="21384"/>
                  </a:lnTo>
                  <a:cubicBezTo>
                    <a:pt x="15360" y="21324"/>
                    <a:pt x="15443" y="21288"/>
                    <a:pt x="15515" y="21253"/>
                  </a:cubicBezTo>
                  <a:lnTo>
                    <a:pt x="15586" y="21241"/>
                  </a:lnTo>
                  <a:lnTo>
                    <a:pt x="15622" y="21253"/>
                  </a:lnTo>
                  <a:cubicBezTo>
                    <a:pt x="16634" y="20276"/>
                    <a:pt x="16931" y="20288"/>
                    <a:pt x="17789" y="18979"/>
                  </a:cubicBezTo>
                  <a:cubicBezTo>
                    <a:pt x="17801" y="18967"/>
                    <a:pt x="17824" y="18931"/>
                    <a:pt x="17836" y="18919"/>
                  </a:cubicBezTo>
                  <a:cubicBezTo>
                    <a:pt x="17943" y="18752"/>
                    <a:pt x="18063" y="18586"/>
                    <a:pt x="18158" y="18455"/>
                  </a:cubicBezTo>
                  <a:cubicBezTo>
                    <a:pt x="18313" y="18264"/>
                    <a:pt x="18479" y="18086"/>
                    <a:pt x="18634" y="17907"/>
                  </a:cubicBezTo>
                  <a:cubicBezTo>
                    <a:pt x="18741" y="17800"/>
                    <a:pt x="18848" y="17681"/>
                    <a:pt x="18956" y="17550"/>
                  </a:cubicBezTo>
                  <a:cubicBezTo>
                    <a:pt x="19170" y="17300"/>
                    <a:pt x="19396" y="17002"/>
                    <a:pt x="19610" y="16681"/>
                  </a:cubicBezTo>
                  <a:cubicBezTo>
                    <a:pt x="20206" y="15812"/>
                    <a:pt x="21099" y="14288"/>
                    <a:pt x="22146" y="12537"/>
                  </a:cubicBezTo>
                  <a:cubicBezTo>
                    <a:pt x="22646" y="11609"/>
                    <a:pt x="23027" y="10763"/>
                    <a:pt x="23325" y="9977"/>
                  </a:cubicBezTo>
                  <a:cubicBezTo>
                    <a:pt x="23516" y="9454"/>
                    <a:pt x="23635" y="9049"/>
                    <a:pt x="23718" y="8692"/>
                  </a:cubicBezTo>
                  <a:cubicBezTo>
                    <a:pt x="23778" y="8394"/>
                    <a:pt x="23813" y="8096"/>
                    <a:pt x="23849" y="7834"/>
                  </a:cubicBezTo>
                  <a:cubicBezTo>
                    <a:pt x="23861" y="7727"/>
                    <a:pt x="23873" y="7608"/>
                    <a:pt x="23897" y="7501"/>
                  </a:cubicBezTo>
                  <a:cubicBezTo>
                    <a:pt x="23980" y="6799"/>
                    <a:pt x="24051" y="6072"/>
                    <a:pt x="24159" y="4977"/>
                  </a:cubicBezTo>
                  <a:lnTo>
                    <a:pt x="24206" y="4477"/>
                  </a:lnTo>
                  <a:cubicBezTo>
                    <a:pt x="24290" y="3584"/>
                    <a:pt x="24397" y="2560"/>
                    <a:pt x="24742" y="1286"/>
                  </a:cubicBezTo>
                  <a:cubicBezTo>
                    <a:pt x="24861" y="822"/>
                    <a:pt x="24968" y="405"/>
                    <a:pt x="25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3517100" y="2697175"/>
              <a:ext cx="688200" cy="846575"/>
            </a:xfrm>
            <a:custGeom>
              <a:avLst/>
              <a:gdLst/>
              <a:ahLst/>
              <a:cxnLst/>
              <a:rect l="l" t="t" r="r" b="b"/>
              <a:pathLst>
                <a:path w="27528" h="33863" extrusionOk="0">
                  <a:moveTo>
                    <a:pt x="25073" y="0"/>
                  </a:moveTo>
                  <a:cubicBezTo>
                    <a:pt x="24919" y="0"/>
                    <a:pt x="24812" y="346"/>
                    <a:pt x="24408" y="501"/>
                  </a:cubicBezTo>
                  <a:cubicBezTo>
                    <a:pt x="23956" y="680"/>
                    <a:pt x="23313" y="489"/>
                    <a:pt x="23003" y="858"/>
                  </a:cubicBezTo>
                  <a:cubicBezTo>
                    <a:pt x="20765" y="3501"/>
                    <a:pt x="18741" y="6311"/>
                    <a:pt x="16907" y="9252"/>
                  </a:cubicBezTo>
                  <a:cubicBezTo>
                    <a:pt x="15240" y="11943"/>
                    <a:pt x="13573" y="14753"/>
                    <a:pt x="11466" y="17134"/>
                  </a:cubicBezTo>
                  <a:cubicBezTo>
                    <a:pt x="8335" y="20670"/>
                    <a:pt x="5322" y="26861"/>
                    <a:pt x="2548" y="30219"/>
                  </a:cubicBezTo>
                  <a:cubicBezTo>
                    <a:pt x="1548" y="31422"/>
                    <a:pt x="703" y="32707"/>
                    <a:pt x="0" y="33862"/>
                  </a:cubicBezTo>
                  <a:cubicBezTo>
                    <a:pt x="215" y="33648"/>
                    <a:pt x="3274" y="30207"/>
                    <a:pt x="3274" y="30207"/>
                  </a:cubicBezTo>
                  <a:lnTo>
                    <a:pt x="3310" y="30255"/>
                  </a:lnTo>
                  <a:lnTo>
                    <a:pt x="3608" y="29838"/>
                  </a:lnTo>
                  <a:lnTo>
                    <a:pt x="4620" y="28683"/>
                  </a:lnTo>
                  <a:lnTo>
                    <a:pt x="4644" y="28671"/>
                  </a:lnTo>
                  <a:lnTo>
                    <a:pt x="4739" y="28624"/>
                  </a:lnTo>
                  <a:cubicBezTo>
                    <a:pt x="7144" y="25254"/>
                    <a:pt x="9930" y="21420"/>
                    <a:pt x="11371" y="19801"/>
                  </a:cubicBezTo>
                  <a:cubicBezTo>
                    <a:pt x="11463" y="19698"/>
                    <a:pt x="11588" y="19668"/>
                    <a:pt x="11747" y="19668"/>
                  </a:cubicBezTo>
                  <a:cubicBezTo>
                    <a:pt x="11967" y="19668"/>
                    <a:pt x="12251" y="19726"/>
                    <a:pt x="12602" y="19726"/>
                  </a:cubicBezTo>
                  <a:cubicBezTo>
                    <a:pt x="12880" y="19726"/>
                    <a:pt x="13199" y="19690"/>
                    <a:pt x="13561" y="19563"/>
                  </a:cubicBezTo>
                  <a:cubicBezTo>
                    <a:pt x="14752" y="19158"/>
                    <a:pt x="14907" y="18420"/>
                    <a:pt x="15764" y="17467"/>
                  </a:cubicBezTo>
                  <a:cubicBezTo>
                    <a:pt x="16181" y="17015"/>
                    <a:pt x="16955" y="17229"/>
                    <a:pt x="17371" y="16717"/>
                  </a:cubicBezTo>
                  <a:cubicBezTo>
                    <a:pt x="17967" y="16003"/>
                    <a:pt x="18836" y="15574"/>
                    <a:pt x="19467" y="14920"/>
                  </a:cubicBezTo>
                  <a:cubicBezTo>
                    <a:pt x="20955" y="13384"/>
                    <a:pt x="21193" y="13193"/>
                    <a:pt x="24051" y="9788"/>
                  </a:cubicBezTo>
                  <a:cubicBezTo>
                    <a:pt x="27528" y="5645"/>
                    <a:pt x="26087" y="1037"/>
                    <a:pt x="25182" y="72"/>
                  </a:cubicBezTo>
                  <a:cubicBezTo>
                    <a:pt x="25170" y="37"/>
                    <a:pt x="25158" y="37"/>
                    <a:pt x="25146" y="25"/>
                  </a:cubicBezTo>
                  <a:cubicBezTo>
                    <a:pt x="25120" y="8"/>
                    <a:pt x="25096" y="0"/>
                    <a:pt x="250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2883975" y="2101575"/>
              <a:ext cx="1440100" cy="1519275"/>
            </a:xfrm>
            <a:custGeom>
              <a:avLst/>
              <a:gdLst/>
              <a:ahLst/>
              <a:cxnLst/>
              <a:rect l="l" t="t" r="r" b="b"/>
              <a:pathLst>
                <a:path w="57604" h="60771" extrusionOk="0">
                  <a:moveTo>
                    <a:pt x="109" y="0"/>
                  </a:moveTo>
                  <a:lnTo>
                    <a:pt x="109" y="0"/>
                  </a:lnTo>
                  <a:cubicBezTo>
                    <a:pt x="108" y="0"/>
                    <a:pt x="108" y="0"/>
                    <a:pt x="108" y="1"/>
                  </a:cubicBezTo>
                  <a:cubicBezTo>
                    <a:pt x="84" y="1"/>
                    <a:pt x="72" y="72"/>
                    <a:pt x="48" y="227"/>
                  </a:cubicBezTo>
                  <a:cubicBezTo>
                    <a:pt x="13" y="382"/>
                    <a:pt x="1" y="596"/>
                    <a:pt x="24" y="917"/>
                  </a:cubicBezTo>
                  <a:cubicBezTo>
                    <a:pt x="72" y="1334"/>
                    <a:pt x="203" y="1822"/>
                    <a:pt x="536" y="2299"/>
                  </a:cubicBezTo>
                  <a:cubicBezTo>
                    <a:pt x="858" y="2775"/>
                    <a:pt x="1370" y="3192"/>
                    <a:pt x="2001" y="3418"/>
                  </a:cubicBezTo>
                  <a:cubicBezTo>
                    <a:pt x="2168" y="3477"/>
                    <a:pt x="2334" y="3513"/>
                    <a:pt x="2501" y="3549"/>
                  </a:cubicBezTo>
                  <a:cubicBezTo>
                    <a:pt x="2572" y="3561"/>
                    <a:pt x="2680" y="3573"/>
                    <a:pt x="2751" y="3573"/>
                  </a:cubicBezTo>
                  <a:cubicBezTo>
                    <a:pt x="2763" y="3573"/>
                    <a:pt x="2787" y="3573"/>
                    <a:pt x="2787" y="3596"/>
                  </a:cubicBezTo>
                  <a:lnTo>
                    <a:pt x="2799" y="3668"/>
                  </a:lnTo>
                  <a:cubicBezTo>
                    <a:pt x="2870" y="4013"/>
                    <a:pt x="3001" y="4346"/>
                    <a:pt x="3168" y="4680"/>
                  </a:cubicBezTo>
                  <a:cubicBezTo>
                    <a:pt x="3513" y="5323"/>
                    <a:pt x="4013" y="5894"/>
                    <a:pt x="4632" y="6299"/>
                  </a:cubicBezTo>
                  <a:cubicBezTo>
                    <a:pt x="4942" y="6501"/>
                    <a:pt x="5275" y="6668"/>
                    <a:pt x="5597" y="6775"/>
                  </a:cubicBezTo>
                  <a:cubicBezTo>
                    <a:pt x="5597" y="6775"/>
                    <a:pt x="5609" y="6775"/>
                    <a:pt x="5609" y="6787"/>
                  </a:cubicBezTo>
                  <a:lnTo>
                    <a:pt x="5609" y="6811"/>
                  </a:lnTo>
                  <a:lnTo>
                    <a:pt x="5620" y="6871"/>
                  </a:lnTo>
                  <a:cubicBezTo>
                    <a:pt x="5644" y="6954"/>
                    <a:pt x="5668" y="7025"/>
                    <a:pt x="5704" y="7109"/>
                  </a:cubicBezTo>
                  <a:cubicBezTo>
                    <a:pt x="5763" y="7252"/>
                    <a:pt x="5847" y="7406"/>
                    <a:pt x="5942" y="7525"/>
                  </a:cubicBezTo>
                  <a:cubicBezTo>
                    <a:pt x="6299" y="8025"/>
                    <a:pt x="6752" y="8323"/>
                    <a:pt x="7133" y="8597"/>
                  </a:cubicBezTo>
                  <a:cubicBezTo>
                    <a:pt x="7871" y="9145"/>
                    <a:pt x="8264" y="9799"/>
                    <a:pt x="8716" y="10419"/>
                  </a:cubicBezTo>
                  <a:cubicBezTo>
                    <a:pt x="9168" y="11050"/>
                    <a:pt x="9633" y="11704"/>
                    <a:pt x="10359" y="12383"/>
                  </a:cubicBezTo>
                  <a:cubicBezTo>
                    <a:pt x="10538" y="12550"/>
                    <a:pt x="10740" y="12716"/>
                    <a:pt x="10966" y="12883"/>
                  </a:cubicBezTo>
                  <a:cubicBezTo>
                    <a:pt x="11193" y="13038"/>
                    <a:pt x="11443" y="13193"/>
                    <a:pt x="11693" y="13336"/>
                  </a:cubicBezTo>
                  <a:cubicBezTo>
                    <a:pt x="11955" y="13490"/>
                    <a:pt x="12205" y="13669"/>
                    <a:pt x="12407" y="13907"/>
                  </a:cubicBezTo>
                  <a:cubicBezTo>
                    <a:pt x="12621" y="14157"/>
                    <a:pt x="12764" y="14491"/>
                    <a:pt x="13062" y="14800"/>
                  </a:cubicBezTo>
                  <a:cubicBezTo>
                    <a:pt x="13217" y="14943"/>
                    <a:pt x="13395" y="15086"/>
                    <a:pt x="13586" y="15157"/>
                  </a:cubicBezTo>
                  <a:cubicBezTo>
                    <a:pt x="13681" y="15181"/>
                    <a:pt x="13764" y="15217"/>
                    <a:pt x="13812" y="15241"/>
                  </a:cubicBezTo>
                  <a:cubicBezTo>
                    <a:pt x="13824" y="15264"/>
                    <a:pt x="13824" y="15264"/>
                    <a:pt x="13836" y="15288"/>
                  </a:cubicBezTo>
                  <a:lnTo>
                    <a:pt x="13883" y="15395"/>
                  </a:lnTo>
                  <a:cubicBezTo>
                    <a:pt x="14014" y="15741"/>
                    <a:pt x="14217" y="16038"/>
                    <a:pt x="14431" y="16253"/>
                  </a:cubicBezTo>
                  <a:cubicBezTo>
                    <a:pt x="14883" y="16729"/>
                    <a:pt x="15384" y="17003"/>
                    <a:pt x="15836" y="17205"/>
                  </a:cubicBezTo>
                  <a:cubicBezTo>
                    <a:pt x="16062" y="17312"/>
                    <a:pt x="16277" y="17408"/>
                    <a:pt x="16491" y="17479"/>
                  </a:cubicBezTo>
                  <a:cubicBezTo>
                    <a:pt x="16574" y="17503"/>
                    <a:pt x="16658" y="17539"/>
                    <a:pt x="16729" y="17562"/>
                  </a:cubicBezTo>
                  <a:lnTo>
                    <a:pt x="16741" y="17646"/>
                  </a:lnTo>
                  <a:cubicBezTo>
                    <a:pt x="16753" y="17705"/>
                    <a:pt x="16777" y="17741"/>
                    <a:pt x="16788" y="17800"/>
                  </a:cubicBezTo>
                  <a:cubicBezTo>
                    <a:pt x="16919" y="18241"/>
                    <a:pt x="17193" y="18574"/>
                    <a:pt x="17491" y="18860"/>
                  </a:cubicBezTo>
                  <a:cubicBezTo>
                    <a:pt x="17789" y="19146"/>
                    <a:pt x="18146" y="19348"/>
                    <a:pt x="18515" y="19563"/>
                  </a:cubicBezTo>
                  <a:cubicBezTo>
                    <a:pt x="18692" y="19669"/>
                    <a:pt x="18893" y="19752"/>
                    <a:pt x="19094" y="19846"/>
                  </a:cubicBezTo>
                  <a:lnTo>
                    <a:pt x="19094" y="19846"/>
                  </a:lnTo>
                  <a:cubicBezTo>
                    <a:pt x="19102" y="19874"/>
                    <a:pt x="19145" y="19990"/>
                    <a:pt x="19182" y="20063"/>
                  </a:cubicBezTo>
                  <a:cubicBezTo>
                    <a:pt x="19229" y="20170"/>
                    <a:pt x="19289" y="20289"/>
                    <a:pt x="19348" y="20396"/>
                  </a:cubicBezTo>
                  <a:cubicBezTo>
                    <a:pt x="19598" y="20837"/>
                    <a:pt x="19967" y="21277"/>
                    <a:pt x="20491" y="21646"/>
                  </a:cubicBezTo>
                  <a:cubicBezTo>
                    <a:pt x="20622" y="21753"/>
                    <a:pt x="20801" y="21813"/>
                    <a:pt x="20896" y="21884"/>
                  </a:cubicBezTo>
                  <a:cubicBezTo>
                    <a:pt x="20968" y="21932"/>
                    <a:pt x="20979" y="22075"/>
                    <a:pt x="21015" y="22253"/>
                  </a:cubicBezTo>
                  <a:cubicBezTo>
                    <a:pt x="21087" y="22646"/>
                    <a:pt x="21277" y="22968"/>
                    <a:pt x="21551" y="23301"/>
                  </a:cubicBezTo>
                  <a:cubicBezTo>
                    <a:pt x="21896" y="23730"/>
                    <a:pt x="22337" y="23992"/>
                    <a:pt x="22694" y="24135"/>
                  </a:cubicBezTo>
                  <a:cubicBezTo>
                    <a:pt x="22873" y="24206"/>
                    <a:pt x="23039" y="24254"/>
                    <a:pt x="23158" y="24277"/>
                  </a:cubicBezTo>
                  <a:cubicBezTo>
                    <a:pt x="23218" y="24289"/>
                    <a:pt x="23277" y="24289"/>
                    <a:pt x="23325" y="24313"/>
                  </a:cubicBezTo>
                  <a:lnTo>
                    <a:pt x="23337" y="24313"/>
                  </a:lnTo>
                  <a:lnTo>
                    <a:pt x="23396" y="24432"/>
                  </a:lnTo>
                  <a:cubicBezTo>
                    <a:pt x="23420" y="24492"/>
                    <a:pt x="23456" y="24551"/>
                    <a:pt x="23504" y="24611"/>
                  </a:cubicBezTo>
                  <a:cubicBezTo>
                    <a:pt x="23575" y="24730"/>
                    <a:pt x="23646" y="24825"/>
                    <a:pt x="23742" y="24932"/>
                  </a:cubicBezTo>
                  <a:cubicBezTo>
                    <a:pt x="23897" y="25147"/>
                    <a:pt x="24075" y="25301"/>
                    <a:pt x="24278" y="25456"/>
                  </a:cubicBezTo>
                  <a:cubicBezTo>
                    <a:pt x="24659" y="25754"/>
                    <a:pt x="25087" y="25861"/>
                    <a:pt x="25444" y="25980"/>
                  </a:cubicBezTo>
                  <a:cubicBezTo>
                    <a:pt x="25540" y="26004"/>
                    <a:pt x="25647" y="26040"/>
                    <a:pt x="25682" y="26063"/>
                  </a:cubicBezTo>
                  <a:cubicBezTo>
                    <a:pt x="25730" y="26099"/>
                    <a:pt x="25778" y="26135"/>
                    <a:pt x="25802" y="26230"/>
                  </a:cubicBezTo>
                  <a:cubicBezTo>
                    <a:pt x="25885" y="26397"/>
                    <a:pt x="26004" y="26575"/>
                    <a:pt x="26123" y="26706"/>
                  </a:cubicBezTo>
                  <a:cubicBezTo>
                    <a:pt x="26361" y="26992"/>
                    <a:pt x="26659" y="27230"/>
                    <a:pt x="26992" y="27385"/>
                  </a:cubicBezTo>
                  <a:cubicBezTo>
                    <a:pt x="27159" y="27468"/>
                    <a:pt x="27337" y="27528"/>
                    <a:pt x="27528" y="27587"/>
                  </a:cubicBezTo>
                  <a:cubicBezTo>
                    <a:pt x="27730" y="27623"/>
                    <a:pt x="27933" y="27623"/>
                    <a:pt x="28052" y="27671"/>
                  </a:cubicBezTo>
                  <a:cubicBezTo>
                    <a:pt x="28171" y="27718"/>
                    <a:pt x="28266" y="27897"/>
                    <a:pt x="28409" y="28076"/>
                  </a:cubicBezTo>
                  <a:cubicBezTo>
                    <a:pt x="28540" y="28242"/>
                    <a:pt x="28707" y="28385"/>
                    <a:pt x="28897" y="28516"/>
                  </a:cubicBezTo>
                  <a:cubicBezTo>
                    <a:pt x="28992" y="28576"/>
                    <a:pt x="29100" y="28659"/>
                    <a:pt x="29219" y="28695"/>
                  </a:cubicBezTo>
                  <a:cubicBezTo>
                    <a:pt x="29278" y="28730"/>
                    <a:pt x="29314" y="28754"/>
                    <a:pt x="29373" y="28778"/>
                  </a:cubicBezTo>
                  <a:lnTo>
                    <a:pt x="29516" y="28814"/>
                  </a:lnTo>
                  <a:cubicBezTo>
                    <a:pt x="29517" y="28812"/>
                    <a:pt x="29518" y="28812"/>
                    <a:pt x="29518" y="28812"/>
                  </a:cubicBezTo>
                  <a:cubicBezTo>
                    <a:pt x="29531" y="28812"/>
                    <a:pt x="29555" y="28987"/>
                    <a:pt x="29600" y="29099"/>
                  </a:cubicBezTo>
                  <a:cubicBezTo>
                    <a:pt x="29647" y="29219"/>
                    <a:pt x="29695" y="29349"/>
                    <a:pt x="29766" y="29469"/>
                  </a:cubicBezTo>
                  <a:cubicBezTo>
                    <a:pt x="29897" y="29730"/>
                    <a:pt x="30123" y="29969"/>
                    <a:pt x="30421" y="30100"/>
                  </a:cubicBezTo>
                  <a:cubicBezTo>
                    <a:pt x="30540" y="30149"/>
                    <a:pt x="30701" y="30174"/>
                    <a:pt x="30833" y="30174"/>
                  </a:cubicBezTo>
                  <a:cubicBezTo>
                    <a:pt x="30860" y="30174"/>
                    <a:pt x="30885" y="30173"/>
                    <a:pt x="30909" y="30171"/>
                  </a:cubicBezTo>
                  <a:cubicBezTo>
                    <a:pt x="30981" y="30171"/>
                    <a:pt x="31016" y="30183"/>
                    <a:pt x="31040" y="30219"/>
                  </a:cubicBezTo>
                  <a:cubicBezTo>
                    <a:pt x="31076" y="30242"/>
                    <a:pt x="31124" y="30302"/>
                    <a:pt x="31147" y="30385"/>
                  </a:cubicBezTo>
                  <a:cubicBezTo>
                    <a:pt x="31421" y="31004"/>
                    <a:pt x="31957" y="31421"/>
                    <a:pt x="32493" y="31576"/>
                  </a:cubicBezTo>
                  <a:cubicBezTo>
                    <a:pt x="32743" y="31647"/>
                    <a:pt x="32981" y="31707"/>
                    <a:pt x="33029" y="31850"/>
                  </a:cubicBezTo>
                  <a:cubicBezTo>
                    <a:pt x="33052" y="31933"/>
                    <a:pt x="33041" y="32052"/>
                    <a:pt x="33064" y="32183"/>
                  </a:cubicBezTo>
                  <a:cubicBezTo>
                    <a:pt x="33100" y="32314"/>
                    <a:pt x="33160" y="32421"/>
                    <a:pt x="33219" y="32528"/>
                  </a:cubicBezTo>
                  <a:cubicBezTo>
                    <a:pt x="33338" y="32719"/>
                    <a:pt x="33469" y="32886"/>
                    <a:pt x="33600" y="33029"/>
                  </a:cubicBezTo>
                  <a:cubicBezTo>
                    <a:pt x="33743" y="33183"/>
                    <a:pt x="33898" y="33314"/>
                    <a:pt x="34100" y="33386"/>
                  </a:cubicBezTo>
                  <a:cubicBezTo>
                    <a:pt x="34181" y="33426"/>
                    <a:pt x="34270" y="33441"/>
                    <a:pt x="34356" y="33441"/>
                  </a:cubicBezTo>
                  <a:cubicBezTo>
                    <a:pt x="34475" y="33441"/>
                    <a:pt x="34589" y="33413"/>
                    <a:pt x="34672" y="33386"/>
                  </a:cubicBezTo>
                  <a:cubicBezTo>
                    <a:pt x="34802" y="33349"/>
                    <a:pt x="34939" y="33319"/>
                    <a:pt x="34982" y="33319"/>
                  </a:cubicBezTo>
                  <a:cubicBezTo>
                    <a:pt x="34994" y="33319"/>
                    <a:pt x="34998" y="33321"/>
                    <a:pt x="34993" y="33326"/>
                  </a:cubicBezTo>
                  <a:cubicBezTo>
                    <a:pt x="35029" y="33398"/>
                    <a:pt x="35112" y="33517"/>
                    <a:pt x="35184" y="33576"/>
                  </a:cubicBezTo>
                  <a:cubicBezTo>
                    <a:pt x="35231" y="33612"/>
                    <a:pt x="35255" y="33636"/>
                    <a:pt x="35303" y="33671"/>
                  </a:cubicBezTo>
                  <a:lnTo>
                    <a:pt x="35362" y="33695"/>
                  </a:lnTo>
                  <a:lnTo>
                    <a:pt x="35374" y="33719"/>
                  </a:lnTo>
                  <a:lnTo>
                    <a:pt x="35386" y="33719"/>
                  </a:lnTo>
                  <a:lnTo>
                    <a:pt x="35386" y="33731"/>
                  </a:lnTo>
                  <a:cubicBezTo>
                    <a:pt x="34695" y="35243"/>
                    <a:pt x="31540" y="42065"/>
                    <a:pt x="31088" y="42923"/>
                  </a:cubicBezTo>
                  <a:cubicBezTo>
                    <a:pt x="31028" y="43030"/>
                    <a:pt x="30981" y="43149"/>
                    <a:pt x="30921" y="43244"/>
                  </a:cubicBezTo>
                  <a:cubicBezTo>
                    <a:pt x="30885" y="43327"/>
                    <a:pt x="30790" y="43446"/>
                    <a:pt x="30743" y="43542"/>
                  </a:cubicBezTo>
                  <a:cubicBezTo>
                    <a:pt x="30647" y="43732"/>
                    <a:pt x="30064" y="44828"/>
                    <a:pt x="29873" y="45173"/>
                  </a:cubicBezTo>
                  <a:cubicBezTo>
                    <a:pt x="29695" y="45518"/>
                    <a:pt x="29516" y="45887"/>
                    <a:pt x="29302" y="46221"/>
                  </a:cubicBezTo>
                  <a:cubicBezTo>
                    <a:pt x="29100" y="46554"/>
                    <a:pt x="28826" y="46911"/>
                    <a:pt x="28540" y="47316"/>
                  </a:cubicBezTo>
                  <a:cubicBezTo>
                    <a:pt x="27980" y="48126"/>
                    <a:pt x="21932" y="56817"/>
                    <a:pt x="21396" y="57662"/>
                  </a:cubicBezTo>
                  <a:cubicBezTo>
                    <a:pt x="21134" y="58079"/>
                    <a:pt x="20860" y="58555"/>
                    <a:pt x="20646" y="59151"/>
                  </a:cubicBezTo>
                  <a:cubicBezTo>
                    <a:pt x="20539" y="59448"/>
                    <a:pt x="20408" y="59758"/>
                    <a:pt x="20432" y="60163"/>
                  </a:cubicBezTo>
                  <a:cubicBezTo>
                    <a:pt x="20432" y="60270"/>
                    <a:pt x="20468" y="60365"/>
                    <a:pt x="20527" y="60472"/>
                  </a:cubicBezTo>
                  <a:cubicBezTo>
                    <a:pt x="20587" y="60580"/>
                    <a:pt x="20670" y="60663"/>
                    <a:pt x="20789" y="60710"/>
                  </a:cubicBezTo>
                  <a:cubicBezTo>
                    <a:pt x="20893" y="60754"/>
                    <a:pt x="20992" y="60770"/>
                    <a:pt x="21089" y="60770"/>
                  </a:cubicBezTo>
                  <a:cubicBezTo>
                    <a:pt x="21204" y="60770"/>
                    <a:pt x="21316" y="60748"/>
                    <a:pt x="21432" y="60722"/>
                  </a:cubicBezTo>
                  <a:cubicBezTo>
                    <a:pt x="22230" y="60532"/>
                    <a:pt x="22849" y="60175"/>
                    <a:pt x="23361" y="59853"/>
                  </a:cubicBezTo>
                  <a:cubicBezTo>
                    <a:pt x="23635" y="59687"/>
                    <a:pt x="23873" y="59532"/>
                    <a:pt x="24099" y="59329"/>
                  </a:cubicBezTo>
                  <a:cubicBezTo>
                    <a:pt x="24289" y="59139"/>
                    <a:pt x="24468" y="58936"/>
                    <a:pt x="24635" y="58758"/>
                  </a:cubicBezTo>
                  <a:cubicBezTo>
                    <a:pt x="25301" y="58043"/>
                    <a:pt x="30052" y="52710"/>
                    <a:pt x="30052" y="52710"/>
                  </a:cubicBezTo>
                  <a:cubicBezTo>
                    <a:pt x="30088" y="52662"/>
                    <a:pt x="30064" y="52686"/>
                    <a:pt x="30123" y="52650"/>
                  </a:cubicBezTo>
                  <a:cubicBezTo>
                    <a:pt x="30266" y="52555"/>
                    <a:pt x="30445" y="52471"/>
                    <a:pt x="30612" y="52376"/>
                  </a:cubicBezTo>
                  <a:cubicBezTo>
                    <a:pt x="30957" y="52198"/>
                    <a:pt x="31302" y="52055"/>
                    <a:pt x="31612" y="51912"/>
                  </a:cubicBezTo>
                  <a:cubicBezTo>
                    <a:pt x="31778" y="51852"/>
                    <a:pt x="31921" y="51793"/>
                    <a:pt x="32076" y="51721"/>
                  </a:cubicBezTo>
                  <a:cubicBezTo>
                    <a:pt x="32231" y="51650"/>
                    <a:pt x="32386" y="51578"/>
                    <a:pt x="32517" y="51483"/>
                  </a:cubicBezTo>
                  <a:cubicBezTo>
                    <a:pt x="33052" y="51138"/>
                    <a:pt x="33457" y="50781"/>
                    <a:pt x="33826" y="50459"/>
                  </a:cubicBezTo>
                  <a:cubicBezTo>
                    <a:pt x="34576" y="49816"/>
                    <a:pt x="35136" y="49269"/>
                    <a:pt x="35719" y="48745"/>
                  </a:cubicBezTo>
                  <a:cubicBezTo>
                    <a:pt x="36303" y="48221"/>
                    <a:pt x="36874" y="47709"/>
                    <a:pt x="37636" y="47090"/>
                  </a:cubicBezTo>
                  <a:cubicBezTo>
                    <a:pt x="38398" y="46483"/>
                    <a:pt x="39375" y="45828"/>
                    <a:pt x="40649" y="44887"/>
                  </a:cubicBezTo>
                  <a:cubicBezTo>
                    <a:pt x="41911" y="43970"/>
                    <a:pt x="42863" y="43268"/>
                    <a:pt x="43661" y="42720"/>
                  </a:cubicBezTo>
                  <a:cubicBezTo>
                    <a:pt x="43875" y="42589"/>
                    <a:pt x="44054" y="42482"/>
                    <a:pt x="44256" y="42363"/>
                  </a:cubicBezTo>
                  <a:cubicBezTo>
                    <a:pt x="44471" y="42244"/>
                    <a:pt x="44649" y="42113"/>
                    <a:pt x="44816" y="41970"/>
                  </a:cubicBezTo>
                  <a:cubicBezTo>
                    <a:pt x="44971" y="41839"/>
                    <a:pt x="45125" y="41708"/>
                    <a:pt x="45268" y="41577"/>
                  </a:cubicBezTo>
                  <a:lnTo>
                    <a:pt x="45494" y="41399"/>
                  </a:lnTo>
                  <a:cubicBezTo>
                    <a:pt x="45590" y="41339"/>
                    <a:pt x="45649" y="41280"/>
                    <a:pt x="45709" y="41256"/>
                  </a:cubicBezTo>
                  <a:cubicBezTo>
                    <a:pt x="45724" y="41253"/>
                    <a:pt x="45735" y="41251"/>
                    <a:pt x="45743" y="41251"/>
                  </a:cubicBezTo>
                  <a:cubicBezTo>
                    <a:pt x="45769" y="41251"/>
                    <a:pt x="45771" y="41265"/>
                    <a:pt x="45780" y="41291"/>
                  </a:cubicBezTo>
                  <a:cubicBezTo>
                    <a:pt x="45792" y="41315"/>
                    <a:pt x="45780" y="41434"/>
                    <a:pt x="45744" y="41530"/>
                  </a:cubicBezTo>
                  <a:cubicBezTo>
                    <a:pt x="45709" y="41720"/>
                    <a:pt x="45661" y="41911"/>
                    <a:pt x="45602" y="42113"/>
                  </a:cubicBezTo>
                  <a:cubicBezTo>
                    <a:pt x="45542" y="42303"/>
                    <a:pt x="45483" y="42506"/>
                    <a:pt x="45387" y="42684"/>
                  </a:cubicBezTo>
                  <a:cubicBezTo>
                    <a:pt x="45304" y="42851"/>
                    <a:pt x="45137" y="43065"/>
                    <a:pt x="44994" y="43244"/>
                  </a:cubicBezTo>
                  <a:cubicBezTo>
                    <a:pt x="44840" y="43423"/>
                    <a:pt x="44673" y="43625"/>
                    <a:pt x="44518" y="43816"/>
                  </a:cubicBezTo>
                  <a:cubicBezTo>
                    <a:pt x="44363" y="43994"/>
                    <a:pt x="44101" y="44077"/>
                    <a:pt x="43804" y="44113"/>
                  </a:cubicBezTo>
                  <a:cubicBezTo>
                    <a:pt x="43649" y="44137"/>
                    <a:pt x="43506" y="44149"/>
                    <a:pt x="43328" y="44161"/>
                  </a:cubicBezTo>
                  <a:cubicBezTo>
                    <a:pt x="43232" y="44173"/>
                    <a:pt x="43161" y="44173"/>
                    <a:pt x="43066" y="44208"/>
                  </a:cubicBezTo>
                  <a:cubicBezTo>
                    <a:pt x="43030" y="44220"/>
                    <a:pt x="42982" y="44220"/>
                    <a:pt x="42923" y="44256"/>
                  </a:cubicBezTo>
                  <a:cubicBezTo>
                    <a:pt x="42887" y="44268"/>
                    <a:pt x="42863" y="44280"/>
                    <a:pt x="42816" y="44328"/>
                  </a:cubicBezTo>
                  <a:cubicBezTo>
                    <a:pt x="42804" y="44351"/>
                    <a:pt x="42780" y="44399"/>
                    <a:pt x="42780" y="44435"/>
                  </a:cubicBezTo>
                  <a:cubicBezTo>
                    <a:pt x="42780" y="44458"/>
                    <a:pt x="42804" y="44506"/>
                    <a:pt x="42839" y="44530"/>
                  </a:cubicBezTo>
                  <a:cubicBezTo>
                    <a:pt x="42935" y="44589"/>
                    <a:pt x="42958" y="44578"/>
                    <a:pt x="43018" y="44589"/>
                  </a:cubicBezTo>
                  <a:cubicBezTo>
                    <a:pt x="43066" y="44613"/>
                    <a:pt x="43113" y="44613"/>
                    <a:pt x="43161" y="44613"/>
                  </a:cubicBezTo>
                  <a:cubicBezTo>
                    <a:pt x="43244" y="44625"/>
                    <a:pt x="43339" y="44625"/>
                    <a:pt x="43435" y="44625"/>
                  </a:cubicBezTo>
                  <a:cubicBezTo>
                    <a:pt x="43637" y="44625"/>
                    <a:pt x="43828" y="44625"/>
                    <a:pt x="44018" y="44613"/>
                  </a:cubicBezTo>
                  <a:cubicBezTo>
                    <a:pt x="44185" y="44589"/>
                    <a:pt x="44363" y="44566"/>
                    <a:pt x="44494" y="44494"/>
                  </a:cubicBezTo>
                  <a:cubicBezTo>
                    <a:pt x="44649" y="44435"/>
                    <a:pt x="44768" y="44351"/>
                    <a:pt x="44899" y="44292"/>
                  </a:cubicBezTo>
                  <a:cubicBezTo>
                    <a:pt x="45018" y="44232"/>
                    <a:pt x="45149" y="44208"/>
                    <a:pt x="45280" y="44149"/>
                  </a:cubicBezTo>
                  <a:cubicBezTo>
                    <a:pt x="45423" y="44101"/>
                    <a:pt x="45566" y="43994"/>
                    <a:pt x="45637" y="43875"/>
                  </a:cubicBezTo>
                  <a:cubicBezTo>
                    <a:pt x="45721" y="43756"/>
                    <a:pt x="45792" y="43685"/>
                    <a:pt x="45875" y="43601"/>
                  </a:cubicBezTo>
                  <a:cubicBezTo>
                    <a:pt x="45971" y="43494"/>
                    <a:pt x="46042" y="43387"/>
                    <a:pt x="46102" y="43256"/>
                  </a:cubicBezTo>
                  <a:cubicBezTo>
                    <a:pt x="46209" y="43018"/>
                    <a:pt x="46233" y="42792"/>
                    <a:pt x="46292" y="42601"/>
                  </a:cubicBezTo>
                  <a:cubicBezTo>
                    <a:pt x="46435" y="42196"/>
                    <a:pt x="46530" y="41791"/>
                    <a:pt x="46649" y="41458"/>
                  </a:cubicBezTo>
                  <a:cubicBezTo>
                    <a:pt x="46685" y="41375"/>
                    <a:pt x="46733" y="41280"/>
                    <a:pt x="46745" y="41256"/>
                  </a:cubicBezTo>
                  <a:cubicBezTo>
                    <a:pt x="46757" y="41244"/>
                    <a:pt x="46828" y="41232"/>
                    <a:pt x="46923" y="41232"/>
                  </a:cubicBezTo>
                  <a:cubicBezTo>
                    <a:pt x="47090" y="41244"/>
                    <a:pt x="47245" y="41256"/>
                    <a:pt x="47399" y="41280"/>
                  </a:cubicBezTo>
                  <a:cubicBezTo>
                    <a:pt x="47402" y="41277"/>
                    <a:pt x="47404" y="41276"/>
                    <a:pt x="47406" y="41276"/>
                  </a:cubicBezTo>
                  <a:cubicBezTo>
                    <a:pt x="47432" y="41276"/>
                    <a:pt x="47410" y="41470"/>
                    <a:pt x="47388" y="41613"/>
                  </a:cubicBezTo>
                  <a:cubicBezTo>
                    <a:pt x="47352" y="41780"/>
                    <a:pt x="47328" y="41958"/>
                    <a:pt x="47328" y="42137"/>
                  </a:cubicBezTo>
                  <a:cubicBezTo>
                    <a:pt x="47328" y="42482"/>
                    <a:pt x="47268" y="42804"/>
                    <a:pt x="47161" y="43149"/>
                  </a:cubicBezTo>
                  <a:cubicBezTo>
                    <a:pt x="47114" y="43327"/>
                    <a:pt x="47054" y="43506"/>
                    <a:pt x="46983" y="43685"/>
                  </a:cubicBezTo>
                  <a:cubicBezTo>
                    <a:pt x="46911" y="43863"/>
                    <a:pt x="46840" y="44042"/>
                    <a:pt x="46721" y="44173"/>
                  </a:cubicBezTo>
                  <a:cubicBezTo>
                    <a:pt x="46578" y="44316"/>
                    <a:pt x="46423" y="44435"/>
                    <a:pt x="46209" y="44518"/>
                  </a:cubicBezTo>
                  <a:cubicBezTo>
                    <a:pt x="46102" y="44566"/>
                    <a:pt x="46018" y="44589"/>
                    <a:pt x="45887" y="44649"/>
                  </a:cubicBezTo>
                  <a:cubicBezTo>
                    <a:pt x="45792" y="44685"/>
                    <a:pt x="45685" y="44756"/>
                    <a:pt x="45625" y="44828"/>
                  </a:cubicBezTo>
                  <a:cubicBezTo>
                    <a:pt x="45566" y="44911"/>
                    <a:pt x="45554" y="44994"/>
                    <a:pt x="45566" y="45090"/>
                  </a:cubicBezTo>
                  <a:cubicBezTo>
                    <a:pt x="45566" y="45101"/>
                    <a:pt x="45566" y="45125"/>
                    <a:pt x="45602" y="45149"/>
                  </a:cubicBezTo>
                  <a:cubicBezTo>
                    <a:pt x="45614" y="45161"/>
                    <a:pt x="45625" y="45185"/>
                    <a:pt x="45661" y="45185"/>
                  </a:cubicBezTo>
                  <a:cubicBezTo>
                    <a:pt x="45685" y="45203"/>
                    <a:pt x="45727" y="45212"/>
                    <a:pt x="45780" y="45212"/>
                  </a:cubicBezTo>
                  <a:cubicBezTo>
                    <a:pt x="45834" y="45212"/>
                    <a:pt x="45899" y="45203"/>
                    <a:pt x="45971" y="45185"/>
                  </a:cubicBezTo>
                  <a:cubicBezTo>
                    <a:pt x="46161" y="45161"/>
                    <a:pt x="46304" y="45161"/>
                    <a:pt x="46554" y="45149"/>
                  </a:cubicBezTo>
                  <a:cubicBezTo>
                    <a:pt x="46816" y="45113"/>
                    <a:pt x="47042" y="44947"/>
                    <a:pt x="47268" y="44768"/>
                  </a:cubicBezTo>
                  <a:cubicBezTo>
                    <a:pt x="47376" y="44685"/>
                    <a:pt x="47495" y="44589"/>
                    <a:pt x="47590" y="44530"/>
                  </a:cubicBezTo>
                  <a:cubicBezTo>
                    <a:pt x="47638" y="44518"/>
                    <a:pt x="47757" y="44447"/>
                    <a:pt x="47804" y="44375"/>
                  </a:cubicBezTo>
                  <a:cubicBezTo>
                    <a:pt x="47864" y="44292"/>
                    <a:pt x="47911" y="44220"/>
                    <a:pt x="47935" y="44137"/>
                  </a:cubicBezTo>
                  <a:cubicBezTo>
                    <a:pt x="48090" y="43744"/>
                    <a:pt x="48150" y="43375"/>
                    <a:pt x="48221" y="43030"/>
                  </a:cubicBezTo>
                  <a:cubicBezTo>
                    <a:pt x="48292" y="42684"/>
                    <a:pt x="48364" y="42375"/>
                    <a:pt x="48423" y="42065"/>
                  </a:cubicBezTo>
                  <a:cubicBezTo>
                    <a:pt x="48483" y="41756"/>
                    <a:pt x="48471" y="41422"/>
                    <a:pt x="48400" y="41160"/>
                  </a:cubicBezTo>
                  <a:cubicBezTo>
                    <a:pt x="48328" y="40875"/>
                    <a:pt x="48209" y="40637"/>
                    <a:pt x="48090" y="40410"/>
                  </a:cubicBezTo>
                  <a:cubicBezTo>
                    <a:pt x="47983" y="40208"/>
                    <a:pt x="47864" y="39982"/>
                    <a:pt x="47816" y="39803"/>
                  </a:cubicBezTo>
                  <a:cubicBezTo>
                    <a:pt x="47769" y="39613"/>
                    <a:pt x="47792" y="39410"/>
                    <a:pt x="47852" y="39232"/>
                  </a:cubicBezTo>
                  <a:cubicBezTo>
                    <a:pt x="47971" y="38863"/>
                    <a:pt x="48185" y="38553"/>
                    <a:pt x="48423" y="38243"/>
                  </a:cubicBezTo>
                  <a:cubicBezTo>
                    <a:pt x="48662" y="37922"/>
                    <a:pt x="48935" y="37660"/>
                    <a:pt x="49197" y="37327"/>
                  </a:cubicBezTo>
                  <a:cubicBezTo>
                    <a:pt x="49471" y="37005"/>
                    <a:pt x="49721" y="36648"/>
                    <a:pt x="50007" y="36231"/>
                  </a:cubicBezTo>
                  <a:cubicBezTo>
                    <a:pt x="50555" y="35410"/>
                    <a:pt x="51198" y="34433"/>
                    <a:pt x="51971" y="33064"/>
                  </a:cubicBezTo>
                  <a:cubicBezTo>
                    <a:pt x="52745" y="31695"/>
                    <a:pt x="53234" y="30600"/>
                    <a:pt x="53579" y="29683"/>
                  </a:cubicBezTo>
                  <a:cubicBezTo>
                    <a:pt x="53662" y="29445"/>
                    <a:pt x="53745" y="29219"/>
                    <a:pt x="53805" y="29016"/>
                  </a:cubicBezTo>
                  <a:cubicBezTo>
                    <a:pt x="53865" y="28790"/>
                    <a:pt x="53924" y="28576"/>
                    <a:pt x="53960" y="28373"/>
                  </a:cubicBezTo>
                  <a:cubicBezTo>
                    <a:pt x="54055" y="27956"/>
                    <a:pt x="54079" y="27564"/>
                    <a:pt x="54138" y="27183"/>
                  </a:cubicBezTo>
                  <a:cubicBezTo>
                    <a:pt x="54246" y="26409"/>
                    <a:pt x="54305" y="25623"/>
                    <a:pt x="54412" y="24635"/>
                  </a:cubicBezTo>
                  <a:cubicBezTo>
                    <a:pt x="54496" y="23658"/>
                    <a:pt x="54591" y="22492"/>
                    <a:pt x="54996" y="20979"/>
                  </a:cubicBezTo>
                  <a:cubicBezTo>
                    <a:pt x="55531" y="18932"/>
                    <a:pt x="55901" y="17586"/>
                    <a:pt x="56198" y="16455"/>
                  </a:cubicBezTo>
                  <a:cubicBezTo>
                    <a:pt x="56567" y="15038"/>
                    <a:pt x="56936" y="13669"/>
                    <a:pt x="57270" y="12431"/>
                  </a:cubicBezTo>
                  <a:cubicBezTo>
                    <a:pt x="57519" y="11478"/>
                    <a:pt x="57604" y="11100"/>
                    <a:pt x="57582" y="11100"/>
                  </a:cubicBezTo>
                  <a:lnTo>
                    <a:pt x="57582" y="11100"/>
                  </a:lnTo>
                  <a:cubicBezTo>
                    <a:pt x="57524" y="11100"/>
                    <a:pt x="56705" y="13796"/>
                    <a:pt x="56246" y="15407"/>
                  </a:cubicBezTo>
                  <a:cubicBezTo>
                    <a:pt x="56031" y="16157"/>
                    <a:pt x="55079" y="19586"/>
                    <a:pt x="54734" y="20956"/>
                  </a:cubicBezTo>
                  <a:cubicBezTo>
                    <a:pt x="54341" y="22492"/>
                    <a:pt x="54257" y="23682"/>
                    <a:pt x="54162" y="24670"/>
                  </a:cubicBezTo>
                  <a:cubicBezTo>
                    <a:pt x="54067" y="25647"/>
                    <a:pt x="53984" y="26421"/>
                    <a:pt x="53888" y="27194"/>
                  </a:cubicBezTo>
                  <a:cubicBezTo>
                    <a:pt x="53722" y="28742"/>
                    <a:pt x="53269" y="30242"/>
                    <a:pt x="51745" y="32981"/>
                  </a:cubicBezTo>
                  <a:cubicBezTo>
                    <a:pt x="50983" y="34350"/>
                    <a:pt x="50328" y="35338"/>
                    <a:pt x="49781" y="36136"/>
                  </a:cubicBezTo>
                  <a:cubicBezTo>
                    <a:pt x="49495" y="36541"/>
                    <a:pt x="49245" y="36898"/>
                    <a:pt x="48995" y="37208"/>
                  </a:cubicBezTo>
                  <a:cubicBezTo>
                    <a:pt x="48745" y="37529"/>
                    <a:pt x="48447" y="37803"/>
                    <a:pt x="48209" y="38124"/>
                  </a:cubicBezTo>
                  <a:cubicBezTo>
                    <a:pt x="47971" y="38434"/>
                    <a:pt x="47709" y="38779"/>
                    <a:pt x="47590" y="39208"/>
                  </a:cubicBezTo>
                  <a:cubicBezTo>
                    <a:pt x="47530" y="39410"/>
                    <a:pt x="47507" y="39672"/>
                    <a:pt x="47578" y="39922"/>
                  </a:cubicBezTo>
                  <a:cubicBezTo>
                    <a:pt x="47649" y="40160"/>
                    <a:pt x="47757" y="40363"/>
                    <a:pt x="47876" y="40577"/>
                  </a:cubicBezTo>
                  <a:cubicBezTo>
                    <a:pt x="48102" y="41006"/>
                    <a:pt x="48292" y="41482"/>
                    <a:pt x="48161" y="42065"/>
                  </a:cubicBezTo>
                  <a:cubicBezTo>
                    <a:pt x="48102" y="42363"/>
                    <a:pt x="48030" y="42673"/>
                    <a:pt x="47947" y="43018"/>
                  </a:cubicBezTo>
                  <a:cubicBezTo>
                    <a:pt x="47876" y="43339"/>
                    <a:pt x="47816" y="43732"/>
                    <a:pt x="47685" y="44054"/>
                  </a:cubicBezTo>
                  <a:cubicBezTo>
                    <a:pt x="47649" y="44113"/>
                    <a:pt x="47626" y="44173"/>
                    <a:pt x="47590" y="44208"/>
                  </a:cubicBezTo>
                  <a:cubicBezTo>
                    <a:pt x="47578" y="44232"/>
                    <a:pt x="47566" y="44232"/>
                    <a:pt x="47554" y="44256"/>
                  </a:cubicBezTo>
                  <a:cubicBezTo>
                    <a:pt x="47519" y="44268"/>
                    <a:pt x="47471" y="44292"/>
                    <a:pt x="47447" y="44316"/>
                  </a:cubicBezTo>
                  <a:cubicBezTo>
                    <a:pt x="47316" y="44399"/>
                    <a:pt x="47209" y="44494"/>
                    <a:pt x="47102" y="44566"/>
                  </a:cubicBezTo>
                  <a:cubicBezTo>
                    <a:pt x="46899" y="44732"/>
                    <a:pt x="46697" y="44851"/>
                    <a:pt x="46542" y="44863"/>
                  </a:cubicBezTo>
                  <a:cubicBezTo>
                    <a:pt x="46340" y="44863"/>
                    <a:pt x="46102" y="44887"/>
                    <a:pt x="46018" y="44887"/>
                  </a:cubicBezTo>
                  <a:cubicBezTo>
                    <a:pt x="46010" y="44887"/>
                    <a:pt x="45992" y="44898"/>
                    <a:pt x="45980" y="44898"/>
                  </a:cubicBezTo>
                  <a:cubicBezTo>
                    <a:pt x="45975" y="44898"/>
                    <a:pt x="45971" y="44895"/>
                    <a:pt x="45971" y="44887"/>
                  </a:cubicBezTo>
                  <a:cubicBezTo>
                    <a:pt x="45971" y="44875"/>
                    <a:pt x="45983" y="44863"/>
                    <a:pt x="46018" y="44851"/>
                  </a:cubicBezTo>
                  <a:cubicBezTo>
                    <a:pt x="46125" y="44804"/>
                    <a:pt x="46245" y="44756"/>
                    <a:pt x="46340" y="44709"/>
                  </a:cubicBezTo>
                  <a:cubicBezTo>
                    <a:pt x="46566" y="44613"/>
                    <a:pt x="46780" y="44494"/>
                    <a:pt x="46935" y="44316"/>
                  </a:cubicBezTo>
                  <a:cubicBezTo>
                    <a:pt x="47102" y="44137"/>
                    <a:pt x="47173" y="43911"/>
                    <a:pt x="47257" y="43732"/>
                  </a:cubicBezTo>
                  <a:cubicBezTo>
                    <a:pt x="47328" y="43542"/>
                    <a:pt x="47388" y="43363"/>
                    <a:pt x="47435" y="43161"/>
                  </a:cubicBezTo>
                  <a:cubicBezTo>
                    <a:pt x="47530" y="42804"/>
                    <a:pt x="47578" y="42434"/>
                    <a:pt x="47590" y="42077"/>
                  </a:cubicBezTo>
                  <a:cubicBezTo>
                    <a:pt x="47590" y="41911"/>
                    <a:pt x="47626" y="41756"/>
                    <a:pt x="47649" y="41589"/>
                  </a:cubicBezTo>
                  <a:cubicBezTo>
                    <a:pt x="47673" y="41494"/>
                    <a:pt x="47685" y="41422"/>
                    <a:pt x="47697" y="41315"/>
                  </a:cubicBezTo>
                  <a:cubicBezTo>
                    <a:pt x="47697" y="41280"/>
                    <a:pt x="47697" y="41196"/>
                    <a:pt x="47673" y="41125"/>
                  </a:cubicBezTo>
                  <a:cubicBezTo>
                    <a:pt x="47638" y="41053"/>
                    <a:pt x="47566" y="41006"/>
                    <a:pt x="47495" y="40994"/>
                  </a:cubicBezTo>
                  <a:cubicBezTo>
                    <a:pt x="47411" y="40982"/>
                    <a:pt x="47388" y="40982"/>
                    <a:pt x="47340" y="40982"/>
                  </a:cubicBezTo>
                  <a:lnTo>
                    <a:pt x="47221" y="40958"/>
                  </a:lnTo>
                  <a:cubicBezTo>
                    <a:pt x="47138" y="40946"/>
                    <a:pt x="47042" y="40934"/>
                    <a:pt x="46959" y="40934"/>
                  </a:cubicBezTo>
                  <a:cubicBezTo>
                    <a:pt x="46864" y="40934"/>
                    <a:pt x="46721" y="40934"/>
                    <a:pt x="46602" y="41053"/>
                  </a:cubicBezTo>
                  <a:cubicBezTo>
                    <a:pt x="46518" y="41172"/>
                    <a:pt x="46495" y="41244"/>
                    <a:pt x="46459" y="41339"/>
                  </a:cubicBezTo>
                  <a:cubicBezTo>
                    <a:pt x="46340" y="41708"/>
                    <a:pt x="46245" y="42077"/>
                    <a:pt x="46102" y="42494"/>
                  </a:cubicBezTo>
                  <a:cubicBezTo>
                    <a:pt x="46042" y="42708"/>
                    <a:pt x="46006" y="42946"/>
                    <a:pt x="45911" y="43137"/>
                  </a:cubicBezTo>
                  <a:cubicBezTo>
                    <a:pt x="45864" y="43220"/>
                    <a:pt x="45804" y="43315"/>
                    <a:pt x="45733" y="43399"/>
                  </a:cubicBezTo>
                  <a:cubicBezTo>
                    <a:pt x="45649" y="43494"/>
                    <a:pt x="45554" y="43613"/>
                    <a:pt x="45494" y="43696"/>
                  </a:cubicBezTo>
                  <a:cubicBezTo>
                    <a:pt x="45375" y="43863"/>
                    <a:pt x="45090" y="43911"/>
                    <a:pt x="44828" y="44030"/>
                  </a:cubicBezTo>
                  <a:cubicBezTo>
                    <a:pt x="44554" y="44161"/>
                    <a:pt x="44316" y="44292"/>
                    <a:pt x="44018" y="44292"/>
                  </a:cubicBezTo>
                  <a:cubicBezTo>
                    <a:pt x="43828" y="44316"/>
                    <a:pt x="43649" y="44316"/>
                    <a:pt x="43458" y="44316"/>
                  </a:cubicBezTo>
                  <a:cubicBezTo>
                    <a:pt x="43413" y="44316"/>
                    <a:pt x="43370" y="44310"/>
                    <a:pt x="43327" y="44304"/>
                  </a:cubicBezTo>
                  <a:lnTo>
                    <a:pt x="43327" y="44304"/>
                  </a:lnTo>
                  <a:cubicBezTo>
                    <a:pt x="43366" y="44297"/>
                    <a:pt x="43406" y="44292"/>
                    <a:pt x="43447" y="44292"/>
                  </a:cubicBezTo>
                  <a:cubicBezTo>
                    <a:pt x="43601" y="44280"/>
                    <a:pt x="43756" y="44268"/>
                    <a:pt x="43923" y="44256"/>
                  </a:cubicBezTo>
                  <a:cubicBezTo>
                    <a:pt x="44232" y="44208"/>
                    <a:pt x="44554" y="44101"/>
                    <a:pt x="44768" y="43851"/>
                  </a:cubicBezTo>
                  <a:cubicBezTo>
                    <a:pt x="44947" y="43625"/>
                    <a:pt x="45113" y="43435"/>
                    <a:pt x="45256" y="43232"/>
                  </a:cubicBezTo>
                  <a:cubicBezTo>
                    <a:pt x="45328" y="43149"/>
                    <a:pt x="45423" y="43042"/>
                    <a:pt x="45483" y="42958"/>
                  </a:cubicBezTo>
                  <a:cubicBezTo>
                    <a:pt x="45554" y="42863"/>
                    <a:pt x="45614" y="42744"/>
                    <a:pt x="45673" y="42637"/>
                  </a:cubicBezTo>
                  <a:cubicBezTo>
                    <a:pt x="45780" y="42423"/>
                    <a:pt x="45840" y="42208"/>
                    <a:pt x="45899" y="42018"/>
                  </a:cubicBezTo>
                  <a:cubicBezTo>
                    <a:pt x="45959" y="41803"/>
                    <a:pt x="46018" y="41613"/>
                    <a:pt x="46042" y="41422"/>
                  </a:cubicBezTo>
                  <a:cubicBezTo>
                    <a:pt x="46066" y="41375"/>
                    <a:pt x="46066" y="41315"/>
                    <a:pt x="46078" y="41256"/>
                  </a:cubicBezTo>
                  <a:cubicBezTo>
                    <a:pt x="46078" y="41196"/>
                    <a:pt x="46078" y="41113"/>
                    <a:pt x="46030" y="41053"/>
                  </a:cubicBezTo>
                  <a:cubicBezTo>
                    <a:pt x="45983" y="40994"/>
                    <a:pt x="45923" y="40934"/>
                    <a:pt x="45840" y="40910"/>
                  </a:cubicBezTo>
                  <a:cubicBezTo>
                    <a:pt x="45822" y="40907"/>
                    <a:pt x="45803" y="40906"/>
                    <a:pt x="45784" y="40906"/>
                  </a:cubicBezTo>
                  <a:cubicBezTo>
                    <a:pt x="45728" y="40906"/>
                    <a:pt x="45670" y="40919"/>
                    <a:pt x="45625" y="40946"/>
                  </a:cubicBezTo>
                  <a:cubicBezTo>
                    <a:pt x="45244" y="41172"/>
                    <a:pt x="44994" y="41446"/>
                    <a:pt x="44661" y="41720"/>
                  </a:cubicBezTo>
                  <a:cubicBezTo>
                    <a:pt x="44518" y="41851"/>
                    <a:pt x="44340" y="41970"/>
                    <a:pt x="44137" y="42077"/>
                  </a:cubicBezTo>
                  <a:cubicBezTo>
                    <a:pt x="43947" y="42184"/>
                    <a:pt x="43720" y="42303"/>
                    <a:pt x="43530" y="42434"/>
                  </a:cubicBezTo>
                  <a:cubicBezTo>
                    <a:pt x="42732" y="42994"/>
                    <a:pt x="41780" y="43685"/>
                    <a:pt x="40494" y="44613"/>
                  </a:cubicBezTo>
                  <a:cubicBezTo>
                    <a:pt x="39232" y="45530"/>
                    <a:pt x="38244" y="46185"/>
                    <a:pt x="37470" y="46804"/>
                  </a:cubicBezTo>
                  <a:cubicBezTo>
                    <a:pt x="36696" y="47423"/>
                    <a:pt x="36124" y="47947"/>
                    <a:pt x="35529" y="48459"/>
                  </a:cubicBezTo>
                  <a:cubicBezTo>
                    <a:pt x="34946" y="48983"/>
                    <a:pt x="34362" y="49519"/>
                    <a:pt x="33624" y="50162"/>
                  </a:cubicBezTo>
                  <a:cubicBezTo>
                    <a:pt x="33243" y="50471"/>
                    <a:pt x="32826" y="50828"/>
                    <a:pt x="32338" y="51138"/>
                  </a:cubicBezTo>
                  <a:cubicBezTo>
                    <a:pt x="32207" y="51221"/>
                    <a:pt x="32088" y="51293"/>
                    <a:pt x="31933" y="51352"/>
                  </a:cubicBezTo>
                  <a:cubicBezTo>
                    <a:pt x="31790" y="51412"/>
                    <a:pt x="31624" y="51471"/>
                    <a:pt x="31457" y="51543"/>
                  </a:cubicBezTo>
                  <a:cubicBezTo>
                    <a:pt x="31136" y="51674"/>
                    <a:pt x="30802" y="51828"/>
                    <a:pt x="30445" y="52007"/>
                  </a:cubicBezTo>
                  <a:cubicBezTo>
                    <a:pt x="30266" y="52090"/>
                    <a:pt x="30112" y="52186"/>
                    <a:pt x="29945" y="52281"/>
                  </a:cubicBezTo>
                  <a:cubicBezTo>
                    <a:pt x="29850" y="52340"/>
                    <a:pt x="29850" y="52376"/>
                    <a:pt x="29814" y="52424"/>
                  </a:cubicBezTo>
                  <a:cubicBezTo>
                    <a:pt x="29814" y="52424"/>
                    <a:pt x="24063" y="58853"/>
                    <a:pt x="23885" y="59044"/>
                  </a:cubicBezTo>
                  <a:cubicBezTo>
                    <a:pt x="23706" y="59222"/>
                    <a:pt x="23456" y="59377"/>
                    <a:pt x="23206" y="59520"/>
                  </a:cubicBezTo>
                  <a:cubicBezTo>
                    <a:pt x="22694" y="59829"/>
                    <a:pt x="22087" y="60210"/>
                    <a:pt x="21360" y="60353"/>
                  </a:cubicBezTo>
                  <a:cubicBezTo>
                    <a:pt x="21287" y="60368"/>
                    <a:pt x="21213" y="60377"/>
                    <a:pt x="21143" y="60377"/>
                  </a:cubicBezTo>
                  <a:cubicBezTo>
                    <a:pt x="21044" y="60377"/>
                    <a:pt x="20954" y="60359"/>
                    <a:pt x="20884" y="60318"/>
                  </a:cubicBezTo>
                  <a:cubicBezTo>
                    <a:pt x="20777" y="60270"/>
                    <a:pt x="20729" y="60139"/>
                    <a:pt x="20718" y="59984"/>
                  </a:cubicBezTo>
                  <a:cubicBezTo>
                    <a:pt x="20718" y="59675"/>
                    <a:pt x="20825" y="59353"/>
                    <a:pt x="20920" y="59091"/>
                  </a:cubicBezTo>
                  <a:cubicBezTo>
                    <a:pt x="21146" y="58520"/>
                    <a:pt x="21396" y="58067"/>
                    <a:pt x="21670" y="57662"/>
                  </a:cubicBezTo>
                  <a:cubicBezTo>
                    <a:pt x="22194" y="56841"/>
                    <a:pt x="22646" y="56198"/>
                    <a:pt x="23099" y="55555"/>
                  </a:cubicBezTo>
                  <a:cubicBezTo>
                    <a:pt x="23992" y="54269"/>
                    <a:pt x="29350" y="46590"/>
                    <a:pt x="29576" y="46233"/>
                  </a:cubicBezTo>
                  <a:cubicBezTo>
                    <a:pt x="29790" y="45852"/>
                    <a:pt x="29957" y="45518"/>
                    <a:pt x="30135" y="45161"/>
                  </a:cubicBezTo>
                  <a:cubicBezTo>
                    <a:pt x="30314" y="44816"/>
                    <a:pt x="30885" y="43708"/>
                    <a:pt x="31005" y="43518"/>
                  </a:cubicBezTo>
                  <a:cubicBezTo>
                    <a:pt x="31100" y="43339"/>
                    <a:pt x="31243" y="43101"/>
                    <a:pt x="31338" y="42899"/>
                  </a:cubicBezTo>
                  <a:cubicBezTo>
                    <a:pt x="31778" y="42006"/>
                    <a:pt x="34946" y="35124"/>
                    <a:pt x="35648" y="33612"/>
                  </a:cubicBezTo>
                  <a:cubicBezTo>
                    <a:pt x="35624" y="33576"/>
                    <a:pt x="35624" y="33552"/>
                    <a:pt x="35612" y="33517"/>
                  </a:cubicBezTo>
                  <a:cubicBezTo>
                    <a:pt x="35600" y="33505"/>
                    <a:pt x="35588" y="33493"/>
                    <a:pt x="35553" y="33445"/>
                  </a:cubicBezTo>
                  <a:cubicBezTo>
                    <a:pt x="35529" y="33433"/>
                    <a:pt x="35493" y="33410"/>
                    <a:pt x="35469" y="33410"/>
                  </a:cubicBezTo>
                  <a:lnTo>
                    <a:pt x="35422" y="33386"/>
                  </a:lnTo>
                  <a:cubicBezTo>
                    <a:pt x="35386" y="33374"/>
                    <a:pt x="35362" y="33338"/>
                    <a:pt x="35327" y="33314"/>
                  </a:cubicBezTo>
                  <a:cubicBezTo>
                    <a:pt x="35267" y="33255"/>
                    <a:pt x="35231" y="33207"/>
                    <a:pt x="35172" y="33088"/>
                  </a:cubicBezTo>
                  <a:cubicBezTo>
                    <a:pt x="35138" y="33014"/>
                    <a:pt x="35067" y="32993"/>
                    <a:pt x="35001" y="32993"/>
                  </a:cubicBezTo>
                  <a:cubicBezTo>
                    <a:pt x="34949" y="32993"/>
                    <a:pt x="34900" y="33006"/>
                    <a:pt x="34874" y="33017"/>
                  </a:cubicBezTo>
                  <a:cubicBezTo>
                    <a:pt x="34779" y="33029"/>
                    <a:pt x="34707" y="33052"/>
                    <a:pt x="34636" y="33076"/>
                  </a:cubicBezTo>
                  <a:cubicBezTo>
                    <a:pt x="34543" y="33096"/>
                    <a:pt x="34461" y="33112"/>
                    <a:pt x="34379" y="33112"/>
                  </a:cubicBezTo>
                  <a:cubicBezTo>
                    <a:pt x="34315" y="33112"/>
                    <a:pt x="34252" y="33102"/>
                    <a:pt x="34184" y="33076"/>
                  </a:cubicBezTo>
                  <a:cubicBezTo>
                    <a:pt x="33886" y="32957"/>
                    <a:pt x="33636" y="32624"/>
                    <a:pt x="33410" y="32302"/>
                  </a:cubicBezTo>
                  <a:cubicBezTo>
                    <a:pt x="33362" y="32207"/>
                    <a:pt x="33326" y="32124"/>
                    <a:pt x="33302" y="32028"/>
                  </a:cubicBezTo>
                  <a:cubicBezTo>
                    <a:pt x="33291" y="31921"/>
                    <a:pt x="33302" y="31802"/>
                    <a:pt x="33243" y="31671"/>
                  </a:cubicBezTo>
                  <a:cubicBezTo>
                    <a:pt x="33100" y="31374"/>
                    <a:pt x="32790" y="31350"/>
                    <a:pt x="32552" y="31266"/>
                  </a:cubicBezTo>
                  <a:cubicBezTo>
                    <a:pt x="32076" y="31112"/>
                    <a:pt x="31600" y="30731"/>
                    <a:pt x="31338" y="30159"/>
                  </a:cubicBezTo>
                  <a:cubicBezTo>
                    <a:pt x="31302" y="30052"/>
                    <a:pt x="31219" y="29921"/>
                    <a:pt x="31076" y="29885"/>
                  </a:cubicBezTo>
                  <a:cubicBezTo>
                    <a:pt x="31030" y="29869"/>
                    <a:pt x="30987" y="29864"/>
                    <a:pt x="30947" y="29864"/>
                  </a:cubicBezTo>
                  <a:cubicBezTo>
                    <a:pt x="30885" y="29864"/>
                    <a:pt x="30829" y="29875"/>
                    <a:pt x="30777" y="29875"/>
                  </a:cubicBezTo>
                  <a:cubicBezTo>
                    <a:pt x="30765" y="29875"/>
                    <a:pt x="30754" y="29875"/>
                    <a:pt x="30743" y="29873"/>
                  </a:cubicBezTo>
                  <a:cubicBezTo>
                    <a:pt x="30564" y="29861"/>
                    <a:pt x="30409" y="29766"/>
                    <a:pt x="30266" y="29659"/>
                  </a:cubicBezTo>
                  <a:cubicBezTo>
                    <a:pt x="30004" y="29445"/>
                    <a:pt x="29873" y="29111"/>
                    <a:pt x="29778" y="28814"/>
                  </a:cubicBezTo>
                  <a:lnTo>
                    <a:pt x="29754" y="28695"/>
                  </a:lnTo>
                  <a:cubicBezTo>
                    <a:pt x="29731" y="28635"/>
                    <a:pt x="29731" y="28552"/>
                    <a:pt x="29659" y="28552"/>
                  </a:cubicBezTo>
                  <a:lnTo>
                    <a:pt x="29576" y="28516"/>
                  </a:lnTo>
                  <a:lnTo>
                    <a:pt x="29516" y="28504"/>
                  </a:lnTo>
                  <a:lnTo>
                    <a:pt x="29409" y="28457"/>
                  </a:lnTo>
                  <a:cubicBezTo>
                    <a:pt x="29278" y="28397"/>
                    <a:pt x="29159" y="28326"/>
                    <a:pt x="29040" y="28254"/>
                  </a:cubicBezTo>
                  <a:cubicBezTo>
                    <a:pt x="28814" y="28087"/>
                    <a:pt x="28623" y="27909"/>
                    <a:pt x="28469" y="27695"/>
                  </a:cubicBezTo>
                  <a:cubicBezTo>
                    <a:pt x="28421" y="27635"/>
                    <a:pt x="28397" y="27575"/>
                    <a:pt x="28338" y="27516"/>
                  </a:cubicBezTo>
                  <a:cubicBezTo>
                    <a:pt x="28242" y="27397"/>
                    <a:pt x="28064" y="27325"/>
                    <a:pt x="27933" y="27314"/>
                  </a:cubicBezTo>
                  <a:cubicBezTo>
                    <a:pt x="27802" y="27302"/>
                    <a:pt x="27683" y="27278"/>
                    <a:pt x="27564" y="27254"/>
                  </a:cubicBezTo>
                  <a:cubicBezTo>
                    <a:pt x="27326" y="27194"/>
                    <a:pt x="27087" y="27099"/>
                    <a:pt x="26873" y="26968"/>
                  </a:cubicBezTo>
                  <a:cubicBezTo>
                    <a:pt x="26671" y="26837"/>
                    <a:pt x="26480" y="26671"/>
                    <a:pt x="26313" y="26480"/>
                  </a:cubicBezTo>
                  <a:cubicBezTo>
                    <a:pt x="26242" y="26385"/>
                    <a:pt x="26159" y="26290"/>
                    <a:pt x="26099" y="26182"/>
                  </a:cubicBezTo>
                  <a:cubicBezTo>
                    <a:pt x="26040" y="26075"/>
                    <a:pt x="26016" y="25944"/>
                    <a:pt x="25885" y="25825"/>
                  </a:cubicBezTo>
                  <a:cubicBezTo>
                    <a:pt x="25742" y="25706"/>
                    <a:pt x="25611" y="25694"/>
                    <a:pt x="25492" y="25647"/>
                  </a:cubicBezTo>
                  <a:lnTo>
                    <a:pt x="25123" y="25528"/>
                  </a:lnTo>
                  <a:cubicBezTo>
                    <a:pt x="24885" y="25456"/>
                    <a:pt x="24647" y="25349"/>
                    <a:pt x="24456" y="25194"/>
                  </a:cubicBezTo>
                  <a:cubicBezTo>
                    <a:pt x="24242" y="25051"/>
                    <a:pt x="24063" y="24873"/>
                    <a:pt x="23920" y="24682"/>
                  </a:cubicBezTo>
                  <a:cubicBezTo>
                    <a:pt x="23837" y="24575"/>
                    <a:pt x="23766" y="24480"/>
                    <a:pt x="23694" y="24361"/>
                  </a:cubicBezTo>
                  <a:cubicBezTo>
                    <a:pt x="23658" y="24301"/>
                    <a:pt x="23635" y="24266"/>
                    <a:pt x="23599" y="24206"/>
                  </a:cubicBezTo>
                  <a:lnTo>
                    <a:pt x="23563" y="24111"/>
                  </a:lnTo>
                  <a:lnTo>
                    <a:pt x="23504" y="23980"/>
                  </a:lnTo>
                  <a:lnTo>
                    <a:pt x="23361" y="23968"/>
                  </a:lnTo>
                  <a:lnTo>
                    <a:pt x="23277" y="23944"/>
                  </a:lnTo>
                  <a:cubicBezTo>
                    <a:pt x="23218" y="23932"/>
                    <a:pt x="23158" y="23920"/>
                    <a:pt x="23111" y="23908"/>
                  </a:cubicBezTo>
                  <a:cubicBezTo>
                    <a:pt x="22992" y="23873"/>
                    <a:pt x="22884" y="23849"/>
                    <a:pt x="22789" y="23801"/>
                  </a:cubicBezTo>
                  <a:cubicBezTo>
                    <a:pt x="22575" y="23706"/>
                    <a:pt x="22373" y="23587"/>
                    <a:pt x="22194" y="23456"/>
                  </a:cubicBezTo>
                  <a:cubicBezTo>
                    <a:pt x="21813" y="23170"/>
                    <a:pt x="21539" y="22801"/>
                    <a:pt x="21360" y="22372"/>
                  </a:cubicBezTo>
                  <a:cubicBezTo>
                    <a:pt x="21241" y="22158"/>
                    <a:pt x="21313" y="21944"/>
                    <a:pt x="21146" y="21670"/>
                  </a:cubicBezTo>
                  <a:cubicBezTo>
                    <a:pt x="21039" y="21551"/>
                    <a:pt x="20920" y="21503"/>
                    <a:pt x="20825" y="21444"/>
                  </a:cubicBezTo>
                  <a:cubicBezTo>
                    <a:pt x="20718" y="21384"/>
                    <a:pt x="20622" y="21325"/>
                    <a:pt x="20539" y="21253"/>
                  </a:cubicBezTo>
                  <a:cubicBezTo>
                    <a:pt x="20170" y="20968"/>
                    <a:pt x="19848" y="20610"/>
                    <a:pt x="19610" y="20217"/>
                  </a:cubicBezTo>
                  <a:cubicBezTo>
                    <a:pt x="19551" y="20110"/>
                    <a:pt x="19491" y="20003"/>
                    <a:pt x="19455" y="19896"/>
                  </a:cubicBezTo>
                  <a:cubicBezTo>
                    <a:pt x="19420" y="19836"/>
                    <a:pt x="19408" y="19801"/>
                    <a:pt x="19372" y="19741"/>
                  </a:cubicBezTo>
                  <a:lnTo>
                    <a:pt x="19348" y="19646"/>
                  </a:lnTo>
                  <a:cubicBezTo>
                    <a:pt x="19313" y="19622"/>
                    <a:pt x="19336" y="19539"/>
                    <a:pt x="19277" y="19527"/>
                  </a:cubicBezTo>
                  <a:cubicBezTo>
                    <a:pt x="19015" y="19408"/>
                    <a:pt x="18824" y="19324"/>
                    <a:pt x="18622" y="19205"/>
                  </a:cubicBezTo>
                  <a:cubicBezTo>
                    <a:pt x="18205" y="18979"/>
                    <a:pt x="17801" y="18705"/>
                    <a:pt x="17503" y="18372"/>
                  </a:cubicBezTo>
                  <a:cubicBezTo>
                    <a:pt x="17348" y="18193"/>
                    <a:pt x="17217" y="17991"/>
                    <a:pt x="17134" y="17789"/>
                  </a:cubicBezTo>
                  <a:cubicBezTo>
                    <a:pt x="17086" y="17681"/>
                    <a:pt x="17050" y="17574"/>
                    <a:pt x="17027" y="17455"/>
                  </a:cubicBezTo>
                  <a:cubicBezTo>
                    <a:pt x="17027" y="17431"/>
                    <a:pt x="17015" y="17396"/>
                    <a:pt x="17015" y="17360"/>
                  </a:cubicBezTo>
                  <a:cubicBezTo>
                    <a:pt x="16991" y="17312"/>
                    <a:pt x="17015" y="17265"/>
                    <a:pt x="16955" y="17253"/>
                  </a:cubicBezTo>
                  <a:lnTo>
                    <a:pt x="16753" y="17181"/>
                  </a:lnTo>
                  <a:cubicBezTo>
                    <a:pt x="16312" y="17015"/>
                    <a:pt x="15860" y="16836"/>
                    <a:pt x="15467" y="16598"/>
                  </a:cubicBezTo>
                  <a:cubicBezTo>
                    <a:pt x="15062" y="16360"/>
                    <a:pt x="14693" y="16062"/>
                    <a:pt x="14419" y="15669"/>
                  </a:cubicBezTo>
                  <a:cubicBezTo>
                    <a:pt x="14288" y="15479"/>
                    <a:pt x="14193" y="15288"/>
                    <a:pt x="14110" y="15050"/>
                  </a:cubicBezTo>
                  <a:cubicBezTo>
                    <a:pt x="14074" y="14979"/>
                    <a:pt x="14002" y="14919"/>
                    <a:pt x="13943" y="14883"/>
                  </a:cubicBezTo>
                  <a:cubicBezTo>
                    <a:pt x="13883" y="14860"/>
                    <a:pt x="13824" y="14836"/>
                    <a:pt x="13764" y="14824"/>
                  </a:cubicBezTo>
                  <a:cubicBezTo>
                    <a:pt x="13657" y="14776"/>
                    <a:pt x="13562" y="14741"/>
                    <a:pt x="13467" y="14681"/>
                  </a:cubicBezTo>
                  <a:cubicBezTo>
                    <a:pt x="13098" y="14407"/>
                    <a:pt x="12931" y="13943"/>
                    <a:pt x="12586" y="13574"/>
                  </a:cubicBezTo>
                  <a:cubicBezTo>
                    <a:pt x="12252" y="13205"/>
                    <a:pt x="11800" y="12990"/>
                    <a:pt x="11395" y="12740"/>
                  </a:cubicBezTo>
                  <a:cubicBezTo>
                    <a:pt x="10597" y="12240"/>
                    <a:pt x="9954" y="11526"/>
                    <a:pt x="9395" y="10764"/>
                  </a:cubicBezTo>
                  <a:cubicBezTo>
                    <a:pt x="9109" y="10371"/>
                    <a:pt x="8835" y="9990"/>
                    <a:pt x="8561" y="9597"/>
                  </a:cubicBezTo>
                  <a:cubicBezTo>
                    <a:pt x="8287" y="9216"/>
                    <a:pt x="7978" y="8811"/>
                    <a:pt x="7585" y="8514"/>
                  </a:cubicBezTo>
                  <a:cubicBezTo>
                    <a:pt x="7549" y="8490"/>
                    <a:pt x="7514" y="8454"/>
                    <a:pt x="7490" y="8430"/>
                  </a:cubicBezTo>
                  <a:cubicBezTo>
                    <a:pt x="7073" y="8085"/>
                    <a:pt x="6549" y="7799"/>
                    <a:pt x="6180" y="7275"/>
                  </a:cubicBezTo>
                  <a:cubicBezTo>
                    <a:pt x="6085" y="7144"/>
                    <a:pt x="6001" y="7002"/>
                    <a:pt x="5954" y="6847"/>
                  </a:cubicBezTo>
                  <a:cubicBezTo>
                    <a:pt x="5942" y="6799"/>
                    <a:pt x="5918" y="6775"/>
                    <a:pt x="5918" y="6728"/>
                  </a:cubicBezTo>
                  <a:lnTo>
                    <a:pt x="5906" y="6668"/>
                  </a:lnTo>
                  <a:lnTo>
                    <a:pt x="5894" y="6561"/>
                  </a:lnTo>
                  <a:cubicBezTo>
                    <a:pt x="5894" y="6549"/>
                    <a:pt x="5894" y="6525"/>
                    <a:pt x="5882" y="6501"/>
                  </a:cubicBezTo>
                  <a:lnTo>
                    <a:pt x="5585" y="6406"/>
                  </a:lnTo>
                  <a:cubicBezTo>
                    <a:pt x="5228" y="6263"/>
                    <a:pt x="4882" y="6073"/>
                    <a:pt x="4537" y="5811"/>
                  </a:cubicBezTo>
                  <a:cubicBezTo>
                    <a:pt x="3918" y="5311"/>
                    <a:pt x="3513" y="4739"/>
                    <a:pt x="3275" y="4168"/>
                  </a:cubicBezTo>
                  <a:cubicBezTo>
                    <a:pt x="3215" y="4037"/>
                    <a:pt x="3168" y="3882"/>
                    <a:pt x="3120" y="3751"/>
                  </a:cubicBezTo>
                  <a:cubicBezTo>
                    <a:pt x="3096" y="3680"/>
                    <a:pt x="3084" y="3620"/>
                    <a:pt x="3061" y="3549"/>
                  </a:cubicBezTo>
                  <a:lnTo>
                    <a:pt x="2965" y="3382"/>
                  </a:lnTo>
                  <a:cubicBezTo>
                    <a:pt x="2942" y="3370"/>
                    <a:pt x="2906" y="3370"/>
                    <a:pt x="2882" y="3370"/>
                  </a:cubicBezTo>
                  <a:cubicBezTo>
                    <a:pt x="2751" y="3346"/>
                    <a:pt x="2703" y="3346"/>
                    <a:pt x="2644" y="3346"/>
                  </a:cubicBezTo>
                  <a:cubicBezTo>
                    <a:pt x="2584" y="3334"/>
                    <a:pt x="2513" y="3334"/>
                    <a:pt x="2453" y="3322"/>
                  </a:cubicBezTo>
                  <a:cubicBezTo>
                    <a:pt x="2334" y="3299"/>
                    <a:pt x="2215" y="3263"/>
                    <a:pt x="2096" y="3215"/>
                  </a:cubicBezTo>
                  <a:cubicBezTo>
                    <a:pt x="1537" y="3025"/>
                    <a:pt x="1025" y="2680"/>
                    <a:pt x="679" y="2203"/>
                  </a:cubicBezTo>
                  <a:cubicBezTo>
                    <a:pt x="346" y="1739"/>
                    <a:pt x="144" y="1179"/>
                    <a:pt x="108" y="620"/>
                  </a:cubicBezTo>
                  <a:cubicBezTo>
                    <a:pt x="73" y="236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2884275" y="2092550"/>
              <a:ext cx="1244275" cy="597600"/>
            </a:xfrm>
            <a:custGeom>
              <a:avLst/>
              <a:gdLst/>
              <a:ahLst/>
              <a:cxnLst/>
              <a:rect l="l" t="t" r="r" b="b"/>
              <a:pathLst>
                <a:path w="49771" h="23904" extrusionOk="0">
                  <a:moveTo>
                    <a:pt x="1118" y="0"/>
                  </a:moveTo>
                  <a:cubicBezTo>
                    <a:pt x="792" y="0"/>
                    <a:pt x="461" y="29"/>
                    <a:pt x="167" y="171"/>
                  </a:cubicBezTo>
                  <a:cubicBezTo>
                    <a:pt x="48" y="243"/>
                    <a:pt x="1" y="326"/>
                    <a:pt x="1" y="326"/>
                  </a:cubicBezTo>
                  <a:cubicBezTo>
                    <a:pt x="3" y="334"/>
                    <a:pt x="9" y="337"/>
                    <a:pt x="19" y="337"/>
                  </a:cubicBezTo>
                  <a:cubicBezTo>
                    <a:pt x="54" y="337"/>
                    <a:pt x="137" y="294"/>
                    <a:pt x="286" y="266"/>
                  </a:cubicBezTo>
                  <a:cubicBezTo>
                    <a:pt x="429" y="227"/>
                    <a:pt x="605" y="211"/>
                    <a:pt x="803" y="211"/>
                  </a:cubicBezTo>
                  <a:cubicBezTo>
                    <a:pt x="1332" y="211"/>
                    <a:pt x="2021" y="330"/>
                    <a:pt x="2679" y="469"/>
                  </a:cubicBezTo>
                  <a:cubicBezTo>
                    <a:pt x="3632" y="683"/>
                    <a:pt x="4108" y="814"/>
                    <a:pt x="4596" y="945"/>
                  </a:cubicBezTo>
                  <a:cubicBezTo>
                    <a:pt x="5096" y="1076"/>
                    <a:pt x="5585" y="1231"/>
                    <a:pt x="6537" y="1540"/>
                  </a:cubicBezTo>
                  <a:cubicBezTo>
                    <a:pt x="8490" y="2183"/>
                    <a:pt x="8490" y="2195"/>
                    <a:pt x="10419" y="2921"/>
                  </a:cubicBezTo>
                  <a:cubicBezTo>
                    <a:pt x="12335" y="3660"/>
                    <a:pt x="12359" y="3636"/>
                    <a:pt x="14264" y="4445"/>
                  </a:cubicBezTo>
                  <a:cubicBezTo>
                    <a:pt x="16169" y="5231"/>
                    <a:pt x="16145" y="5267"/>
                    <a:pt x="18027" y="6112"/>
                  </a:cubicBezTo>
                  <a:cubicBezTo>
                    <a:pt x="19896" y="6958"/>
                    <a:pt x="19896" y="6958"/>
                    <a:pt x="21741" y="7863"/>
                  </a:cubicBezTo>
                  <a:cubicBezTo>
                    <a:pt x="23587" y="8779"/>
                    <a:pt x="23587" y="8779"/>
                    <a:pt x="25420" y="9744"/>
                  </a:cubicBezTo>
                  <a:cubicBezTo>
                    <a:pt x="27242" y="10708"/>
                    <a:pt x="27242" y="10708"/>
                    <a:pt x="29052" y="11696"/>
                  </a:cubicBezTo>
                  <a:cubicBezTo>
                    <a:pt x="30873" y="12673"/>
                    <a:pt x="30873" y="12685"/>
                    <a:pt x="32671" y="13685"/>
                  </a:cubicBezTo>
                  <a:cubicBezTo>
                    <a:pt x="34469" y="14685"/>
                    <a:pt x="34481" y="14649"/>
                    <a:pt x="36279" y="15685"/>
                  </a:cubicBezTo>
                  <a:cubicBezTo>
                    <a:pt x="38065" y="16709"/>
                    <a:pt x="38065" y="16709"/>
                    <a:pt x="39839" y="17769"/>
                  </a:cubicBezTo>
                  <a:cubicBezTo>
                    <a:pt x="41613" y="18804"/>
                    <a:pt x="41625" y="18792"/>
                    <a:pt x="43387" y="19876"/>
                  </a:cubicBezTo>
                  <a:cubicBezTo>
                    <a:pt x="45137" y="20959"/>
                    <a:pt x="45149" y="20936"/>
                    <a:pt x="46864" y="22079"/>
                  </a:cubicBezTo>
                  <a:cubicBezTo>
                    <a:pt x="47447" y="22472"/>
                    <a:pt x="48923" y="23460"/>
                    <a:pt x="49281" y="23686"/>
                  </a:cubicBezTo>
                  <a:cubicBezTo>
                    <a:pt x="49521" y="23841"/>
                    <a:pt x="49639" y="23904"/>
                    <a:pt x="49671" y="23904"/>
                  </a:cubicBezTo>
                  <a:cubicBezTo>
                    <a:pt x="49771" y="23904"/>
                    <a:pt x="49012" y="23277"/>
                    <a:pt x="48542" y="22924"/>
                  </a:cubicBezTo>
                  <a:lnTo>
                    <a:pt x="47923" y="22483"/>
                  </a:lnTo>
                  <a:cubicBezTo>
                    <a:pt x="47673" y="22305"/>
                    <a:pt x="47387" y="22114"/>
                    <a:pt x="46995" y="21852"/>
                  </a:cubicBezTo>
                  <a:cubicBezTo>
                    <a:pt x="45268" y="20709"/>
                    <a:pt x="45256" y="20745"/>
                    <a:pt x="43506" y="19650"/>
                  </a:cubicBezTo>
                  <a:cubicBezTo>
                    <a:pt x="41744" y="18566"/>
                    <a:pt x="41744" y="18578"/>
                    <a:pt x="39958" y="17530"/>
                  </a:cubicBezTo>
                  <a:cubicBezTo>
                    <a:pt x="38184" y="16471"/>
                    <a:pt x="38172" y="16483"/>
                    <a:pt x="36386" y="15459"/>
                  </a:cubicBezTo>
                  <a:cubicBezTo>
                    <a:pt x="34600" y="14435"/>
                    <a:pt x="34588" y="14459"/>
                    <a:pt x="32790" y="13447"/>
                  </a:cubicBezTo>
                  <a:cubicBezTo>
                    <a:pt x="30981" y="12446"/>
                    <a:pt x="31004" y="12411"/>
                    <a:pt x="29195" y="11411"/>
                  </a:cubicBezTo>
                  <a:cubicBezTo>
                    <a:pt x="27385" y="10422"/>
                    <a:pt x="27385" y="10446"/>
                    <a:pt x="25551" y="9470"/>
                  </a:cubicBezTo>
                  <a:cubicBezTo>
                    <a:pt x="23718" y="8506"/>
                    <a:pt x="23742" y="8494"/>
                    <a:pt x="21872" y="7589"/>
                  </a:cubicBezTo>
                  <a:cubicBezTo>
                    <a:pt x="20015" y="6672"/>
                    <a:pt x="20003" y="6708"/>
                    <a:pt x="18122" y="5839"/>
                  </a:cubicBezTo>
                  <a:cubicBezTo>
                    <a:pt x="16253" y="4993"/>
                    <a:pt x="16241" y="5029"/>
                    <a:pt x="14336" y="4219"/>
                  </a:cubicBezTo>
                  <a:cubicBezTo>
                    <a:pt x="13812" y="3993"/>
                    <a:pt x="13086" y="3683"/>
                    <a:pt x="13050" y="3683"/>
                  </a:cubicBezTo>
                  <a:cubicBezTo>
                    <a:pt x="10073" y="2505"/>
                    <a:pt x="7073" y="1362"/>
                    <a:pt x="3989" y="505"/>
                  </a:cubicBezTo>
                  <a:cubicBezTo>
                    <a:pt x="3977" y="505"/>
                    <a:pt x="3953" y="481"/>
                    <a:pt x="3942" y="481"/>
                  </a:cubicBezTo>
                  <a:cubicBezTo>
                    <a:pt x="3596" y="397"/>
                    <a:pt x="3203" y="302"/>
                    <a:pt x="2620" y="183"/>
                  </a:cubicBezTo>
                  <a:cubicBezTo>
                    <a:pt x="2096" y="88"/>
                    <a:pt x="1691" y="28"/>
                    <a:pt x="1370" y="4"/>
                  </a:cubicBezTo>
                  <a:cubicBezTo>
                    <a:pt x="1287" y="2"/>
                    <a:pt x="1203" y="0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3948850" y="2172700"/>
              <a:ext cx="781250" cy="400175"/>
            </a:xfrm>
            <a:custGeom>
              <a:avLst/>
              <a:gdLst/>
              <a:ahLst/>
              <a:cxnLst/>
              <a:rect l="l" t="t" r="r" b="b"/>
              <a:pathLst>
                <a:path w="31250" h="16007" extrusionOk="0">
                  <a:moveTo>
                    <a:pt x="28159" y="0"/>
                  </a:moveTo>
                  <a:cubicBezTo>
                    <a:pt x="28063" y="0"/>
                    <a:pt x="27971" y="1"/>
                    <a:pt x="27879" y="1"/>
                  </a:cubicBezTo>
                  <a:cubicBezTo>
                    <a:pt x="27498" y="13"/>
                    <a:pt x="27129" y="13"/>
                    <a:pt x="26402" y="120"/>
                  </a:cubicBezTo>
                  <a:cubicBezTo>
                    <a:pt x="24914" y="335"/>
                    <a:pt x="24926" y="358"/>
                    <a:pt x="23473" y="692"/>
                  </a:cubicBezTo>
                  <a:cubicBezTo>
                    <a:pt x="22009" y="1001"/>
                    <a:pt x="22021" y="1049"/>
                    <a:pt x="20568" y="1382"/>
                  </a:cubicBezTo>
                  <a:cubicBezTo>
                    <a:pt x="19104" y="1716"/>
                    <a:pt x="19104" y="1716"/>
                    <a:pt x="17651" y="1966"/>
                  </a:cubicBezTo>
                  <a:cubicBezTo>
                    <a:pt x="16925" y="2097"/>
                    <a:pt x="16544" y="2132"/>
                    <a:pt x="16175" y="2180"/>
                  </a:cubicBezTo>
                  <a:cubicBezTo>
                    <a:pt x="15806" y="2216"/>
                    <a:pt x="15437" y="2275"/>
                    <a:pt x="14699" y="2275"/>
                  </a:cubicBezTo>
                  <a:cubicBezTo>
                    <a:pt x="14478" y="2279"/>
                    <a:pt x="14291" y="2281"/>
                    <a:pt x="14126" y="2281"/>
                  </a:cubicBezTo>
                  <a:cubicBezTo>
                    <a:pt x="13189" y="2281"/>
                    <a:pt x="12998" y="2225"/>
                    <a:pt x="11722" y="2144"/>
                  </a:cubicBezTo>
                  <a:cubicBezTo>
                    <a:pt x="11388" y="2123"/>
                    <a:pt x="11124" y="2116"/>
                    <a:pt x="10901" y="2116"/>
                  </a:cubicBezTo>
                  <a:cubicBezTo>
                    <a:pt x="10633" y="2116"/>
                    <a:pt x="10424" y="2126"/>
                    <a:pt x="10222" y="2132"/>
                  </a:cubicBezTo>
                  <a:cubicBezTo>
                    <a:pt x="9853" y="2156"/>
                    <a:pt x="9460" y="2180"/>
                    <a:pt x="8722" y="2335"/>
                  </a:cubicBezTo>
                  <a:cubicBezTo>
                    <a:pt x="7972" y="2502"/>
                    <a:pt x="7638" y="2668"/>
                    <a:pt x="7281" y="2811"/>
                  </a:cubicBezTo>
                  <a:cubicBezTo>
                    <a:pt x="6936" y="2978"/>
                    <a:pt x="6578" y="3133"/>
                    <a:pt x="5983" y="3621"/>
                  </a:cubicBezTo>
                  <a:cubicBezTo>
                    <a:pt x="5388" y="4109"/>
                    <a:pt x="5174" y="4430"/>
                    <a:pt x="4947" y="4728"/>
                  </a:cubicBezTo>
                  <a:cubicBezTo>
                    <a:pt x="4745" y="5049"/>
                    <a:pt x="4519" y="5371"/>
                    <a:pt x="4245" y="6073"/>
                  </a:cubicBezTo>
                  <a:cubicBezTo>
                    <a:pt x="3947" y="6776"/>
                    <a:pt x="3864" y="7145"/>
                    <a:pt x="3781" y="7502"/>
                  </a:cubicBezTo>
                  <a:cubicBezTo>
                    <a:pt x="3685" y="7871"/>
                    <a:pt x="3614" y="8228"/>
                    <a:pt x="3542" y="8990"/>
                  </a:cubicBezTo>
                  <a:cubicBezTo>
                    <a:pt x="3459" y="9729"/>
                    <a:pt x="3483" y="10122"/>
                    <a:pt x="3459" y="10491"/>
                  </a:cubicBezTo>
                  <a:cubicBezTo>
                    <a:pt x="3447" y="10872"/>
                    <a:pt x="3495" y="11241"/>
                    <a:pt x="3364" y="11955"/>
                  </a:cubicBezTo>
                  <a:cubicBezTo>
                    <a:pt x="3197" y="12658"/>
                    <a:pt x="2959" y="12955"/>
                    <a:pt x="2733" y="13229"/>
                  </a:cubicBezTo>
                  <a:cubicBezTo>
                    <a:pt x="2507" y="13515"/>
                    <a:pt x="2257" y="13789"/>
                    <a:pt x="1697" y="14265"/>
                  </a:cubicBezTo>
                  <a:cubicBezTo>
                    <a:pt x="1304" y="14586"/>
                    <a:pt x="1054" y="14801"/>
                    <a:pt x="840" y="14979"/>
                  </a:cubicBezTo>
                  <a:cubicBezTo>
                    <a:pt x="590" y="15217"/>
                    <a:pt x="352" y="15467"/>
                    <a:pt x="173" y="15717"/>
                  </a:cubicBezTo>
                  <a:cubicBezTo>
                    <a:pt x="39" y="15927"/>
                    <a:pt x="0" y="16006"/>
                    <a:pt x="23" y="16006"/>
                  </a:cubicBezTo>
                  <a:cubicBezTo>
                    <a:pt x="79" y="16006"/>
                    <a:pt x="511" y="15518"/>
                    <a:pt x="816" y="15289"/>
                  </a:cubicBezTo>
                  <a:cubicBezTo>
                    <a:pt x="947" y="15170"/>
                    <a:pt x="1102" y="15051"/>
                    <a:pt x="1233" y="14932"/>
                  </a:cubicBezTo>
                  <a:cubicBezTo>
                    <a:pt x="1399" y="14801"/>
                    <a:pt x="1590" y="14634"/>
                    <a:pt x="1840" y="14408"/>
                  </a:cubicBezTo>
                  <a:cubicBezTo>
                    <a:pt x="2423" y="13932"/>
                    <a:pt x="2673" y="13646"/>
                    <a:pt x="2911" y="13348"/>
                  </a:cubicBezTo>
                  <a:cubicBezTo>
                    <a:pt x="3030" y="13205"/>
                    <a:pt x="3138" y="13039"/>
                    <a:pt x="3257" y="12836"/>
                  </a:cubicBezTo>
                  <a:cubicBezTo>
                    <a:pt x="3376" y="12622"/>
                    <a:pt x="3495" y="12360"/>
                    <a:pt x="3566" y="11967"/>
                  </a:cubicBezTo>
                  <a:cubicBezTo>
                    <a:pt x="3721" y="11205"/>
                    <a:pt x="3673" y="10836"/>
                    <a:pt x="3673" y="10467"/>
                  </a:cubicBezTo>
                  <a:cubicBezTo>
                    <a:pt x="3685" y="10098"/>
                    <a:pt x="3673" y="9717"/>
                    <a:pt x="3745" y="8990"/>
                  </a:cubicBezTo>
                  <a:cubicBezTo>
                    <a:pt x="3816" y="8264"/>
                    <a:pt x="3900" y="7895"/>
                    <a:pt x="3971" y="7538"/>
                  </a:cubicBezTo>
                  <a:cubicBezTo>
                    <a:pt x="4042" y="7181"/>
                    <a:pt x="4138" y="6800"/>
                    <a:pt x="4412" y="6133"/>
                  </a:cubicBezTo>
                  <a:cubicBezTo>
                    <a:pt x="4697" y="5454"/>
                    <a:pt x="4924" y="5157"/>
                    <a:pt x="5114" y="4859"/>
                  </a:cubicBezTo>
                  <a:cubicBezTo>
                    <a:pt x="5340" y="4561"/>
                    <a:pt x="5543" y="4240"/>
                    <a:pt x="6114" y="3787"/>
                  </a:cubicBezTo>
                  <a:cubicBezTo>
                    <a:pt x="6674" y="3323"/>
                    <a:pt x="7031" y="3168"/>
                    <a:pt x="7364" y="3025"/>
                  </a:cubicBezTo>
                  <a:cubicBezTo>
                    <a:pt x="7710" y="2871"/>
                    <a:pt x="8043" y="2740"/>
                    <a:pt x="8769" y="2573"/>
                  </a:cubicBezTo>
                  <a:cubicBezTo>
                    <a:pt x="9484" y="2418"/>
                    <a:pt x="9853" y="2394"/>
                    <a:pt x="10222" y="2371"/>
                  </a:cubicBezTo>
                  <a:cubicBezTo>
                    <a:pt x="10406" y="2353"/>
                    <a:pt x="10588" y="2344"/>
                    <a:pt x="10817" y="2344"/>
                  </a:cubicBezTo>
                  <a:cubicBezTo>
                    <a:pt x="11046" y="2344"/>
                    <a:pt x="11323" y="2353"/>
                    <a:pt x="11698" y="2371"/>
                  </a:cubicBezTo>
                  <a:cubicBezTo>
                    <a:pt x="13027" y="2434"/>
                    <a:pt x="13169" y="2517"/>
                    <a:pt x="14253" y="2517"/>
                  </a:cubicBezTo>
                  <a:cubicBezTo>
                    <a:pt x="14383" y="2517"/>
                    <a:pt x="14526" y="2516"/>
                    <a:pt x="14687" y="2513"/>
                  </a:cubicBezTo>
                  <a:cubicBezTo>
                    <a:pt x="15449" y="2502"/>
                    <a:pt x="15818" y="2442"/>
                    <a:pt x="16187" y="2382"/>
                  </a:cubicBezTo>
                  <a:cubicBezTo>
                    <a:pt x="16556" y="2335"/>
                    <a:pt x="16937" y="2299"/>
                    <a:pt x="17663" y="2156"/>
                  </a:cubicBezTo>
                  <a:cubicBezTo>
                    <a:pt x="19140" y="1894"/>
                    <a:pt x="19128" y="1859"/>
                    <a:pt x="20580" y="1537"/>
                  </a:cubicBezTo>
                  <a:cubicBezTo>
                    <a:pt x="20985" y="1442"/>
                    <a:pt x="21545" y="1323"/>
                    <a:pt x="21557" y="1311"/>
                  </a:cubicBezTo>
                  <a:cubicBezTo>
                    <a:pt x="22688" y="1049"/>
                    <a:pt x="23807" y="775"/>
                    <a:pt x="24938" y="549"/>
                  </a:cubicBezTo>
                  <a:cubicBezTo>
                    <a:pt x="25997" y="348"/>
                    <a:pt x="27066" y="189"/>
                    <a:pt x="28145" y="189"/>
                  </a:cubicBezTo>
                  <a:cubicBezTo>
                    <a:pt x="28219" y="189"/>
                    <a:pt x="28293" y="190"/>
                    <a:pt x="28367" y="192"/>
                  </a:cubicBezTo>
                  <a:lnTo>
                    <a:pt x="28391" y="192"/>
                  </a:lnTo>
                  <a:cubicBezTo>
                    <a:pt x="28653" y="192"/>
                    <a:pt x="28950" y="216"/>
                    <a:pt x="29355" y="251"/>
                  </a:cubicBezTo>
                  <a:cubicBezTo>
                    <a:pt x="29736" y="299"/>
                    <a:pt x="30022" y="358"/>
                    <a:pt x="30236" y="418"/>
                  </a:cubicBezTo>
                  <a:cubicBezTo>
                    <a:pt x="30522" y="477"/>
                    <a:pt x="30796" y="549"/>
                    <a:pt x="31058" y="632"/>
                  </a:cubicBezTo>
                  <a:cubicBezTo>
                    <a:pt x="31140" y="660"/>
                    <a:pt x="31195" y="675"/>
                    <a:pt x="31216" y="675"/>
                  </a:cubicBezTo>
                  <a:cubicBezTo>
                    <a:pt x="31250" y="675"/>
                    <a:pt x="31199" y="637"/>
                    <a:pt x="31046" y="549"/>
                  </a:cubicBezTo>
                  <a:cubicBezTo>
                    <a:pt x="30689" y="358"/>
                    <a:pt x="29998" y="132"/>
                    <a:pt x="29319" y="61"/>
                  </a:cubicBezTo>
                  <a:cubicBezTo>
                    <a:pt x="28784" y="7"/>
                    <a:pt x="28449" y="0"/>
                    <a:pt x="28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4317325" y="2187850"/>
              <a:ext cx="421125" cy="208025"/>
            </a:xfrm>
            <a:custGeom>
              <a:avLst/>
              <a:gdLst/>
              <a:ahLst/>
              <a:cxnLst/>
              <a:rect l="l" t="t" r="r" b="b"/>
              <a:pathLst>
                <a:path w="16845" h="8321" extrusionOk="0">
                  <a:moveTo>
                    <a:pt x="16161" y="1"/>
                  </a:moveTo>
                  <a:cubicBezTo>
                    <a:pt x="16128" y="1"/>
                    <a:pt x="16097" y="1"/>
                    <a:pt x="16069" y="2"/>
                  </a:cubicBezTo>
                  <a:cubicBezTo>
                    <a:pt x="15973" y="2"/>
                    <a:pt x="15878" y="2"/>
                    <a:pt x="15783" y="26"/>
                  </a:cubicBezTo>
                  <a:cubicBezTo>
                    <a:pt x="15676" y="38"/>
                    <a:pt x="15545" y="38"/>
                    <a:pt x="15378" y="50"/>
                  </a:cubicBezTo>
                  <a:cubicBezTo>
                    <a:pt x="14640" y="122"/>
                    <a:pt x="14640" y="122"/>
                    <a:pt x="13890" y="217"/>
                  </a:cubicBezTo>
                  <a:cubicBezTo>
                    <a:pt x="13152" y="300"/>
                    <a:pt x="13152" y="300"/>
                    <a:pt x="12402" y="407"/>
                  </a:cubicBezTo>
                  <a:cubicBezTo>
                    <a:pt x="11663" y="514"/>
                    <a:pt x="11663" y="526"/>
                    <a:pt x="10925" y="645"/>
                  </a:cubicBezTo>
                  <a:cubicBezTo>
                    <a:pt x="10187" y="764"/>
                    <a:pt x="10199" y="776"/>
                    <a:pt x="9461" y="931"/>
                  </a:cubicBezTo>
                  <a:cubicBezTo>
                    <a:pt x="8723" y="1074"/>
                    <a:pt x="8711" y="1038"/>
                    <a:pt x="7984" y="1193"/>
                  </a:cubicBezTo>
                  <a:cubicBezTo>
                    <a:pt x="7258" y="1360"/>
                    <a:pt x="7258" y="1360"/>
                    <a:pt x="6520" y="1550"/>
                  </a:cubicBezTo>
                  <a:cubicBezTo>
                    <a:pt x="5794" y="1753"/>
                    <a:pt x="5794" y="1753"/>
                    <a:pt x="5091" y="2003"/>
                  </a:cubicBezTo>
                  <a:cubicBezTo>
                    <a:pt x="4401" y="2265"/>
                    <a:pt x="4401" y="2277"/>
                    <a:pt x="3722" y="2646"/>
                  </a:cubicBezTo>
                  <a:cubicBezTo>
                    <a:pt x="3400" y="2824"/>
                    <a:pt x="3234" y="2919"/>
                    <a:pt x="3091" y="3027"/>
                  </a:cubicBezTo>
                  <a:cubicBezTo>
                    <a:pt x="2936" y="3134"/>
                    <a:pt x="2769" y="3253"/>
                    <a:pt x="2507" y="3515"/>
                  </a:cubicBezTo>
                  <a:lnTo>
                    <a:pt x="2162" y="3860"/>
                  </a:lnTo>
                  <a:lnTo>
                    <a:pt x="2150" y="3872"/>
                  </a:lnTo>
                  <a:cubicBezTo>
                    <a:pt x="1388" y="4765"/>
                    <a:pt x="829" y="5813"/>
                    <a:pt x="376" y="6884"/>
                  </a:cubicBezTo>
                  <a:lnTo>
                    <a:pt x="376" y="6896"/>
                  </a:lnTo>
                  <a:cubicBezTo>
                    <a:pt x="329" y="7015"/>
                    <a:pt x="293" y="7170"/>
                    <a:pt x="210" y="7360"/>
                  </a:cubicBezTo>
                  <a:cubicBezTo>
                    <a:pt x="150" y="7539"/>
                    <a:pt x="114" y="7682"/>
                    <a:pt x="79" y="7789"/>
                  </a:cubicBezTo>
                  <a:cubicBezTo>
                    <a:pt x="31" y="7944"/>
                    <a:pt x="19" y="8075"/>
                    <a:pt x="7" y="8218"/>
                  </a:cubicBezTo>
                  <a:cubicBezTo>
                    <a:pt x="1" y="8281"/>
                    <a:pt x="1" y="8321"/>
                    <a:pt x="14" y="8321"/>
                  </a:cubicBezTo>
                  <a:cubicBezTo>
                    <a:pt x="25" y="8321"/>
                    <a:pt x="45" y="8290"/>
                    <a:pt x="79" y="8218"/>
                  </a:cubicBezTo>
                  <a:cubicBezTo>
                    <a:pt x="174" y="8039"/>
                    <a:pt x="281" y="7706"/>
                    <a:pt x="400" y="7384"/>
                  </a:cubicBezTo>
                  <a:cubicBezTo>
                    <a:pt x="650" y="6729"/>
                    <a:pt x="626" y="6718"/>
                    <a:pt x="960" y="6063"/>
                  </a:cubicBezTo>
                  <a:cubicBezTo>
                    <a:pt x="1293" y="5396"/>
                    <a:pt x="1293" y="5396"/>
                    <a:pt x="1710" y="4789"/>
                  </a:cubicBezTo>
                  <a:cubicBezTo>
                    <a:pt x="1912" y="4467"/>
                    <a:pt x="2031" y="4336"/>
                    <a:pt x="2138" y="4193"/>
                  </a:cubicBezTo>
                  <a:cubicBezTo>
                    <a:pt x="2257" y="4039"/>
                    <a:pt x="2365" y="3896"/>
                    <a:pt x="2627" y="3634"/>
                  </a:cubicBezTo>
                  <a:cubicBezTo>
                    <a:pt x="2900" y="3384"/>
                    <a:pt x="3043" y="3277"/>
                    <a:pt x="3198" y="3170"/>
                  </a:cubicBezTo>
                  <a:cubicBezTo>
                    <a:pt x="3341" y="3074"/>
                    <a:pt x="3508" y="2979"/>
                    <a:pt x="3829" y="2800"/>
                  </a:cubicBezTo>
                  <a:cubicBezTo>
                    <a:pt x="4484" y="2455"/>
                    <a:pt x="4484" y="2455"/>
                    <a:pt x="5186" y="2205"/>
                  </a:cubicBezTo>
                  <a:cubicBezTo>
                    <a:pt x="5889" y="1955"/>
                    <a:pt x="5889" y="1943"/>
                    <a:pt x="6603" y="1741"/>
                  </a:cubicBezTo>
                  <a:cubicBezTo>
                    <a:pt x="7318" y="1550"/>
                    <a:pt x="7330" y="1562"/>
                    <a:pt x="8056" y="1407"/>
                  </a:cubicBezTo>
                  <a:cubicBezTo>
                    <a:pt x="8782" y="1241"/>
                    <a:pt x="8782" y="1241"/>
                    <a:pt x="9520" y="1110"/>
                  </a:cubicBezTo>
                  <a:cubicBezTo>
                    <a:pt x="10247" y="955"/>
                    <a:pt x="10247" y="943"/>
                    <a:pt x="10973" y="824"/>
                  </a:cubicBezTo>
                  <a:cubicBezTo>
                    <a:pt x="11699" y="705"/>
                    <a:pt x="11723" y="705"/>
                    <a:pt x="12449" y="598"/>
                  </a:cubicBezTo>
                  <a:cubicBezTo>
                    <a:pt x="13187" y="491"/>
                    <a:pt x="13187" y="479"/>
                    <a:pt x="13926" y="395"/>
                  </a:cubicBezTo>
                  <a:cubicBezTo>
                    <a:pt x="14664" y="300"/>
                    <a:pt x="14664" y="300"/>
                    <a:pt x="15414" y="229"/>
                  </a:cubicBezTo>
                  <a:cubicBezTo>
                    <a:pt x="15664" y="217"/>
                    <a:pt x="15831" y="193"/>
                    <a:pt x="15962" y="181"/>
                  </a:cubicBezTo>
                  <a:cubicBezTo>
                    <a:pt x="16140" y="169"/>
                    <a:pt x="16307" y="133"/>
                    <a:pt x="16450" y="110"/>
                  </a:cubicBezTo>
                  <a:cubicBezTo>
                    <a:pt x="16845" y="46"/>
                    <a:pt x="16445" y="1"/>
                    <a:pt x="16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3855825" y="2708800"/>
              <a:ext cx="208675" cy="116150"/>
            </a:xfrm>
            <a:custGeom>
              <a:avLst/>
              <a:gdLst/>
              <a:ahLst/>
              <a:cxnLst/>
              <a:rect l="l" t="t" r="r" b="b"/>
              <a:pathLst>
                <a:path w="8347" h="4646" extrusionOk="0">
                  <a:moveTo>
                    <a:pt x="7942" y="0"/>
                  </a:moveTo>
                  <a:cubicBezTo>
                    <a:pt x="7894" y="0"/>
                    <a:pt x="7859" y="12"/>
                    <a:pt x="7811" y="12"/>
                  </a:cubicBezTo>
                  <a:cubicBezTo>
                    <a:pt x="7763" y="36"/>
                    <a:pt x="7692" y="36"/>
                    <a:pt x="7621" y="60"/>
                  </a:cubicBezTo>
                  <a:cubicBezTo>
                    <a:pt x="7263" y="131"/>
                    <a:pt x="7263" y="155"/>
                    <a:pt x="6918" y="250"/>
                  </a:cubicBezTo>
                  <a:cubicBezTo>
                    <a:pt x="6573" y="358"/>
                    <a:pt x="6573" y="346"/>
                    <a:pt x="6228" y="465"/>
                  </a:cubicBezTo>
                  <a:cubicBezTo>
                    <a:pt x="5894" y="584"/>
                    <a:pt x="5894" y="584"/>
                    <a:pt x="5561" y="715"/>
                  </a:cubicBezTo>
                  <a:cubicBezTo>
                    <a:pt x="5216" y="846"/>
                    <a:pt x="5239" y="869"/>
                    <a:pt x="4906" y="1012"/>
                  </a:cubicBezTo>
                  <a:cubicBezTo>
                    <a:pt x="4584" y="1167"/>
                    <a:pt x="4561" y="1120"/>
                    <a:pt x="4239" y="1286"/>
                  </a:cubicBezTo>
                  <a:cubicBezTo>
                    <a:pt x="3906" y="1441"/>
                    <a:pt x="3930" y="1465"/>
                    <a:pt x="3608" y="1643"/>
                  </a:cubicBezTo>
                  <a:cubicBezTo>
                    <a:pt x="3299" y="1822"/>
                    <a:pt x="3299" y="1822"/>
                    <a:pt x="3001" y="2012"/>
                  </a:cubicBezTo>
                  <a:cubicBezTo>
                    <a:pt x="2703" y="2203"/>
                    <a:pt x="2703" y="2215"/>
                    <a:pt x="2418" y="2429"/>
                  </a:cubicBezTo>
                  <a:cubicBezTo>
                    <a:pt x="2120" y="2632"/>
                    <a:pt x="2144" y="2655"/>
                    <a:pt x="1858" y="2870"/>
                  </a:cubicBezTo>
                  <a:cubicBezTo>
                    <a:pt x="1787" y="2929"/>
                    <a:pt x="1727" y="2977"/>
                    <a:pt x="1679" y="3013"/>
                  </a:cubicBezTo>
                  <a:lnTo>
                    <a:pt x="1667" y="3025"/>
                  </a:lnTo>
                  <a:cubicBezTo>
                    <a:pt x="1227" y="3382"/>
                    <a:pt x="834" y="3763"/>
                    <a:pt x="429" y="4144"/>
                  </a:cubicBezTo>
                  <a:cubicBezTo>
                    <a:pt x="382" y="4179"/>
                    <a:pt x="155" y="4418"/>
                    <a:pt x="120" y="4465"/>
                  </a:cubicBezTo>
                  <a:cubicBezTo>
                    <a:pt x="72" y="4525"/>
                    <a:pt x="24" y="4584"/>
                    <a:pt x="1" y="4632"/>
                  </a:cubicBezTo>
                  <a:cubicBezTo>
                    <a:pt x="1" y="4639"/>
                    <a:pt x="5" y="4646"/>
                    <a:pt x="22" y="4646"/>
                  </a:cubicBezTo>
                  <a:cubicBezTo>
                    <a:pt x="34" y="4646"/>
                    <a:pt x="54" y="4642"/>
                    <a:pt x="84" y="4632"/>
                  </a:cubicBezTo>
                  <a:cubicBezTo>
                    <a:pt x="179" y="4584"/>
                    <a:pt x="310" y="4489"/>
                    <a:pt x="429" y="4382"/>
                  </a:cubicBezTo>
                  <a:lnTo>
                    <a:pt x="917" y="3894"/>
                  </a:lnTo>
                  <a:cubicBezTo>
                    <a:pt x="1179" y="3632"/>
                    <a:pt x="1179" y="3632"/>
                    <a:pt x="1441" y="3417"/>
                  </a:cubicBezTo>
                  <a:cubicBezTo>
                    <a:pt x="1703" y="3191"/>
                    <a:pt x="1691" y="3155"/>
                    <a:pt x="1977" y="2953"/>
                  </a:cubicBezTo>
                  <a:cubicBezTo>
                    <a:pt x="2263" y="2739"/>
                    <a:pt x="2275" y="2739"/>
                    <a:pt x="2560" y="2548"/>
                  </a:cubicBezTo>
                  <a:cubicBezTo>
                    <a:pt x="2834" y="2334"/>
                    <a:pt x="2858" y="2358"/>
                    <a:pt x="3156" y="2155"/>
                  </a:cubicBezTo>
                  <a:cubicBezTo>
                    <a:pt x="3453" y="1965"/>
                    <a:pt x="3453" y="1965"/>
                    <a:pt x="3751" y="1786"/>
                  </a:cubicBezTo>
                  <a:cubicBezTo>
                    <a:pt x="4061" y="1608"/>
                    <a:pt x="4061" y="1608"/>
                    <a:pt x="4370" y="1465"/>
                  </a:cubicBezTo>
                  <a:cubicBezTo>
                    <a:pt x="4692" y="1298"/>
                    <a:pt x="4692" y="1298"/>
                    <a:pt x="5013" y="1167"/>
                  </a:cubicBezTo>
                  <a:cubicBezTo>
                    <a:pt x="5346" y="1012"/>
                    <a:pt x="5323" y="1000"/>
                    <a:pt x="5656" y="869"/>
                  </a:cubicBezTo>
                  <a:cubicBezTo>
                    <a:pt x="5978" y="727"/>
                    <a:pt x="5989" y="750"/>
                    <a:pt x="6323" y="631"/>
                  </a:cubicBezTo>
                  <a:cubicBezTo>
                    <a:pt x="6668" y="512"/>
                    <a:pt x="6644" y="512"/>
                    <a:pt x="6990" y="405"/>
                  </a:cubicBezTo>
                  <a:cubicBezTo>
                    <a:pt x="7335" y="298"/>
                    <a:pt x="7335" y="310"/>
                    <a:pt x="7680" y="227"/>
                  </a:cubicBezTo>
                  <a:cubicBezTo>
                    <a:pt x="7799" y="191"/>
                    <a:pt x="7871" y="179"/>
                    <a:pt x="7930" y="179"/>
                  </a:cubicBezTo>
                  <a:cubicBezTo>
                    <a:pt x="8002" y="155"/>
                    <a:pt x="8073" y="131"/>
                    <a:pt x="8156" y="108"/>
                  </a:cubicBezTo>
                  <a:cubicBezTo>
                    <a:pt x="8347" y="12"/>
                    <a:pt x="8073" y="0"/>
                    <a:pt x="79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3805050" y="2740425"/>
              <a:ext cx="162950" cy="189825"/>
            </a:xfrm>
            <a:custGeom>
              <a:avLst/>
              <a:gdLst/>
              <a:ahLst/>
              <a:cxnLst/>
              <a:rect l="l" t="t" r="r" b="b"/>
              <a:pathLst>
                <a:path w="6518" h="7593" extrusionOk="0">
                  <a:moveTo>
                    <a:pt x="6472" y="0"/>
                  </a:moveTo>
                  <a:cubicBezTo>
                    <a:pt x="6415" y="0"/>
                    <a:pt x="6288" y="50"/>
                    <a:pt x="6211" y="93"/>
                  </a:cubicBezTo>
                  <a:cubicBezTo>
                    <a:pt x="6163" y="128"/>
                    <a:pt x="6127" y="152"/>
                    <a:pt x="6080" y="164"/>
                  </a:cubicBezTo>
                  <a:cubicBezTo>
                    <a:pt x="6032" y="200"/>
                    <a:pt x="5973" y="247"/>
                    <a:pt x="5913" y="307"/>
                  </a:cubicBezTo>
                  <a:cubicBezTo>
                    <a:pt x="5615" y="569"/>
                    <a:pt x="5615" y="569"/>
                    <a:pt x="5365" y="878"/>
                  </a:cubicBezTo>
                  <a:cubicBezTo>
                    <a:pt x="5115" y="1200"/>
                    <a:pt x="5115" y="1200"/>
                    <a:pt x="4901" y="1521"/>
                  </a:cubicBezTo>
                  <a:cubicBezTo>
                    <a:pt x="4699" y="1855"/>
                    <a:pt x="4699" y="1867"/>
                    <a:pt x="4520" y="2200"/>
                  </a:cubicBezTo>
                  <a:cubicBezTo>
                    <a:pt x="4341" y="2545"/>
                    <a:pt x="4353" y="2557"/>
                    <a:pt x="4187" y="2914"/>
                  </a:cubicBezTo>
                  <a:cubicBezTo>
                    <a:pt x="4020" y="3272"/>
                    <a:pt x="3996" y="3260"/>
                    <a:pt x="3829" y="3617"/>
                  </a:cubicBezTo>
                  <a:cubicBezTo>
                    <a:pt x="3663" y="3974"/>
                    <a:pt x="3687" y="3974"/>
                    <a:pt x="3520" y="4331"/>
                  </a:cubicBezTo>
                  <a:cubicBezTo>
                    <a:pt x="3353" y="4688"/>
                    <a:pt x="3353" y="4688"/>
                    <a:pt x="3175" y="5034"/>
                  </a:cubicBezTo>
                  <a:cubicBezTo>
                    <a:pt x="2996" y="5379"/>
                    <a:pt x="3008" y="5391"/>
                    <a:pt x="2805" y="5724"/>
                  </a:cubicBezTo>
                  <a:cubicBezTo>
                    <a:pt x="2591" y="6046"/>
                    <a:pt x="2591" y="6046"/>
                    <a:pt x="2353" y="6343"/>
                  </a:cubicBezTo>
                  <a:cubicBezTo>
                    <a:pt x="2282" y="6439"/>
                    <a:pt x="2234" y="6474"/>
                    <a:pt x="2174" y="6522"/>
                  </a:cubicBezTo>
                  <a:lnTo>
                    <a:pt x="2163" y="6534"/>
                  </a:lnTo>
                  <a:cubicBezTo>
                    <a:pt x="1758" y="6951"/>
                    <a:pt x="1270" y="7403"/>
                    <a:pt x="674" y="7403"/>
                  </a:cubicBezTo>
                  <a:lnTo>
                    <a:pt x="662" y="7403"/>
                  </a:lnTo>
                  <a:cubicBezTo>
                    <a:pt x="623" y="7403"/>
                    <a:pt x="578" y="7408"/>
                    <a:pt x="520" y="7408"/>
                  </a:cubicBezTo>
                  <a:cubicBezTo>
                    <a:pt x="492" y="7408"/>
                    <a:pt x="460" y="7407"/>
                    <a:pt x="424" y="7403"/>
                  </a:cubicBezTo>
                  <a:cubicBezTo>
                    <a:pt x="329" y="7391"/>
                    <a:pt x="269" y="7355"/>
                    <a:pt x="234" y="7332"/>
                  </a:cubicBezTo>
                  <a:cubicBezTo>
                    <a:pt x="174" y="7296"/>
                    <a:pt x="115" y="7248"/>
                    <a:pt x="67" y="7213"/>
                  </a:cubicBezTo>
                  <a:cubicBezTo>
                    <a:pt x="41" y="7192"/>
                    <a:pt x="25" y="7180"/>
                    <a:pt x="15" y="7180"/>
                  </a:cubicBezTo>
                  <a:cubicBezTo>
                    <a:pt x="2" y="7180"/>
                    <a:pt x="1" y="7201"/>
                    <a:pt x="8" y="7248"/>
                  </a:cubicBezTo>
                  <a:cubicBezTo>
                    <a:pt x="31" y="7355"/>
                    <a:pt x="186" y="7546"/>
                    <a:pt x="389" y="7582"/>
                  </a:cubicBezTo>
                  <a:cubicBezTo>
                    <a:pt x="460" y="7590"/>
                    <a:pt x="517" y="7592"/>
                    <a:pt x="565" y="7592"/>
                  </a:cubicBezTo>
                  <a:cubicBezTo>
                    <a:pt x="661" y="7592"/>
                    <a:pt x="722" y="7582"/>
                    <a:pt x="793" y="7582"/>
                  </a:cubicBezTo>
                  <a:cubicBezTo>
                    <a:pt x="900" y="7570"/>
                    <a:pt x="1008" y="7546"/>
                    <a:pt x="1198" y="7475"/>
                  </a:cubicBezTo>
                  <a:cubicBezTo>
                    <a:pt x="1389" y="7403"/>
                    <a:pt x="1484" y="7344"/>
                    <a:pt x="1555" y="7284"/>
                  </a:cubicBezTo>
                  <a:cubicBezTo>
                    <a:pt x="1639" y="7224"/>
                    <a:pt x="1722" y="7165"/>
                    <a:pt x="1877" y="7046"/>
                  </a:cubicBezTo>
                  <a:cubicBezTo>
                    <a:pt x="2174" y="6772"/>
                    <a:pt x="2174" y="6772"/>
                    <a:pt x="2436" y="6462"/>
                  </a:cubicBezTo>
                  <a:cubicBezTo>
                    <a:pt x="2686" y="6165"/>
                    <a:pt x="2698" y="6165"/>
                    <a:pt x="2925" y="5843"/>
                  </a:cubicBezTo>
                  <a:cubicBezTo>
                    <a:pt x="3151" y="5510"/>
                    <a:pt x="3151" y="5510"/>
                    <a:pt x="3329" y="5153"/>
                  </a:cubicBezTo>
                  <a:cubicBezTo>
                    <a:pt x="3520" y="4808"/>
                    <a:pt x="3508" y="4796"/>
                    <a:pt x="3663" y="4438"/>
                  </a:cubicBezTo>
                  <a:lnTo>
                    <a:pt x="4318" y="3010"/>
                  </a:lnTo>
                  <a:cubicBezTo>
                    <a:pt x="4484" y="2652"/>
                    <a:pt x="4460" y="2641"/>
                    <a:pt x="4651" y="2295"/>
                  </a:cubicBezTo>
                  <a:cubicBezTo>
                    <a:pt x="4830" y="1950"/>
                    <a:pt x="4841" y="1950"/>
                    <a:pt x="5056" y="1629"/>
                  </a:cubicBezTo>
                  <a:cubicBezTo>
                    <a:pt x="5258" y="1295"/>
                    <a:pt x="5246" y="1283"/>
                    <a:pt x="5496" y="998"/>
                  </a:cubicBezTo>
                  <a:cubicBezTo>
                    <a:pt x="5746" y="700"/>
                    <a:pt x="5746" y="700"/>
                    <a:pt x="6032" y="450"/>
                  </a:cubicBezTo>
                  <a:cubicBezTo>
                    <a:pt x="6127" y="366"/>
                    <a:pt x="6199" y="319"/>
                    <a:pt x="6258" y="271"/>
                  </a:cubicBezTo>
                  <a:cubicBezTo>
                    <a:pt x="6318" y="212"/>
                    <a:pt x="6389" y="152"/>
                    <a:pt x="6449" y="93"/>
                  </a:cubicBezTo>
                  <a:cubicBezTo>
                    <a:pt x="6517" y="24"/>
                    <a:pt x="6511" y="0"/>
                    <a:pt x="6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3758800" y="2922100"/>
              <a:ext cx="48525" cy="18900"/>
            </a:xfrm>
            <a:custGeom>
              <a:avLst/>
              <a:gdLst/>
              <a:ahLst/>
              <a:cxnLst/>
              <a:rect l="l" t="t" r="r" b="b"/>
              <a:pathLst>
                <a:path w="1941" h="756" extrusionOk="0">
                  <a:moveTo>
                    <a:pt x="1865" y="0"/>
                  </a:moveTo>
                  <a:cubicBezTo>
                    <a:pt x="1839" y="0"/>
                    <a:pt x="1815" y="5"/>
                    <a:pt x="1810" y="5"/>
                  </a:cubicBezTo>
                  <a:cubicBezTo>
                    <a:pt x="1798" y="5"/>
                    <a:pt x="1798" y="17"/>
                    <a:pt x="1786" y="17"/>
                  </a:cubicBezTo>
                  <a:cubicBezTo>
                    <a:pt x="1786" y="29"/>
                    <a:pt x="1762" y="29"/>
                    <a:pt x="1750" y="41"/>
                  </a:cubicBezTo>
                  <a:cubicBezTo>
                    <a:pt x="1703" y="100"/>
                    <a:pt x="1703" y="100"/>
                    <a:pt x="1667" y="148"/>
                  </a:cubicBezTo>
                  <a:lnTo>
                    <a:pt x="1548" y="243"/>
                  </a:lnTo>
                  <a:cubicBezTo>
                    <a:pt x="1488" y="279"/>
                    <a:pt x="1488" y="279"/>
                    <a:pt x="1405" y="315"/>
                  </a:cubicBezTo>
                  <a:cubicBezTo>
                    <a:pt x="1334" y="338"/>
                    <a:pt x="1346" y="362"/>
                    <a:pt x="1274" y="386"/>
                  </a:cubicBezTo>
                  <a:cubicBezTo>
                    <a:pt x="1249" y="399"/>
                    <a:pt x="1231" y="402"/>
                    <a:pt x="1215" y="402"/>
                  </a:cubicBezTo>
                  <a:cubicBezTo>
                    <a:pt x="1192" y="402"/>
                    <a:pt x="1173" y="395"/>
                    <a:pt x="1142" y="395"/>
                  </a:cubicBezTo>
                  <a:cubicBezTo>
                    <a:pt x="1132" y="395"/>
                    <a:pt x="1120" y="396"/>
                    <a:pt x="1107" y="398"/>
                  </a:cubicBezTo>
                  <a:cubicBezTo>
                    <a:pt x="1036" y="434"/>
                    <a:pt x="1036" y="446"/>
                    <a:pt x="965" y="458"/>
                  </a:cubicBezTo>
                  <a:lnTo>
                    <a:pt x="810" y="493"/>
                  </a:lnTo>
                  <a:cubicBezTo>
                    <a:pt x="738" y="505"/>
                    <a:pt x="738" y="517"/>
                    <a:pt x="667" y="517"/>
                  </a:cubicBezTo>
                  <a:cubicBezTo>
                    <a:pt x="619" y="517"/>
                    <a:pt x="603" y="528"/>
                    <a:pt x="573" y="528"/>
                  </a:cubicBezTo>
                  <a:cubicBezTo>
                    <a:pt x="558" y="528"/>
                    <a:pt x="540" y="525"/>
                    <a:pt x="512" y="517"/>
                  </a:cubicBezTo>
                  <a:cubicBezTo>
                    <a:pt x="500" y="517"/>
                    <a:pt x="488" y="505"/>
                    <a:pt x="476" y="505"/>
                  </a:cubicBezTo>
                  <a:cubicBezTo>
                    <a:pt x="369" y="481"/>
                    <a:pt x="238" y="446"/>
                    <a:pt x="191" y="338"/>
                  </a:cubicBezTo>
                  <a:cubicBezTo>
                    <a:pt x="179" y="338"/>
                    <a:pt x="179" y="327"/>
                    <a:pt x="155" y="315"/>
                  </a:cubicBezTo>
                  <a:cubicBezTo>
                    <a:pt x="143" y="303"/>
                    <a:pt x="143" y="279"/>
                    <a:pt x="131" y="279"/>
                  </a:cubicBezTo>
                  <a:cubicBezTo>
                    <a:pt x="119" y="279"/>
                    <a:pt x="95" y="267"/>
                    <a:pt x="83" y="267"/>
                  </a:cubicBezTo>
                  <a:cubicBezTo>
                    <a:pt x="72" y="315"/>
                    <a:pt x="36" y="315"/>
                    <a:pt x="24" y="338"/>
                  </a:cubicBezTo>
                  <a:cubicBezTo>
                    <a:pt x="0" y="386"/>
                    <a:pt x="12" y="434"/>
                    <a:pt x="24" y="481"/>
                  </a:cubicBezTo>
                  <a:cubicBezTo>
                    <a:pt x="83" y="553"/>
                    <a:pt x="83" y="553"/>
                    <a:pt x="155" y="612"/>
                  </a:cubicBezTo>
                  <a:cubicBezTo>
                    <a:pt x="238" y="672"/>
                    <a:pt x="238" y="648"/>
                    <a:pt x="322" y="696"/>
                  </a:cubicBezTo>
                  <a:cubicBezTo>
                    <a:pt x="417" y="731"/>
                    <a:pt x="417" y="719"/>
                    <a:pt x="500" y="731"/>
                  </a:cubicBezTo>
                  <a:cubicBezTo>
                    <a:pt x="595" y="743"/>
                    <a:pt x="595" y="755"/>
                    <a:pt x="679" y="755"/>
                  </a:cubicBezTo>
                  <a:cubicBezTo>
                    <a:pt x="774" y="755"/>
                    <a:pt x="774" y="755"/>
                    <a:pt x="857" y="743"/>
                  </a:cubicBezTo>
                  <a:cubicBezTo>
                    <a:pt x="953" y="731"/>
                    <a:pt x="953" y="719"/>
                    <a:pt x="1024" y="696"/>
                  </a:cubicBezTo>
                  <a:cubicBezTo>
                    <a:pt x="1107" y="684"/>
                    <a:pt x="1107" y="684"/>
                    <a:pt x="1191" y="660"/>
                  </a:cubicBezTo>
                  <a:cubicBezTo>
                    <a:pt x="1262" y="624"/>
                    <a:pt x="1262" y="624"/>
                    <a:pt x="1346" y="600"/>
                  </a:cubicBezTo>
                  <a:cubicBezTo>
                    <a:pt x="1429" y="565"/>
                    <a:pt x="1429" y="541"/>
                    <a:pt x="1500" y="505"/>
                  </a:cubicBezTo>
                  <a:cubicBezTo>
                    <a:pt x="1572" y="458"/>
                    <a:pt x="1584" y="481"/>
                    <a:pt x="1643" y="434"/>
                  </a:cubicBezTo>
                  <a:cubicBezTo>
                    <a:pt x="1727" y="386"/>
                    <a:pt x="1727" y="374"/>
                    <a:pt x="1786" y="315"/>
                  </a:cubicBezTo>
                  <a:cubicBezTo>
                    <a:pt x="1858" y="255"/>
                    <a:pt x="1846" y="255"/>
                    <a:pt x="1905" y="184"/>
                  </a:cubicBezTo>
                  <a:cubicBezTo>
                    <a:pt x="1917" y="160"/>
                    <a:pt x="1929" y="148"/>
                    <a:pt x="1941" y="124"/>
                  </a:cubicBezTo>
                  <a:lnTo>
                    <a:pt x="1941" y="41"/>
                  </a:lnTo>
                  <a:cubicBezTo>
                    <a:pt x="1934" y="8"/>
                    <a:pt x="1898" y="0"/>
                    <a:pt x="18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2955425" y="2169725"/>
              <a:ext cx="738050" cy="274650"/>
            </a:xfrm>
            <a:custGeom>
              <a:avLst/>
              <a:gdLst/>
              <a:ahLst/>
              <a:cxnLst/>
              <a:rect l="l" t="t" r="r" b="b"/>
              <a:pathLst>
                <a:path w="29522" h="10986" extrusionOk="0">
                  <a:moveTo>
                    <a:pt x="1519" y="0"/>
                  </a:moveTo>
                  <a:cubicBezTo>
                    <a:pt x="1351" y="0"/>
                    <a:pt x="1152" y="7"/>
                    <a:pt x="893" y="61"/>
                  </a:cubicBezTo>
                  <a:cubicBezTo>
                    <a:pt x="595" y="132"/>
                    <a:pt x="357" y="227"/>
                    <a:pt x="226" y="382"/>
                  </a:cubicBezTo>
                  <a:cubicBezTo>
                    <a:pt x="48" y="561"/>
                    <a:pt x="0" y="882"/>
                    <a:pt x="131" y="1073"/>
                  </a:cubicBezTo>
                  <a:cubicBezTo>
                    <a:pt x="179" y="1144"/>
                    <a:pt x="226" y="1168"/>
                    <a:pt x="226" y="1168"/>
                  </a:cubicBezTo>
                  <a:cubicBezTo>
                    <a:pt x="250" y="1108"/>
                    <a:pt x="203" y="1061"/>
                    <a:pt x="179" y="954"/>
                  </a:cubicBezTo>
                  <a:cubicBezTo>
                    <a:pt x="131" y="811"/>
                    <a:pt x="143" y="585"/>
                    <a:pt x="322" y="418"/>
                  </a:cubicBezTo>
                  <a:cubicBezTo>
                    <a:pt x="417" y="346"/>
                    <a:pt x="524" y="275"/>
                    <a:pt x="643" y="239"/>
                  </a:cubicBezTo>
                  <a:cubicBezTo>
                    <a:pt x="762" y="192"/>
                    <a:pt x="893" y="156"/>
                    <a:pt x="1012" y="132"/>
                  </a:cubicBezTo>
                  <a:cubicBezTo>
                    <a:pt x="1227" y="94"/>
                    <a:pt x="1403" y="81"/>
                    <a:pt x="1555" y="81"/>
                  </a:cubicBezTo>
                  <a:cubicBezTo>
                    <a:pt x="1784" y="81"/>
                    <a:pt x="1960" y="111"/>
                    <a:pt x="2131" y="132"/>
                  </a:cubicBezTo>
                  <a:cubicBezTo>
                    <a:pt x="2405" y="180"/>
                    <a:pt x="2703" y="239"/>
                    <a:pt x="3262" y="418"/>
                  </a:cubicBezTo>
                  <a:cubicBezTo>
                    <a:pt x="4394" y="787"/>
                    <a:pt x="4394" y="811"/>
                    <a:pt x="5525" y="1192"/>
                  </a:cubicBezTo>
                  <a:cubicBezTo>
                    <a:pt x="6656" y="1597"/>
                    <a:pt x="6656" y="1585"/>
                    <a:pt x="7787" y="1978"/>
                  </a:cubicBezTo>
                  <a:cubicBezTo>
                    <a:pt x="8918" y="2371"/>
                    <a:pt x="8894" y="2406"/>
                    <a:pt x="10013" y="2847"/>
                  </a:cubicBezTo>
                  <a:cubicBezTo>
                    <a:pt x="11133" y="3275"/>
                    <a:pt x="13347" y="4156"/>
                    <a:pt x="14466" y="4597"/>
                  </a:cubicBezTo>
                  <a:cubicBezTo>
                    <a:pt x="15585" y="5038"/>
                    <a:pt x="15585" y="5049"/>
                    <a:pt x="16681" y="5478"/>
                  </a:cubicBezTo>
                  <a:cubicBezTo>
                    <a:pt x="17800" y="5930"/>
                    <a:pt x="21967" y="7562"/>
                    <a:pt x="22253" y="7669"/>
                  </a:cubicBezTo>
                  <a:cubicBezTo>
                    <a:pt x="22515" y="7800"/>
                    <a:pt x="24420" y="8681"/>
                    <a:pt x="25503" y="9181"/>
                  </a:cubicBezTo>
                  <a:lnTo>
                    <a:pt x="27682" y="10193"/>
                  </a:lnTo>
                  <a:cubicBezTo>
                    <a:pt x="28039" y="10360"/>
                    <a:pt x="28289" y="10479"/>
                    <a:pt x="28480" y="10586"/>
                  </a:cubicBezTo>
                  <a:cubicBezTo>
                    <a:pt x="28742" y="10705"/>
                    <a:pt x="28980" y="10812"/>
                    <a:pt x="29218" y="10895"/>
                  </a:cubicBezTo>
                  <a:cubicBezTo>
                    <a:pt x="29366" y="10960"/>
                    <a:pt x="29439" y="10986"/>
                    <a:pt x="29458" y="10986"/>
                  </a:cubicBezTo>
                  <a:cubicBezTo>
                    <a:pt x="29522" y="10986"/>
                    <a:pt x="29016" y="10705"/>
                    <a:pt x="28706" y="10550"/>
                  </a:cubicBezTo>
                  <a:cubicBezTo>
                    <a:pt x="28575" y="10491"/>
                    <a:pt x="28444" y="10419"/>
                    <a:pt x="28301" y="10360"/>
                  </a:cubicBezTo>
                  <a:cubicBezTo>
                    <a:pt x="28147" y="10288"/>
                    <a:pt x="26634" y="9586"/>
                    <a:pt x="25551" y="9086"/>
                  </a:cubicBezTo>
                  <a:lnTo>
                    <a:pt x="23384" y="8062"/>
                  </a:lnTo>
                  <a:cubicBezTo>
                    <a:pt x="22848" y="7812"/>
                    <a:pt x="22563" y="7693"/>
                    <a:pt x="22289" y="7562"/>
                  </a:cubicBezTo>
                  <a:cubicBezTo>
                    <a:pt x="22015" y="7454"/>
                    <a:pt x="11156" y="3168"/>
                    <a:pt x="10049" y="2740"/>
                  </a:cubicBezTo>
                  <a:cubicBezTo>
                    <a:pt x="8930" y="2311"/>
                    <a:pt x="8930" y="2299"/>
                    <a:pt x="7799" y="1906"/>
                  </a:cubicBezTo>
                  <a:cubicBezTo>
                    <a:pt x="7489" y="1799"/>
                    <a:pt x="4405" y="716"/>
                    <a:pt x="4405" y="716"/>
                  </a:cubicBezTo>
                  <a:cubicBezTo>
                    <a:pt x="3524" y="430"/>
                    <a:pt x="2643" y="73"/>
                    <a:pt x="1715" y="1"/>
                  </a:cubicBezTo>
                  <a:lnTo>
                    <a:pt x="1679" y="1"/>
                  </a:lnTo>
                  <a:cubicBezTo>
                    <a:pt x="1628" y="1"/>
                    <a:pt x="1576" y="0"/>
                    <a:pt x="15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3026850" y="2242025"/>
              <a:ext cx="666950" cy="222825"/>
            </a:xfrm>
            <a:custGeom>
              <a:avLst/>
              <a:gdLst/>
              <a:ahLst/>
              <a:cxnLst/>
              <a:rect l="l" t="t" r="r" b="b"/>
              <a:pathLst>
                <a:path w="26678" h="8913" extrusionOk="0">
                  <a:moveTo>
                    <a:pt x="1932" y="1"/>
                  </a:moveTo>
                  <a:cubicBezTo>
                    <a:pt x="1756" y="1"/>
                    <a:pt x="1581" y="9"/>
                    <a:pt x="1406" y="26"/>
                  </a:cubicBezTo>
                  <a:lnTo>
                    <a:pt x="1382" y="26"/>
                  </a:lnTo>
                  <a:cubicBezTo>
                    <a:pt x="1203" y="38"/>
                    <a:pt x="977" y="86"/>
                    <a:pt x="679" y="193"/>
                  </a:cubicBezTo>
                  <a:cubicBezTo>
                    <a:pt x="548" y="252"/>
                    <a:pt x="429" y="276"/>
                    <a:pt x="334" y="336"/>
                  </a:cubicBezTo>
                  <a:cubicBezTo>
                    <a:pt x="239" y="383"/>
                    <a:pt x="155" y="455"/>
                    <a:pt x="96" y="538"/>
                  </a:cubicBezTo>
                  <a:cubicBezTo>
                    <a:pt x="60" y="598"/>
                    <a:pt x="24" y="657"/>
                    <a:pt x="24" y="729"/>
                  </a:cubicBezTo>
                  <a:cubicBezTo>
                    <a:pt x="1" y="872"/>
                    <a:pt x="13" y="1038"/>
                    <a:pt x="60" y="1157"/>
                  </a:cubicBezTo>
                  <a:cubicBezTo>
                    <a:pt x="81" y="1220"/>
                    <a:pt x="111" y="1255"/>
                    <a:pt x="126" y="1255"/>
                  </a:cubicBezTo>
                  <a:cubicBezTo>
                    <a:pt x="128" y="1255"/>
                    <a:pt x="130" y="1254"/>
                    <a:pt x="132" y="1253"/>
                  </a:cubicBezTo>
                  <a:cubicBezTo>
                    <a:pt x="167" y="1253"/>
                    <a:pt x="144" y="1205"/>
                    <a:pt x="132" y="1098"/>
                  </a:cubicBezTo>
                  <a:cubicBezTo>
                    <a:pt x="120" y="1003"/>
                    <a:pt x="120" y="872"/>
                    <a:pt x="144" y="741"/>
                  </a:cubicBezTo>
                  <a:cubicBezTo>
                    <a:pt x="179" y="633"/>
                    <a:pt x="263" y="514"/>
                    <a:pt x="382" y="455"/>
                  </a:cubicBezTo>
                  <a:cubicBezTo>
                    <a:pt x="501" y="383"/>
                    <a:pt x="667" y="360"/>
                    <a:pt x="798" y="300"/>
                  </a:cubicBezTo>
                  <a:cubicBezTo>
                    <a:pt x="1275" y="157"/>
                    <a:pt x="1548" y="145"/>
                    <a:pt x="1799" y="145"/>
                  </a:cubicBezTo>
                  <a:cubicBezTo>
                    <a:pt x="1861" y="145"/>
                    <a:pt x="1925" y="145"/>
                    <a:pt x="1994" y="145"/>
                  </a:cubicBezTo>
                  <a:cubicBezTo>
                    <a:pt x="2201" y="145"/>
                    <a:pt x="2453" y="151"/>
                    <a:pt x="2846" y="205"/>
                  </a:cubicBezTo>
                  <a:cubicBezTo>
                    <a:pt x="3358" y="276"/>
                    <a:pt x="3632" y="336"/>
                    <a:pt x="3882" y="395"/>
                  </a:cubicBezTo>
                  <a:cubicBezTo>
                    <a:pt x="4132" y="455"/>
                    <a:pt x="4406" y="514"/>
                    <a:pt x="4906" y="693"/>
                  </a:cubicBezTo>
                  <a:cubicBezTo>
                    <a:pt x="5918" y="1038"/>
                    <a:pt x="5906" y="1074"/>
                    <a:pt x="6906" y="1467"/>
                  </a:cubicBezTo>
                  <a:cubicBezTo>
                    <a:pt x="7906" y="1872"/>
                    <a:pt x="7906" y="1884"/>
                    <a:pt x="8895" y="2265"/>
                  </a:cubicBezTo>
                  <a:cubicBezTo>
                    <a:pt x="9907" y="2634"/>
                    <a:pt x="11931" y="3336"/>
                    <a:pt x="12943" y="3693"/>
                  </a:cubicBezTo>
                  <a:cubicBezTo>
                    <a:pt x="13955" y="4051"/>
                    <a:pt x="13955" y="4051"/>
                    <a:pt x="14955" y="4432"/>
                  </a:cubicBezTo>
                  <a:cubicBezTo>
                    <a:pt x="15955" y="4824"/>
                    <a:pt x="15955" y="4824"/>
                    <a:pt x="16955" y="5241"/>
                  </a:cubicBezTo>
                  <a:cubicBezTo>
                    <a:pt x="17931" y="5658"/>
                    <a:pt x="17943" y="5658"/>
                    <a:pt x="18944" y="6039"/>
                  </a:cubicBezTo>
                  <a:cubicBezTo>
                    <a:pt x="19944" y="6444"/>
                    <a:pt x="21956" y="7206"/>
                    <a:pt x="22968" y="7575"/>
                  </a:cubicBezTo>
                  <a:cubicBezTo>
                    <a:pt x="23968" y="7944"/>
                    <a:pt x="23968" y="7944"/>
                    <a:pt x="24968" y="8337"/>
                  </a:cubicBezTo>
                  <a:cubicBezTo>
                    <a:pt x="25313" y="8468"/>
                    <a:pt x="25540" y="8551"/>
                    <a:pt x="25718" y="8611"/>
                  </a:cubicBezTo>
                  <a:cubicBezTo>
                    <a:pt x="25944" y="8706"/>
                    <a:pt x="26183" y="8777"/>
                    <a:pt x="26385" y="8849"/>
                  </a:cubicBezTo>
                  <a:cubicBezTo>
                    <a:pt x="26515" y="8894"/>
                    <a:pt x="26581" y="8912"/>
                    <a:pt x="26603" y="8912"/>
                  </a:cubicBezTo>
                  <a:cubicBezTo>
                    <a:pt x="26678" y="8912"/>
                    <a:pt x="26198" y="8686"/>
                    <a:pt x="25921" y="8575"/>
                  </a:cubicBezTo>
                  <a:lnTo>
                    <a:pt x="25551" y="8420"/>
                  </a:lnTo>
                  <a:cubicBezTo>
                    <a:pt x="25409" y="8361"/>
                    <a:pt x="19991" y="6325"/>
                    <a:pt x="18991" y="5920"/>
                  </a:cubicBezTo>
                  <a:cubicBezTo>
                    <a:pt x="17991" y="5539"/>
                    <a:pt x="17991" y="5539"/>
                    <a:pt x="16991" y="5122"/>
                  </a:cubicBezTo>
                  <a:cubicBezTo>
                    <a:pt x="16015" y="4705"/>
                    <a:pt x="16015" y="4670"/>
                    <a:pt x="15014" y="4289"/>
                  </a:cubicBezTo>
                  <a:cubicBezTo>
                    <a:pt x="14002" y="3896"/>
                    <a:pt x="14002" y="3908"/>
                    <a:pt x="12990" y="3550"/>
                  </a:cubicBezTo>
                  <a:lnTo>
                    <a:pt x="10966" y="2836"/>
                  </a:lnTo>
                  <a:cubicBezTo>
                    <a:pt x="9954" y="2479"/>
                    <a:pt x="9942" y="2503"/>
                    <a:pt x="8942" y="2122"/>
                  </a:cubicBezTo>
                  <a:cubicBezTo>
                    <a:pt x="7930" y="1753"/>
                    <a:pt x="7930" y="1753"/>
                    <a:pt x="6930" y="1348"/>
                  </a:cubicBezTo>
                  <a:cubicBezTo>
                    <a:pt x="6668" y="1253"/>
                    <a:pt x="6466" y="1157"/>
                    <a:pt x="6311" y="1086"/>
                  </a:cubicBezTo>
                  <a:cubicBezTo>
                    <a:pt x="6287" y="1086"/>
                    <a:pt x="6287" y="1074"/>
                    <a:pt x="6275" y="1074"/>
                  </a:cubicBezTo>
                  <a:cubicBezTo>
                    <a:pt x="5501" y="741"/>
                    <a:pt x="4716" y="455"/>
                    <a:pt x="3894" y="264"/>
                  </a:cubicBezTo>
                  <a:cubicBezTo>
                    <a:pt x="3245" y="114"/>
                    <a:pt x="2589" y="1"/>
                    <a:pt x="19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077450" y="2296050"/>
              <a:ext cx="644425" cy="198175"/>
            </a:xfrm>
            <a:custGeom>
              <a:avLst/>
              <a:gdLst/>
              <a:ahLst/>
              <a:cxnLst/>
              <a:rect l="l" t="t" r="r" b="b"/>
              <a:pathLst>
                <a:path w="25777" h="7927" extrusionOk="0">
                  <a:moveTo>
                    <a:pt x="2036" y="1"/>
                  </a:moveTo>
                  <a:cubicBezTo>
                    <a:pt x="1790" y="1"/>
                    <a:pt x="1544" y="20"/>
                    <a:pt x="1299" y="68"/>
                  </a:cubicBezTo>
                  <a:lnTo>
                    <a:pt x="1275" y="68"/>
                  </a:lnTo>
                  <a:cubicBezTo>
                    <a:pt x="1096" y="92"/>
                    <a:pt x="906" y="163"/>
                    <a:pt x="620" y="258"/>
                  </a:cubicBezTo>
                  <a:cubicBezTo>
                    <a:pt x="382" y="366"/>
                    <a:pt x="179" y="461"/>
                    <a:pt x="84" y="616"/>
                  </a:cubicBezTo>
                  <a:cubicBezTo>
                    <a:pt x="60" y="663"/>
                    <a:pt x="25" y="723"/>
                    <a:pt x="25" y="782"/>
                  </a:cubicBezTo>
                  <a:cubicBezTo>
                    <a:pt x="1" y="925"/>
                    <a:pt x="13" y="1092"/>
                    <a:pt x="60" y="1223"/>
                  </a:cubicBezTo>
                  <a:cubicBezTo>
                    <a:pt x="84" y="1282"/>
                    <a:pt x="120" y="1318"/>
                    <a:pt x="120" y="1318"/>
                  </a:cubicBezTo>
                  <a:cubicBezTo>
                    <a:pt x="167" y="1306"/>
                    <a:pt x="144" y="1258"/>
                    <a:pt x="132" y="1175"/>
                  </a:cubicBezTo>
                  <a:cubicBezTo>
                    <a:pt x="120" y="1080"/>
                    <a:pt x="120" y="949"/>
                    <a:pt x="144" y="818"/>
                  </a:cubicBezTo>
                  <a:cubicBezTo>
                    <a:pt x="191" y="592"/>
                    <a:pt x="489" y="473"/>
                    <a:pt x="763" y="366"/>
                  </a:cubicBezTo>
                  <a:cubicBezTo>
                    <a:pt x="1203" y="199"/>
                    <a:pt x="1453" y="175"/>
                    <a:pt x="1691" y="139"/>
                  </a:cubicBezTo>
                  <a:cubicBezTo>
                    <a:pt x="1793" y="130"/>
                    <a:pt x="1893" y="124"/>
                    <a:pt x="2005" y="124"/>
                  </a:cubicBezTo>
                  <a:cubicBezTo>
                    <a:pt x="2183" y="124"/>
                    <a:pt x="2393" y="139"/>
                    <a:pt x="2692" y="175"/>
                  </a:cubicBezTo>
                  <a:cubicBezTo>
                    <a:pt x="3204" y="235"/>
                    <a:pt x="3454" y="282"/>
                    <a:pt x="3704" y="318"/>
                  </a:cubicBezTo>
                  <a:cubicBezTo>
                    <a:pt x="3954" y="366"/>
                    <a:pt x="4216" y="425"/>
                    <a:pt x="4704" y="544"/>
                  </a:cubicBezTo>
                  <a:cubicBezTo>
                    <a:pt x="5704" y="818"/>
                    <a:pt x="5704" y="818"/>
                    <a:pt x="6668" y="1139"/>
                  </a:cubicBezTo>
                  <a:cubicBezTo>
                    <a:pt x="7633" y="1485"/>
                    <a:pt x="7633" y="1497"/>
                    <a:pt x="8597" y="1866"/>
                  </a:cubicBezTo>
                  <a:lnTo>
                    <a:pt x="10538" y="2580"/>
                  </a:lnTo>
                  <a:lnTo>
                    <a:pt x="14407" y="4009"/>
                  </a:lnTo>
                  <a:cubicBezTo>
                    <a:pt x="15372" y="4366"/>
                    <a:pt x="15372" y="4366"/>
                    <a:pt x="16336" y="4711"/>
                  </a:cubicBezTo>
                  <a:cubicBezTo>
                    <a:pt x="17312" y="5057"/>
                    <a:pt x="17324" y="5045"/>
                    <a:pt x="18289" y="5366"/>
                  </a:cubicBezTo>
                  <a:cubicBezTo>
                    <a:pt x="19277" y="5688"/>
                    <a:pt x="21218" y="6354"/>
                    <a:pt x="22194" y="6688"/>
                  </a:cubicBezTo>
                  <a:cubicBezTo>
                    <a:pt x="23170" y="7021"/>
                    <a:pt x="23170" y="7021"/>
                    <a:pt x="24135" y="7378"/>
                  </a:cubicBezTo>
                  <a:cubicBezTo>
                    <a:pt x="24468" y="7497"/>
                    <a:pt x="24670" y="7581"/>
                    <a:pt x="24849" y="7640"/>
                  </a:cubicBezTo>
                  <a:cubicBezTo>
                    <a:pt x="25075" y="7724"/>
                    <a:pt x="25290" y="7795"/>
                    <a:pt x="25492" y="7866"/>
                  </a:cubicBezTo>
                  <a:cubicBezTo>
                    <a:pt x="25620" y="7909"/>
                    <a:pt x="25685" y="7927"/>
                    <a:pt x="25706" y="7927"/>
                  </a:cubicBezTo>
                  <a:cubicBezTo>
                    <a:pt x="25777" y="7927"/>
                    <a:pt x="25310" y="7715"/>
                    <a:pt x="25051" y="7604"/>
                  </a:cubicBezTo>
                  <a:lnTo>
                    <a:pt x="24694" y="7450"/>
                  </a:lnTo>
                  <a:cubicBezTo>
                    <a:pt x="24551" y="7390"/>
                    <a:pt x="24373" y="7331"/>
                    <a:pt x="24170" y="7259"/>
                  </a:cubicBezTo>
                  <a:cubicBezTo>
                    <a:pt x="23206" y="6902"/>
                    <a:pt x="23206" y="6902"/>
                    <a:pt x="22218" y="6569"/>
                  </a:cubicBezTo>
                  <a:cubicBezTo>
                    <a:pt x="21253" y="6223"/>
                    <a:pt x="21241" y="6247"/>
                    <a:pt x="20265" y="5902"/>
                  </a:cubicBezTo>
                  <a:cubicBezTo>
                    <a:pt x="19289" y="5569"/>
                    <a:pt x="17336" y="4914"/>
                    <a:pt x="16360" y="4592"/>
                  </a:cubicBezTo>
                  <a:cubicBezTo>
                    <a:pt x="15384" y="4247"/>
                    <a:pt x="15384" y="4223"/>
                    <a:pt x="14419" y="3866"/>
                  </a:cubicBezTo>
                  <a:cubicBezTo>
                    <a:pt x="13455" y="3509"/>
                    <a:pt x="6025" y="806"/>
                    <a:pt x="6013" y="806"/>
                  </a:cubicBezTo>
                  <a:cubicBezTo>
                    <a:pt x="5251" y="568"/>
                    <a:pt x="4477" y="330"/>
                    <a:pt x="3692" y="199"/>
                  </a:cubicBezTo>
                  <a:cubicBezTo>
                    <a:pt x="3147" y="100"/>
                    <a:pt x="2591" y="1"/>
                    <a:pt x="2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2882800" y="2097125"/>
              <a:ext cx="81875" cy="35125"/>
            </a:xfrm>
            <a:custGeom>
              <a:avLst/>
              <a:gdLst/>
              <a:ahLst/>
              <a:cxnLst/>
              <a:rect l="l" t="t" r="r" b="b"/>
              <a:pathLst>
                <a:path w="3275" h="1405" extrusionOk="0">
                  <a:moveTo>
                    <a:pt x="810" y="0"/>
                  </a:moveTo>
                  <a:cubicBezTo>
                    <a:pt x="643" y="24"/>
                    <a:pt x="643" y="36"/>
                    <a:pt x="476" y="83"/>
                  </a:cubicBezTo>
                  <a:cubicBezTo>
                    <a:pt x="322" y="155"/>
                    <a:pt x="322" y="167"/>
                    <a:pt x="214" y="286"/>
                  </a:cubicBezTo>
                  <a:cubicBezTo>
                    <a:pt x="179" y="310"/>
                    <a:pt x="167" y="345"/>
                    <a:pt x="131" y="381"/>
                  </a:cubicBezTo>
                  <a:cubicBezTo>
                    <a:pt x="0" y="595"/>
                    <a:pt x="0" y="869"/>
                    <a:pt x="24" y="1119"/>
                  </a:cubicBezTo>
                  <a:cubicBezTo>
                    <a:pt x="24" y="1143"/>
                    <a:pt x="60" y="1298"/>
                    <a:pt x="71" y="1310"/>
                  </a:cubicBezTo>
                  <a:lnTo>
                    <a:pt x="119" y="1405"/>
                  </a:lnTo>
                  <a:cubicBezTo>
                    <a:pt x="119" y="1405"/>
                    <a:pt x="131" y="1405"/>
                    <a:pt x="155" y="1369"/>
                  </a:cubicBezTo>
                  <a:cubicBezTo>
                    <a:pt x="179" y="1334"/>
                    <a:pt x="167" y="1250"/>
                    <a:pt x="167" y="1179"/>
                  </a:cubicBezTo>
                  <a:cubicBezTo>
                    <a:pt x="131" y="1048"/>
                    <a:pt x="155" y="1036"/>
                    <a:pt x="131" y="893"/>
                  </a:cubicBezTo>
                  <a:cubicBezTo>
                    <a:pt x="131" y="750"/>
                    <a:pt x="131" y="750"/>
                    <a:pt x="167" y="619"/>
                  </a:cubicBezTo>
                  <a:cubicBezTo>
                    <a:pt x="214" y="476"/>
                    <a:pt x="191" y="476"/>
                    <a:pt x="286" y="357"/>
                  </a:cubicBezTo>
                  <a:cubicBezTo>
                    <a:pt x="369" y="262"/>
                    <a:pt x="393" y="274"/>
                    <a:pt x="512" y="214"/>
                  </a:cubicBezTo>
                  <a:cubicBezTo>
                    <a:pt x="643" y="167"/>
                    <a:pt x="643" y="167"/>
                    <a:pt x="786" y="167"/>
                  </a:cubicBezTo>
                  <a:cubicBezTo>
                    <a:pt x="941" y="155"/>
                    <a:pt x="941" y="155"/>
                    <a:pt x="1107" y="155"/>
                  </a:cubicBezTo>
                  <a:cubicBezTo>
                    <a:pt x="1250" y="155"/>
                    <a:pt x="1560" y="167"/>
                    <a:pt x="1726" y="167"/>
                  </a:cubicBezTo>
                  <a:cubicBezTo>
                    <a:pt x="1830" y="167"/>
                    <a:pt x="1864" y="161"/>
                    <a:pt x="1921" y="161"/>
                  </a:cubicBezTo>
                  <a:cubicBezTo>
                    <a:pt x="1950" y="161"/>
                    <a:pt x="1984" y="163"/>
                    <a:pt x="2036" y="167"/>
                  </a:cubicBezTo>
                  <a:cubicBezTo>
                    <a:pt x="2191" y="179"/>
                    <a:pt x="2191" y="179"/>
                    <a:pt x="2357" y="202"/>
                  </a:cubicBezTo>
                  <a:cubicBezTo>
                    <a:pt x="2500" y="214"/>
                    <a:pt x="2500" y="202"/>
                    <a:pt x="2667" y="226"/>
                  </a:cubicBezTo>
                  <a:cubicBezTo>
                    <a:pt x="2810" y="238"/>
                    <a:pt x="2810" y="238"/>
                    <a:pt x="2965" y="274"/>
                  </a:cubicBezTo>
                  <a:cubicBezTo>
                    <a:pt x="3012" y="286"/>
                    <a:pt x="3048" y="286"/>
                    <a:pt x="3084" y="298"/>
                  </a:cubicBezTo>
                  <a:lnTo>
                    <a:pt x="3191" y="298"/>
                  </a:lnTo>
                  <a:cubicBezTo>
                    <a:pt x="3274" y="286"/>
                    <a:pt x="3191" y="214"/>
                    <a:pt x="3143" y="179"/>
                  </a:cubicBezTo>
                  <a:cubicBezTo>
                    <a:pt x="3131" y="167"/>
                    <a:pt x="3108" y="167"/>
                    <a:pt x="3084" y="155"/>
                  </a:cubicBezTo>
                  <a:cubicBezTo>
                    <a:pt x="3048" y="155"/>
                    <a:pt x="3036" y="143"/>
                    <a:pt x="2989" y="143"/>
                  </a:cubicBezTo>
                  <a:cubicBezTo>
                    <a:pt x="2846" y="107"/>
                    <a:pt x="2834" y="107"/>
                    <a:pt x="2679" y="95"/>
                  </a:cubicBezTo>
                  <a:cubicBezTo>
                    <a:pt x="2536" y="83"/>
                    <a:pt x="2512" y="83"/>
                    <a:pt x="2369" y="60"/>
                  </a:cubicBezTo>
                  <a:cubicBezTo>
                    <a:pt x="2203" y="48"/>
                    <a:pt x="2203" y="48"/>
                    <a:pt x="2060" y="48"/>
                  </a:cubicBezTo>
                  <a:cubicBezTo>
                    <a:pt x="2004" y="44"/>
                    <a:pt x="1967" y="42"/>
                    <a:pt x="1937" y="42"/>
                  </a:cubicBezTo>
                  <a:cubicBezTo>
                    <a:pt x="1876" y="42"/>
                    <a:pt x="1842" y="48"/>
                    <a:pt x="1738" y="48"/>
                  </a:cubicBezTo>
                  <a:cubicBezTo>
                    <a:pt x="1584" y="48"/>
                    <a:pt x="1595" y="24"/>
                    <a:pt x="1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3803725" y="2693925"/>
              <a:ext cx="192625" cy="233225"/>
            </a:xfrm>
            <a:custGeom>
              <a:avLst/>
              <a:gdLst/>
              <a:ahLst/>
              <a:cxnLst/>
              <a:rect l="l" t="t" r="r" b="b"/>
              <a:pathLst>
                <a:path w="7705" h="9329" extrusionOk="0">
                  <a:moveTo>
                    <a:pt x="7621" y="0"/>
                  </a:moveTo>
                  <a:cubicBezTo>
                    <a:pt x="7490" y="0"/>
                    <a:pt x="7264" y="24"/>
                    <a:pt x="7038" y="83"/>
                  </a:cubicBezTo>
                  <a:cubicBezTo>
                    <a:pt x="6597" y="179"/>
                    <a:pt x="6573" y="202"/>
                    <a:pt x="6133" y="357"/>
                  </a:cubicBezTo>
                  <a:cubicBezTo>
                    <a:pt x="5668" y="536"/>
                    <a:pt x="5668" y="536"/>
                    <a:pt x="5240" y="762"/>
                  </a:cubicBezTo>
                  <a:cubicBezTo>
                    <a:pt x="4811" y="988"/>
                    <a:pt x="4811" y="1000"/>
                    <a:pt x="4406" y="1286"/>
                  </a:cubicBezTo>
                  <a:cubicBezTo>
                    <a:pt x="4001" y="1548"/>
                    <a:pt x="3990" y="1548"/>
                    <a:pt x="3620" y="1857"/>
                  </a:cubicBezTo>
                  <a:cubicBezTo>
                    <a:pt x="3239" y="2179"/>
                    <a:pt x="3239" y="2179"/>
                    <a:pt x="2906" y="2536"/>
                  </a:cubicBezTo>
                  <a:cubicBezTo>
                    <a:pt x="2561" y="2893"/>
                    <a:pt x="2573" y="2893"/>
                    <a:pt x="2275" y="3274"/>
                  </a:cubicBezTo>
                  <a:cubicBezTo>
                    <a:pt x="1977" y="3667"/>
                    <a:pt x="1977" y="3667"/>
                    <a:pt x="1715" y="4060"/>
                  </a:cubicBezTo>
                  <a:cubicBezTo>
                    <a:pt x="1442" y="4477"/>
                    <a:pt x="1442" y="4477"/>
                    <a:pt x="1215" y="4917"/>
                  </a:cubicBezTo>
                  <a:cubicBezTo>
                    <a:pt x="1001" y="5346"/>
                    <a:pt x="1013" y="5358"/>
                    <a:pt x="823" y="5810"/>
                  </a:cubicBezTo>
                  <a:cubicBezTo>
                    <a:pt x="620" y="6251"/>
                    <a:pt x="620" y="6251"/>
                    <a:pt x="465" y="6715"/>
                  </a:cubicBezTo>
                  <a:cubicBezTo>
                    <a:pt x="311" y="7179"/>
                    <a:pt x="322" y="7179"/>
                    <a:pt x="191" y="7656"/>
                  </a:cubicBezTo>
                  <a:cubicBezTo>
                    <a:pt x="132" y="7894"/>
                    <a:pt x="108" y="8013"/>
                    <a:pt x="84" y="8132"/>
                  </a:cubicBezTo>
                  <a:cubicBezTo>
                    <a:pt x="61" y="8251"/>
                    <a:pt x="25" y="8370"/>
                    <a:pt x="13" y="8620"/>
                  </a:cubicBezTo>
                  <a:cubicBezTo>
                    <a:pt x="1" y="8787"/>
                    <a:pt x="25" y="8906"/>
                    <a:pt x="49" y="8989"/>
                  </a:cubicBezTo>
                  <a:cubicBezTo>
                    <a:pt x="72" y="9108"/>
                    <a:pt x="144" y="9215"/>
                    <a:pt x="227" y="9275"/>
                  </a:cubicBezTo>
                  <a:cubicBezTo>
                    <a:pt x="281" y="9313"/>
                    <a:pt x="309" y="9329"/>
                    <a:pt x="319" y="9329"/>
                  </a:cubicBezTo>
                  <a:cubicBezTo>
                    <a:pt x="355" y="9329"/>
                    <a:pt x="189" y="9145"/>
                    <a:pt x="180" y="9025"/>
                  </a:cubicBezTo>
                  <a:cubicBezTo>
                    <a:pt x="168" y="8965"/>
                    <a:pt x="144" y="8918"/>
                    <a:pt x="144" y="8858"/>
                  </a:cubicBezTo>
                  <a:cubicBezTo>
                    <a:pt x="132" y="8799"/>
                    <a:pt x="132" y="8703"/>
                    <a:pt x="132" y="8608"/>
                  </a:cubicBezTo>
                  <a:cubicBezTo>
                    <a:pt x="144" y="8370"/>
                    <a:pt x="180" y="8263"/>
                    <a:pt x="203" y="8144"/>
                  </a:cubicBezTo>
                  <a:cubicBezTo>
                    <a:pt x="239" y="8025"/>
                    <a:pt x="251" y="7906"/>
                    <a:pt x="311" y="7680"/>
                  </a:cubicBezTo>
                  <a:cubicBezTo>
                    <a:pt x="430" y="7215"/>
                    <a:pt x="430" y="7215"/>
                    <a:pt x="584" y="6763"/>
                  </a:cubicBezTo>
                  <a:cubicBezTo>
                    <a:pt x="727" y="6298"/>
                    <a:pt x="727" y="6298"/>
                    <a:pt x="918" y="5846"/>
                  </a:cubicBezTo>
                  <a:cubicBezTo>
                    <a:pt x="1120" y="5405"/>
                    <a:pt x="1096" y="5405"/>
                    <a:pt x="1323" y="4977"/>
                  </a:cubicBezTo>
                  <a:cubicBezTo>
                    <a:pt x="1549" y="4536"/>
                    <a:pt x="1561" y="4560"/>
                    <a:pt x="1835" y="4155"/>
                  </a:cubicBezTo>
                  <a:cubicBezTo>
                    <a:pt x="2085" y="3750"/>
                    <a:pt x="2085" y="3739"/>
                    <a:pt x="2382" y="3369"/>
                  </a:cubicBezTo>
                  <a:cubicBezTo>
                    <a:pt x="2680" y="2988"/>
                    <a:pt x="2680" y="2988"/>
                    <a:pt x="3001" y="2631"/>
                  </a:cubicBezTo>
                  <a:cubicBezTo>
                    <a:pt x="3335" y="2298"/>
                    <a:pt x="3335" y="2274"/>
                    <a:pt x="3692" y="1965"/>
                  </a:cubicBezTo>
                  <a:cubicBezTo>
                    <a:pt x="4061" y="1655"/>
                    <a:pt x="4049" y="1655"/>
                    <a:pt x="4454" y="1369"/>
                  </a:cubicBezTo>
                  <a:cubicBezTo>
                    <a:pt x="4549" y="1298"/>
                    <a:pt x="4644" y="1250"/>
                    <a:pt x="4704" y="1203"/>
                  </a:cubicBezTo>
                  <a:lnTo>
                    <a:pt x="4716" y="1191"/>
                  </a:lnTo>
                  <a:cubicBezTo>
                    <a:pt x="5347" y="786"/>
                    <a:pt x="6026" y="464"/>
                    <a:pt x="6740" y="274"/>
                  </a:cubicBezTo>
                  <a:lnTo>
                    <a:pt x="6752" y="274"/>
                  </a:lnTo>
                  <a:cubicBezTo>
                    <a:pt x="6835" y="238"/>
                    <a:pt x="6919" y="214"/>
                    <a:pt x="7049" y="179"/>
                  </a:cubicBezTo>
                  <a:cubicBezTo>
                    <a:pt x="7169" y="155"/>
                    <a:pt x="7264" y="119"/>
                    <a:pt x="7335" y="119"/>
                  </a:cubicBezTo>
                  <a:cubicBezTo>
                    <a:pt x="7430" y="95"/>
                    <a:pt x="7514" y="71"/>
                    <a:pt x="7609" y="48"/>
                  </a:cubicBezTo>
                  <a:cubicBezTo>
                    <a:pt x="7704" y="36"/>
                    <a:pt x="7704" y="0"/>
                    <a:pt x="76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3760275" y="2686375"/>
              <a:ext cx="192775" cy="253750"/>
            </a:xfrm>
            <a:custGeom>
              <a:avLst/>
              <a:gdLst/>
              <a:ahLst/>
              <a:cxnLst/>
              <a:rect l="l" t="t" r="r" b="b"/>
              <a:pathLst>
                <a:path w="7711" h="10150" extrusionOk="0">
                  <a:moveTo>
                    <a:pt x="7670" y="0"/>
                  </a:moveTo>
                  <a:cubicBezTo>
                    <a:pt x="7658" y="0"/>
                    <a:pt x="7642" y="2"/>
                    <a:pt x="7621" y="4"/>
                  </a:cubicBezTo>
                  <a:cubicBezTo>
                    <a:pt x="7478" y="40"/>
                    <a:pt x="7263" y="123"/>
                    <a:pt x="7049" y="219"/>
                  </a:cubicBezTo>
                  <a:cubicBezTo>
                    <a:pt x="6621" y="445"/>
                    <a:pt x="6609" y="421"/>
                    <a:pt x="6168" y="683"/>
                  </a:cubicBezTo>
                  <a:cubicBezTo>
                    <a:pt x="5739" y="933"/>
                    <a:pt x="5739" y="933"/>
                    <a:pt x="5323" y="1231"/>
                  </a:cubicBezTo>
                  <a:cubicBezTo>
                    <a:pt x="4906" y="1528"/>
                    <a:pt x="4918" y="1528"/>
                    <a:pt x="4525" y="1850"/>
                  </a:cubicBezTo>
                  <a:cubicBezTo>
                    <a:pt x="4132" y="2171"/>
                    <a:pt x="4132" y="2183"/>
                    <a:pt x="3751" y="2505"/>
                  </a:cubicBezTo>
                  <a:cubicBezTo>
                    <a:pt x="3394" y="2874"/>
                    <a:pt x="3370" y="2850"/>
                    <a:pt x="3049" y="3231"/>
                  </a:cubicBezTo>
                  <a:cubicBezTo>
                    <a:pt x="2703" y="3624"/>
                    <a:pt x="2715" y="3624"/>
                    <a:pt x="2406" y="4029"/>
                  </a:cubicBezTo>
                  <a:cubicBezTo>
                    <a:pt x="2096" y="4422"/>
                    <a:pt x="2108" y="4422"/>
                    <a:pt x="1810" y="4838"/>
                  </a:cubicBezTo>
                  <a:cubicBezTo>
                    <a:pt x="1560" y="5279"/>
                    <a:pt x="1525" y="5255"/>
                    <a:pt x="1287" y="5707"/>
                  </a:cubicBezTo>
                  <a:cubicBezTo>
                    <a:pt x="1048" y="6148"/>
                    <a:pt x="1072" y="6172"/>
                    <a:pt x="858" y="6624"/>
                  </a:cubicBezTo>
                  <a:cubicBezTo>
                    <a:pt x="656" y="7089"/>
                    <a:pt x="667" y="7089"/>
                    <a:pt x="477" y="7565"/>
                  </a:cubicBezTo>
                  <a:cubicBezTo>
                    <a:pt x="322" y="8053"/>
                    <a:pt x="310" y="8041"/>
                    <a:pt x="191" y="8529"/>
                  </a:cubicBezTo>
                  <a:cubicBezTo>
                    <a:pt x="132" y="8791"/>
                    <a:pt x="96" y="8910"/>
                    <a:pt x="72" y="9029"/>
                  </a:cubicBezTo>
                  <a:cubicBezTo>
                    <a:pt x="36" y="9148"/>
                    <a:pt x="1" y="9279"/>
                    <a:pt x="13" y="9541"/>
                  </a:cubicBezTo>
                  <a:cubicBezTo>
                    <a:pt x="13" y="9720"/>
                    <a:pt x="72" y="9839"/>
                    <a:pt x="132" y="9934"/>
                  </a:cubicBezTo>
                  <a:cubicBezTo>
                    <a:pt x="203" y="10041"/>
                    <a:pt x="310" y="10113"/>
                    <a:pt x="429" y="10137"/>
                  </a:cubicBezTo>
                  <a:cubicBezTo>
                    <a:pt x="472" y="10146"/>
                    <a:pt x="502" y="10149"/>
                    <a:pt x="520" y="10149"/>
                  </a:cubicBezTo>
                  <a:cubicBezTo>
                    <a:pt x="575" y="10149"/>
                    <a:pt x="542" y="10119"/>
                    <a:pt x="489" y="10101"/>
                  </a:cubicBezTo>
                  <a:cubicBezTo>
                    <a:pt x="417" y="10065"/>
                    <a:pt x="322" y="9994"/>
                    <a:pt x="275" y="9922"/>
                  </a:cubicBezTo>
                  <a:cubicBezTo>
                    <a:pt x="251" y="9875"/>
                    <a:pt x="215" y="9827"/>
                    <a:pt x="203" y="9767"/>
                  </a:cubicBezTo>
                  <a:cubicBezTo>
                    <a:pt x="179" y="9708"/>
                    <a:pt x="155" y="9637"/>
                    <a:pt x="155" y="9529"/>
                  </a:cubicBezTo>
                  <a:cubicBezTo>
                    <a:pt x="155" y="9291"/>
                    <a:pt x="191" y="9172"/>
                    <a:pt x="215" y="9053"/>
                  </a:cubicBezTo>
                  <a:cubicBezTo>
                    <a:pt x="251" y="8934"/>
                    <a:pt x="275" y="8815"/>
                    <a:pt x="334" y="8565"/>
                  </a:cubicBezTo>
                  <a:cubicBezTo>
                    <a:pt x="453" y="8077"/>
                    <a:pt x="477" y="8089"/>
                    <a:pt x="620" y="7612"/>
                  </a:cubicBezTo>
                  <a:cubicBezTo>
                    <a:pt x="810" y="7148"/>
                    <a:pt x="786" y="7136"/>
                    <a:pt x="989" y="6672"/>
                  </a:cubicBezTo>
                  <a:cubicBezTo>
                    <a:pt x="1203" y="6208"/>
                    <a:pt x="1179" y="6208"/>
                    <a:pt x="1429" y="5767"/>
                  </a:cubicBezTo>
                  <a:cubicBezTo>
                    <a:pt x="1668" y="5315"/>
                    <a:pt x="1703" y="5350"/>
                    <a:pt x="1965" y="4922"/>
                  </a:cubicBezTo>
                  <a:cubicBezTo>
                    <a:pt x="2263" y="4517"/>
                    <a:pt x="2227" y="4481"/>
                    <a:pt x="2537" y="4100"/>
                  </a:cubicBezTo>
                  <a:cubicBezTo>
                    <a:pt x="2858" y="3695"/>
                    <a:pt x="2858" y="3707"/>
                    <a:pt x="3180" y="3326"/>
                  </a:cubicBezTo>
                  <a:cubicBezTo>
                    <a:pt x="3513" y="2957"/>
                    <a:pt x="3525" y="2957"/>
                    <a:pt x="3858" y="2600"/>
                  </a:cubicBezTo>
                  <a:cubicBezTo>
                    <a:pt x="4239" y="2267"/>
                    <a:pt x="4215" y="2243"/>
                    <a:pt x="4608" y="1921"/>
                  </a:cubicBezTo>
                  <a:cubicBezTo>
                    <a:pt x="4716" y="1838"/>
                    <a:pt x="4870" y="1719"/>
                    <a:pt x="4870" y="1719"/>
                  </a:cubicBezTo>
                  <a:cubicBezTo>
                    <a:pt x="5501" y="1243"/>
                    <a:pt x="6144" y="790"/>
                    <a:pt x="6835" y="469"/>
                  </a:cubicBezTo>
                  <a:lnTo>
                    <a:pt x="6859" y="469"/>
                  </a:lnTo>
                  <a:cubicBezTo>
                    <a:pt x="6930" y="421"/>
                    <a:pt x="7025" y="373"/>
                    <a:pt x="7156" y="314"/>
                  </a:cubicBezTo>
                  <a:cubicBezTo>
                    <a:pt x="7275" y="254"/>
                    <a:pt x="7359" y="231"/>
                    <a:pt x="7430" y="195"/>
                  </a:cubicBezTo>
                  <a:cubicBezTo>
                    <a:pt x="7525" y="159"/>
                    <a:pt x="7597" y="112"/>
                    <a:pt x="7692" y="64"/>
                  </a:cubicBezTo>
                  <a:cubicBezTo>
                    <a:pt x="7701" y="18"/>
                    <a:pt x="7711" y="0"/>
                    <a:pt x="76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3716225" y="2676400"/>
              <a:ext cx="208425" cy="257825"/>
            </a:xfrm>
            <a:custGeom>
              <a:avLst/>
              <a:gdLst/>
              <a:ahLst/>
              <a:cxnLst/>
              <a:rect l="l" t="t" r="r" b="b"/>
              <a:pathLst>
                <a:path w="8337" h="10313" extrusionOk="0">
                  <a:moveTo>
                    <a:pt x="8301" y="1"/>
                  </a:moveTo>
                  <a:cubicBezTo>
                    <a:pt x="8286" y="1"/>
                    <a:pt x="8263" y="3"/>
                    <a:pt x="8228" y="10"/>
                  </a:cubicBezTo>
                  <a:cubicBezTo>
                    <a:pt x="8085" y="34"/>
                    <a:pt x="7811" y="106"/>
                    <a:pt x="7573" y="189"/>
                  </a:cubicBezTo>
                  <a:cubicBezTo>
                    <a:pt x="7085" y="391"/>
                    <a:pt x="7073" y="391"/>
                    <a:pt x="6561" y="642"/>
                  </a:cubicBezTo>
                  <a:cubicBezTo>
                    <a:pt x="6311" y="761"/>
                    <a:pt x="6180" y="844"/>
                    <a:pt x="6061" y="915"/>
                  </a:cubicBezTo>
                  <a:cubicBezTo>
                    <a:pt x="5942" y="987"/>
                    <a:pt x="5811" y="1046"/>
                    <a:pt x="5573" y="1213"/>
                  </a:cubicBezTo>
                  <a:cubicBezTo>
                    <a:pt x="5096" y="1523"/>
                    <a:pt x="5096" y="1523"/>
                    <a:pt x="4632" y="1868"/>
                  </a:cubicBezTo>
                  <a:cubicBezTo>
                    <a:pt x="4168" y="2213"/>
                    <a:pt x="4168" y="2213"/>
                    <a:pt x="3739" y="2582"/>
                  </a:cubicBezTo>
                  <a:cubicBezTo>
                    <a:pt x="3310" y="2963"/>
                    <a:pt x="3322" y="2963"/>
                    <a:pt x="2918" y="3368"/>
                  </a:cubicBezTo>
                  <a:cubicBezTo>
                    <a:pt x="2548" y="3797"/>
                    <a:pt x="2537" y="3797"/>
                    <a:pt x="2191" y="4249"/>
                  </a:cubicBezTo>
                  <a:cubicBezTo>
                    <a:pt x="1834" y="4690"/>
                    <a:pt x="1834" y="4690"/>
                    <a:pt x="1525" y="5166"/>
                  </a:cubicBezTo>
                  <a:cubicBezTo>
                    <a:pt x="1203" y="5642"/>
                    <a:pt x="1203" y="5642"/>
                    <a:pt x="941" y="6154"/>
                  </a:cubicBezTo>
                  <a:cubicBezTo>
                    <a:pt x="810" y="6404"/>
                    <a:pt x="751" y="6535"/>
                    <a:pt x="691" y="6678"/>
                  </a:cubicBezTo>
                  <a:cubicBezTo>
                    <a:pt x="632" y="6809"/>
                    <a:pt x="572" y="6928"/>
                    <a:pt x="465" y="7190"/>
                  </a:cubicBezTo>
                  <a:cubicBezTo>
                    <a:pt x="251" y="7726"/>
                    <a:pt x="215" y="7714"/>
                    <a:pt x="72" y="8285"/>
                  </a:cubicBezTo>
                  <a:cubicBezTo>
                    <a:pt x="1" y="8559"/>
                    <a:pt x="1" y="8714"/>
                    <a:pt x="1" y="8857"/>
                  </a:cubicBezTo>
                  <a:cubicBezTo>
                    <a:pt x="1" y="9012"/>
                    <a:pt x="1" y="9154"/>
                    <a:pt x="96" y="9440"/>
                  </a:cubicBezTo>
                  <a:cubicBezTo>
                    <a:pt x="179" y="9726"/>
                    <a:pt x="286" y="9845"/>
                    <a:pt x="393" y="9940"/>
                  </a:cubicBezTo>
                  <a:cubicBezTo>
                    <a:pt x="489" y="10047"/>
                    <a:pt x="596" y="10166"/>
                    <a:pt x="894" y="10262"/>
                  </a:cubicBezTo>
                  <a:cubicBezTo>
                    <a:pt x="1010" y="10298"/>
                    <a:pt x="1109" y="10312"/>
                    <a:pt x="1195" y="10312"/>
                  </a:cubicBezTo>
                  <a:cubicBezTo>
                    <a:pt x="1250" y="10312"/>
                    <a:pt x="1300" y="10307"/>
                    <a:pt x="1346" y="10297"/>
                  </a:cubicBezTo>
                  <a:cubicBezTo>
                    <a:pt x="1477" y="10286"/>
                    <a:pt x="1608" y="10226"/>
                    <a:pt x="1703" y="10155"/>
                  </a:cubicBezTo>
                  <a:cubicBezTo>
                    <a:pt x="1780" y="10078"/>
                    <a:pt x="1796" y="10052"/>
                    <a:pt x="1776" y="10052"/>
                  </a:cubicBezTo>
                  <a:cubicBezTo>
                    <a:pt x="1735" y="10052"/>
                    <a:pt x="1535" y="10166"/>
                    <a:pt x="1405" y="10166"/>
                  </a:cubicBezTo>
                  <a:cubicBezTo>
                    <a:pt x="1346" y="10178"/>
                    <a:pt x="1263" y="10178"/>
                    <a:pt x="1203" y="10178"/>
                  </a:cubicBezTo>
                  <a:cubicBezTo>
                    <a:pt x="1132" y="10178"/>
                    <a:pt x="1048" y="10166"/>
                    <a:pt x="929" y="10143"/>
                  </a:cubicBezTo>
                  <a:cubicBezTo>
                    <a:pt x="667" y="10071"/>
                    <a:pt x="584" y="9952"/>
                    <a:pt x="477" y="9857"/>
                  </a:cubicBezTo>
                  <a:cubicBezTo>
                    <a:pt x="393" y="9750"/>
                    <a:pt x="298" y="9655"/>
                    <a:pt x="215" y="9393"/>
                  </a:cubicBezTo>
                  <a:cubicBezTo>
                    <a:pt x="120" y="9143"/>
                    <a:pt x="132" y="8988"/>
                    <a:pt x="132" y="8857"/>
                  </a:cubicBezTo>
                  <a:cubicBezTo>
                    <a:pt x="132" y="8726"/>
                    <a:pt x="132" y="8583"/>
                    <a:pt x="215" y="8309"/>
                  </a:cubicBezTo>
                  <a:cubicBezTo>
                    <a:pt x="346" y="7773"/>
                    <a:pt x="370" y="7773"/>
                    <a:pt x="584" y="7249"/>
                  </a:cubicBezTo>
                  <a:cubicBezTo>
                    <a:pt x="691" y="6988"/>
                    <a:pt x="751" y="6868"/>
                    <a:pt x="810" y="6726"/>
                  </a:cubicBezTo>
                  <a:cubicBezTo>
                    <a:pt x="870" y="6595"/>
                    <a:pt x="905" y="6464"/>
                    <a:pt x="1060" y="6226"/>
                  </a:cubicBezTo>
                  <a:cubicBezTo>
                    <a:pt x="1322" y="5737"/>
                    <a:pt x="1346" y="5737"/>
                    <a:pt x="1656" y="5261"/>
                  </a:cubicBezTo>
                  <a:cubicBezTo>
                    <a:pt x="1965" y="4785"/>
                    <a:pt x="1953" y="4785"/>
                    <a:pt x="2310" y="4332"/>
                  </a:cubicBezTo>
                  <a:cubicBezTo>
                    <a:pt x="2656" y="3892"/>
                    <a:pt x="2668" y="3904"/>
                    <a:pt x="3037" y="3475"/>
                  </a:cubicBezTo>
                  <a:cubicBezTo>
                    <a:pt x="3441" y="3070"/>
                    <a:pt x="3430" y="3058"/>
                    <a:pt x="3846" y="2666"/>
                  </a:cubicBezTo>
                  <a:cubicBezTo>
                    <a:pt x="4263" y="2296"/>
                    <a:pt x="4263" y="2296"/>
                    <a:pt x="4704" y="1939"/>
                  </a:cubicBezTo>
                  <a:cubicBezTo>
                    <a:pt x="4834" y="1844"/>
                    <a:pt x="5013" y="1713"/>
                    <a:pt x="5013" y="1713"/>
                  </a:cubicBezTo>
                  <a:cubicBezTo>
                    <a:pt x="5727" y="1213"/>
                    <a:pt x="6501" y="761"/>
                    <a:pt x="7311" y="439"/>
                  </a:cubicBezTo>
                  <a:cubicBezTo>
                    <a:pt x="7311" y="439"/>
                    <a:pt x="7513" y="344"/>
                    <a:pt x="7668" y="284"/>
                  </a:cubicBezTo>
                  <a:cubicBezTo>
                    <a:pt x="7799" y="237"/>
                    <a:pt x="7906" y="201"/>
                    <a:pt x="7990" y="165"/>
                  </a:cubicBezTo>
                  <a:cubicBezTo>
                    <a:pt x="8097" y="118"/>
                    <a:pt x="8192" y="82"/>
                    <a:pt x="8287" y="34"/>
                  </a:cubicBezTo>
                  <a:cubicBezTo>
                    <a:pt x="8321" y="17"/>
                    <a:pt x="8337" y="1"/>
                    <a:pt x="8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3671275" y="2669800"/>
              <a:ext cx="202425" cy="212425"/>
            </a:xfrm>
            <a:custGeom>
              <a:avLst/>
              <a:gdLst/>
              <a:ahLst/>
              <a:cxnLst/>
              <a:rect l="l" t="t" r="r" b="b"/>
              <a:pathLst>
                <a:path w="8097" h="8497" extrusionOk="0">
                  <a:moveTo>
                    <a:pt x="8002" y="1"/>
                  </a:moveTo>
                  <a:cubicBezTo>
                    <a:pt x="7871" y="1"/>
                    <a:pt x="7645" y="36"/>
                    <a:pt x="7442" y="72"/>
                  </a:cubicBezTo>
                  <a:cubicBezTo>
                    <a:pt x="7013" y="215"/>
                    <a:pt x="6990" y="191"/>
                    <a:pt x="6561" y="370"/>
                  </a:cubicBezTo>
                  <a:cubicBezTo>
                    <a:pt x="6132" y="548"/>
                    <a:pt x="6132" y="548"/>
                    <a:pt x="5716" y="786"/>
                  </a:cubicBezTo>
                  <a:cubicBezTo>
                    <a:pt x="5299" y="1013"/>
                    <a:pt x="5311" y="1025"/>
                    <a:pt x="4906" y="1298"/>
                  </a:cubicBezTo>
                  <a:cubicBezTo>
                    <a:pt x="4525" y="1560"/>
                    <a:pt x="4513" y="1548"/>
                    <a:pt x="4156" y="1858"/>
                  </a:cubicBezTo>
                  <a:cubicBezTo>
                    <a:pt x="3799" y="2156"/>
                    <a:pt x="3775" y="2156"/>
                    <a:pt x="3454" y="2489"/>
                  </a:cubicBezTo>
                  <a:cubicBezTo>
                    <a:pt x="3108" y="2810"/>
                    <a:pt x="3120" y="2834"/>
                    <a:pt x="2811" y="3168"/>
                  </a:cubicBezTo>
                  <a:cubicBezTo>
                    <a:pt x="2501" y="3525"/>
                    <a:pt x="2501" y="3525"/>
                    <a:pt x="2203" y="3882"/>
                  </a:cubicBezTo>
                  <a:cubicBezTo>
                    <a:pt x="1906" y="4263"/>
                    <a:pt x="1906" y="4263"/>
                    <a:pt x="1632" y="4632"/>
                  </a:cubicBezTo>
                  <a:cubicBezTo>
                    <a:pt x="1358" y="5013"/>
                    <a:pt x="1382" y="5013"/>
                    <a:pt x="1120" y="5418"/>
                  </a:cubicBezTo>
                  <a:cubicBezTo>
                    <a:pt x="846" y="5811"/>
                    <a:pt x="846" y="5811"/>
                    <a:pt x="596" y="6204"/>
                  </a:cubicBezTo>
                  <a:cubicBezTo>
                    <a:pt x="346" y="6609"/>
                    <a:pt x="346" y="6597"/>
                    <a:pt x="132" y="7037"/>
                  </a:cubicBezTo>
                  <a:cubicBezTo>
                    <a:pt x="48" y="7263"/>
                    <a:pt x="25" y="7382"/>
                    <a:pt x="13" y="7513"/>
                  </a:cubicBezTo>
                  <a:cubicBezTo>
                    <a:pt x="1" y="7633"/>
                    <a:pt x="1" y="7775"/>
                    <a:pt x="84" y="8002"/>
                  </a:cubicBezTo>
                  <a:cubicBezTo>
                    <a:pt x="144" y="8168"/>
                    <a:pt x="227" y="8264"/>
                    <a:pt x="286" y="8323"/>
                  </a:cubicBezTo>
                  <a:cubicBezTo>
                    <a:pt x="370" y="8406"/>
                    <a:pt x="477" y="8454"/>
                    <a:pt x="560" y="8490"/>
                  </a:cubicBezTo>
                  <a:cubicBezTo>
                    <a:pt x="595" y="8494"/>
                    <a:pt x="621" y="8496"/>
                    <a:pt x="639" y="8496"/>
                  </a:cubicBezTo>
                  <a:cubicBezTo>
                    <a:pt x="765" y="8496"/>
                    <a:pt x="491" y="8392"/>
                    <a:pt x="417" y="8287"/>
                  </a:cubicBezTo>
                  <a:cubicBezTo>
                    <a:pt x="370" y="8252"/>
                    <a:pt x="346" y="8216"/>
                    <a:pt x="310" y="8168"/>
                  </a:cubicBezTo>
                  <a:cubicBezTo>
                    <a:pt x="275" y="8133"/>
                    <a:pt x="239" y="8049"/>
                    <a:pt x="203" y="7966"/>
                  </a:cubicBezTo>
                  <a:cubicBezTo>
                    <a:pt x="132" y="7752"/>
                    <a:pt x="132" y="7633"/>
                    <a:pt x="144" y="7537"/>
                  </a:cubicBezTo>
                  <a:cubicBezTo>
                    <a:pt x="167" y="7430"/>
                    <a:pt x="179" y="7311"/>
                    <a:pt x="251" y="7097"/>
                  </a:cubicBezTo>
                  <a:cubicBezTo>
                    <a:pt x="441" y="6680"/>
                    <a:pt x="465" y="6680"/>
                    <a:pt x="715" y="6299"/>
                  </a:cubicBezTo>
                  <a:cubicBezTo>
                    <a:pt x="965" y="5894"/>
                    <a:pt x="953" y="5894"/>
                    <a:pt x="1215" y="5513"/>
                  </a:cubicBezTo>
                  <a:cubicBezTo>
                    <a:pt x="1477" y="5120"/>
                    <a:pt x="1477" y="5108"/>
                    <a:pt x="1739" y="4739"/>
                  </a:cubicBezTo>
                  <a:cubicBezTo>
                    <a:pt x="2013" y="4346"/>
                    <a:pt x="2037" y="4382"/>
                    <a:pt x="2322" y="4001"/>
                  </a:cubicBezTo>
                  <a:cubicBezTo>
                    <a:pt x="2620" y="3632"/>
                    <a:pt x="2608" y="3632"/>
                    <a:pt x="2918" y="3287"/>
                  </a:cubicBezTo>
                  <a:cubicBezTo>
                    <a:pt x="3227" y="2953"/>
                    <a:pt x="3227" y="2953"/>
                    <a:pt x="3549" y="2620"/>
                  </a:cubicBezTo>
                  <a:cubicBezTo>
                    <a:pt x="3882" y="2299"/>
                    <a:pt x="3882" y="2275"/>
                    <a:pt x="4239" y="1977"/>
                  </a:cubicBezTo>
                  <a:cubicBezTo>
                    <a:pt x="4597" y="1679"/>
                    <a:pt x="4597" y="1668"/>
                    <a:pt x="4989" y="1417"/>
                  </a:cubicBezTo>
                  <a:cubicBezTo>
                    <a:pt x="5085" y="1346"/>
                    <a:pt x="5168" y="1298"/>
                    <a:pt x="5239" y="1251"/>
                  </a:cubicBezTo>
                  <a:lnTo>
                    <a:pt x="5251" y="1239"/>
                  </a:lnTo>
                  <a:cubicBezTo>
                    <a:pt x="5859" y="834"/>
                    <a:pt x="6513" y="513"/>
                    <a:pt x="7204" y="298"/>
                  </a:cubicBezTo>
                  <a:lnTo>
                    <a:pt x="7216" y="298"/>
                  </a:lnTo>
                  <a:cubicBezTo>
                    <a:pt x="7287" y="274"/>
                    <a:pt x="7383" y="239"/>
                    <a:pt x="7514" y="215"/>
                  </a:cubicBezTo>
                  <a:cubicBezTo>
                    <a:pt x="7633" y="179"/>
                    <a:pt x="7728" y="167"/>
                    <a:pt x="7787" y="132"/>
                  </a:cubicBezTo>
                  <a:cubicBezTo>
                    <a:pt x="7871" y="108"/>
                    <a:pt x="7942" y="96"/>
                    <a:pt x="8037" y="60"/>
                  </a:cubicBezTo>
                  <a:cubicBezTo>
                    <a:pt x="8097" y="13"/>
                    <a:pt x="8097" y="1"/>
                    <a:pt x="8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3624850" y="2649600"/>
              <a:ext cx="225650" cy="204175"/>
            </a:xfrm>
            <a:custGeom>
              <a:avLst/>
              <a:gdLst/>
              <a:ahLst/>
              <a:cxnLst/>
              <a:rect l="l" t="t" r="r" b="b"/>
              <a:pathLst>
                <a:path w="9026" h="8167" extrusionOk="0">
                  <a:moveTo>
                    <a:pt x="8770" y="1"/>
                  </a:moveTo>
                  <a:cubicBezTo>
                    <a:pt x="8634" y="1"/>
                    <a:pt x="8467" y="15"/>
                    <a:pt x="8311" y="23"/>
                  </a:cubicBezTo>
                  <a:cubicBezTo>
                    <a:pt x="7835" y="94"/>
                    <a:pt x="7823" y="94"/>
                    <a:pt x="7335" y="213"/>
                  </a:cubicBezTo>
                  <a:cubicBezTo>
                    <a:pt x="6823" y="344"/>
                    <a:pt x="6823" y="344"/>
                    <a:pt x="6346" y="523"/>
                  </a:cubicBezTo>
                  <a:cubicBezTo>
                    <a:pt x="5858" y="701"/>
                    <a:pt x="5870" y="725"/>
                    <a:pt x="5394" y="940"/>
                  </a:cubicBezTo>
                  <a:cubicBezTo>
                    <a:pt x="4941" y="1166"/>
                    <a:pt x="4918" y="1154"/>
                    <a:pt x="4489" y="1440"/>
                  </a:cubicBezTo>
                  <a:cubicBezTo>
                    <a:pt x="4048" y="1702"/>
                    <a:pt x="4048" y="1702"/>
                    <a:pt x="3632" y="2011"/>
                  </a:cubicBezTo>
                  <a:cubicBezTo>
                    <a:pt x="3215" y="2333"/>
                    <a:pt x="3215" y="2333"/>
                    <a:pt x="2834" y="2666"/>
                  </a:cubicBezTo>
                  <a:cubicBezTo>
                    <a:pt x="2453" y="3011"/>
                    <a:pt x="2453" y="3011"/>
                    <a:pt x="2096" y="3380"/>
                  </a:cubicBezTo>
                  <a:cubicBezTo>
                    <a:pt x="1739" y="3761"/>
                    <a:pt x="1739" y="3761"/>
                    <a:pt x="1405" y="4154"/>
                  </a:cubicBezTo>
                  <a:cubicBezTo>
                    <a:pt x="1084" y="4559"/>
                    <a:pt x="1096" y="4571"/>
                    <a:pt x="798" y="4988"/>
                  </a:cubicBezTo>
                  <a:cubicBezTo>
                    <a:pt x="500" y="5428"/>
                    <a:pt x="488" y="5404"/>
                    <a:pt x="250" y="5869"/>
                  </a:cubicBezTo>
                  <a:cubicBezTo>
                    <a:pt x="119" y="6095"/>
                    <a:pt x="84" y="6226"/>
                    <a:pt x="60" y="6357"/>
                  </a:cubicBezTo>
                  <a:cubicBezTo>
                    <a:pt x="24" y="6500"/>
                    <a:pt x="0" y="6631"/>
                    <a:pt x="24" y="6893"/>
                  </a:cubicBezTo>
                  <a:cubicBezTo>
                    <a:pt x="60" y="7167"/>
                    <a:pt x="131" y="7286"/>
                    <a:pt x="203" y="7405"/>
                  </a:cubicBezTo>
                  <a:cubicBezTo>
                    <a:pt x="262" y="7524"/>
                    <a:pt x="369" y="7631"/>
                    <a:pt x="548" y="7809"/>
                  </a:cubicBezTo>
                  <a:cubicBezTo>
                    <a:pt x="667" y="7929"/>
                    <a:pt x="750" y="8012"/>
                    <a:pt x="846" y="8071"/>
                  </a:cubicBezTo>
                  <a:cubicBezTo>
                    <a:pt x="953" y="8143"/>
                    <a:pt x="1084" y="8167"/>
                    <a:pt x="1203" y="8167"/>
                  </a:cubicBezTo>
                  <a:cubicBezTo>
                    <a:pt x="1501" y="8107"/>
                    <a:pt x="1108" y="8119"/>
                    <a:pt x="977" y="8012"/>
                  </a:cubicBezTo>
                  <a:cubicBezTo>
                    <a:pt x="929" y="7988"/>
                    <a:pt x="893" y="7952"/>
                    <a:pt x="834" y="7905"/>
                  </a:cubicBezTo>
                  <a:cubicBezTo>
                    <a:pt x="774" y="7869"/>
                    <a:pt x="715" y="7809"/>
                    <a:pt x="631" y="7726"/>
                  </a:cubicBezTo>
                  <a:cubicBezTo>
                    <a:pt x="453" y="7536"/>
                    <a:pt x="381" y="7464"/>
                    <a:pt x="322" y="7357"/>
                  </a:cubicBezTo>
                  <a:cubicBezTo>
                    <a:pt x="262" y="7250"/>
                    <a:pt x="203" y="7155"/>
                    <a:pt x="155" y="6893"/>
                  </a:cubicBezTo>
                  <a:cubicBezTo>
                    <a:pt x="131" y="6655"/>
                    <a:pt x="155" y="6524"/>
                    <a:pt x="191" y="6416"/>
                  </a:cubicBezTo>
                  <a:cubicBezTo>
                    <a:pt x="215" y="6297"/>
                    <a:pt x="250" y="6178"/>
                    <a:pt x="381" y="5952"/>
                  </a:cubicBezTo>
                  <a:cubicBezTo>
                    <a:pt x="631" y="5512"/>
                    <a:pt x="631" y="5512"/>
                    <a:pt x="917" y="5095"/>
                  </a:cubicBezTo>
                  <a:cubicBezTo>
                    <a:pt x="1203" y="4678"/>
                    <a:pt x="1203" y="4666"/>
                    <a:pt x="1512" y="4261"/>
                  </a:cubicBezTo>
                  <a:cubicBezTo>
                    <a:pt x="1846" y="3857"/>
                    <a:pt x="1858" y="3869"/>
                    <a:pt x="2215" y="3499"/>
                  </a:cubicBezTo>
                  <a:cubicBezTo>
                    <a:pt x="2572" y="3130"/>
                    <a:pt x="2560" y="3130"/>
                    <a:pt x="2941" y="2785"/>
                  </a:cubicBezTo>
                  <a:cubicBezTo>
                    <a:pt x="3334" y="2440"/>
                    <a:pt x="3334" y="2440"/>
                    <a:pt x="3727" y="2142"/>
                  </a:cubicBezTo>
                  <a:cubicBezTo>
                    <a:pt x="4132" y="1844"/>
                    <a:pt x="4132" y="1833"/>
                    <a:pt x="4560" y="1571"/>
                  </a:cubicBezTo>
                  <a:cubicBezTo>
                    <a:pt x="5001" y="1297"/>
                    <a:pt x="5001" y="1297"/>
                    <a:pt x="5453" y="1059"/>
                  </a:cubicBezTo>
                  <a:cubicBezTo>
                    <a:pt x="5572" y="999"/>
                    <a:pt x="5680" y="952"/>
                    <a:pt x="5751" y="928"/>
                  </a:cubicBezTo>
                  <a:lnTo>
                    <a:pt x="5775" y="916"/>
                  </a:lnTo>
                  <a:cubicBezTo>
                    <a:pt x="6501" y="582"/>
                    <a:pt x="7263" y="332"/>
                    <a:pt x="8037" y="213"/>
                  </a:cubicBezTo>
                  <a:cubicBezTo>
                    <a:pt x="8037" y="213"/>
                    <a:pt x="8228" y="166"/>
                    <a:pt x="8370" y="154"/>
                  </a:cubicBezTo>
                  <a:cubicBezTo>
                    <a:pt x="8513" y="142"/>
                    <a:pt x="8597" y="130"/>
                    <a:pt x="8692" y="106"/>
                  </a:cubicBezTo>
                  <a:cubicBezTo>
                    <a:pt x="8775" y="94"/>
                    <a:pt x="8882" y="82"/>
                    <a:pt x="8966" y="59"/>
                  </a:cubicBezTo>
                  <a:cubicBezTo>
                    <a:pt x="9013" y="35"/>
                    <a:pt x="9025" y="23"/>
                    <a:pt x="8930" y="11"/>
                  </a:cubicBezTo>
                  <a:cubicBezTo>
                    <a:pt x="8886" y="4"/>
                    <a:pt x="8831" y="1"/>
                    <a:pt x="8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3593125" y="2628425"/>
              <a:ext cx="220750" cy="166600"/>
            </a:xfrm>
            <a:custGeom>
              <a:avLst/>
              <a:gdLst/>
              <a:ahLst/>
              <a:cxnLst/>
              <a:rect l="l" t="t" r="r" b="b"/>
              <a:pathLst>
                <a:path w="8830" h="6664" extrusionOk="0">
                  <a:moveTo>
                    <a:pt x="8746" y="1"/>
                  </a:moveTo>
                  <a:cubicBezTo>
                    <a:pt x="8627" y="1"/>
                    <a:pt x="8437" y="48"/>
                    <a:pt x="8246" y="84"/>
                  </a:cubicBezTo>
                  <a:cubicBezTo>
                    <a:pt x="7853" y="179"/>
                    <a:pt x="7853" y="203"/>
                    <a:pt x="7461" y="322"/>
                  </a:cubicBezTo>
                  <a:cubicBezTo>
                    <a:pt x="7056" y="465"/>
                    <a:pt x="7056" y="453"/>
                    <a:pt x="6663" y="632"/>
                  </a:cubicBezTo>
                  <a:cubicBezTo>
                    <a:pt x="6282" y="798"/>
                    <a:pt x="6282" y="810"/>
                    <a:pt x="5913" y="1001"/>
                  </a:cubicBezTo>
                  <a:cubicBezTo>
                    <a:pt x="5532" y="1191"/>
                    <a:pt x="5520" y="1179"/>
                    <a:pt x="5151" y="1394"/>
                  </a:cubicBezTo>
                  <a:cubicBezTo>
                    <a:pt x="4782" y="1596"/>
                    <a:pt x="4782" y="1596"/>
                    <a:pt x="4424" y="1834"/>
                  </a:cubicBezTo>
                  <a:cubicBezTo>
                    <a:pt x="4067" y="2060"/>
                    <a:pt x="4079" y="2072"/>
                    <a:pt x="3734" y="2322"/>
                  </a:cubicBezTo>
                  <a:cubicBezTo>
                    <a:pt x="3389" y="2584"/>
                    <a:pt x="3389" y="2584"/>
                    <a:pt x="3067" y="2846"/>
                  </a:cubicBezTo>
                  <a:cubicBezTo>
                    <a:pt x="2734" y="3132"/>
                    <a:pt x="2734" y="3120"/>
                    <a:pt x="2436" y="3418"/>
                  </a:cubicBezTo>
                  <a:cubicBezTo>
                    <a:pt x="2138" y="3715"/>
                    <a:pt x="2138" y="3727"/>
                    <a:pt x="1865" y="4025"/>
                  </a:cubicBezTo>
                  <a:cubicBezTo>
                    <a:pt x="1579" y="4335"/>
                    <a:pt x="1579" y="4335"/>
                    <a:pt x="1293" y="4668"/>
                  </a:cubicBezTo>
                  <a:cubicBezTo>
                    <a:pt x="1031" y="4989"/>
                    <a:pt x="1043" y="5001"/>
                    <a:pt x="793" y="5347"/>
                  </a:cubicBezTo>
                  <a:cubicBezTo>
                    <a:pt x="531" y="5692"/>
                    <a:pt x="555" y="5692"/>
                    <a:pt x="317" y="6049"/>
                  </a:cubicBezTo>
                  <a:cubicBezTo>
                    <a:pt x="233" y="6168"/>
                    <a:pt x="198" y="6251"/>
                    <a:pt x="150" y="6311"/>
                  </a:cubicBezTo>
                  <a:cubicBezTo>
                    <a:pt x="103" y="6406"/>
                    <a:pt x="55" y="6490"/>
                    <a:pt x="31" y="6573"/>
                  </a:cubicBezTo>
                  <a:cubicBezTo>
                    <a:pt x="2" y="6638"/>
                    <a:pt x="1" y="6664"/>
                    <a:pt x="15" y="6664"/>
                  </a:cubicBezTo>
                  <a:cubicBezTo>
                    <a:pt x="48" y="6664"/>
                    <a:pt x="164" y="6529"/>
                    <a:pt x="222" y="6430"/>
                  </a:cubicBezTo>
                  <a:lnTo>
                    <a:pt x="317" y="6299"/>
                  </a:lnTo>
                  <a:cubicBezTo>
                    <a:pt x="341" y="6240"/>
                    <a:pt x="376" y="6180"/>
                    <a:pt x="436" y="6109"/>
                  </a:cubicBezTo>
                  <a:cubicBezTo>
                    <a:pt x="650" y="5751"/>
                    <a:pt x="650" y="5751"/>
                    <a:pt x="888" y="5406"/>
                  </a:cubicBezTo>
                  <a:cubicBezTo>
                    <a:pt x="1150" y="5061"/>
                    <a:pt x="1126" y="5061"/>
                    <a:pt x="1400" y="4739"/>
                  </a:cubicBezTo>
                  <a:cubicBezTo>
                    <a:pt x="1662" y="4406"/>
                    <a:pt x="1662" y="4406"/>
                    <a:pt x="1948" y="4096"/>
                  </a:cubicBezTo>
                  <a:cubicBezTo>
                    <a:pt x="2234" y="3787"/>
                    <a:pt x="2234" y="3787"/>
                    <a:pt x="2531" y="3489"/>
                  </a:cubicBezTo>
                  <a:cubicBezTo>
                    <a:pt x="2829" y="3192"/>
                    <a:pt x="2853" y="3215"/>
                    <a:pt x="3174" y="2942"/>
                  </a:cubicBezTo>
                  <a:cubicBezTo>
                    <a:pt x="3484" y="2668"/>
                    <a:pt x="3484" y="2656"/>
                    <a:pt x="3829" y="2406"/>
                  </a:cubicBezTo>
                  <a:cubicBezTo>
                    <a:pt x="4163" y="2144"/>
                    <a:pt x="4151" y="2144"/>
                    <a:pt x="4508" y="1929"/>
                  </a:cubicBezTo>
                  <a:cubicBezTo>
                    <a:pt x="4865" y="1703"/>
                    <a:pt x="4853" y="1691"/>
                    <a:pt x="5222" y="1477"/>
                  </a:cubicBezTo>
                  <a:cubicBezTo>
                    <a:pt x="5579" y="1275"/>
                    <a:pt x="5579" y="1251"/>
                    <a:pt x="5948" y="1072"/>
                  </a:cubicBezTo>
                  <a:cubicBezTo>
                    <a:pt x="6056" y="1037"/>
                    <a:pt x="6127" y="989"/>
                    <a:pt x="6187" y="953"/>
                  </a:cubicBezTo>
                  <a:lnTo>
                    <a:pt x="6210" y="953"/>
                  </a:lnTo>
                  <a:cubicBezTo>
                    <a:pt x="6806" y="691"/>
                    <a:pt x="7401" y="417"/>
                    <a:pt x="8020" y="263"/>
                  </a:cubicBezTo>
                  <a:lnTo>
                    <a:pt x="8032" y="263"/>
                  </a:lnTo>
                  <a:cubicBezTo>
                    <a:pt x="8092" y="227"/>
                    <a:pt x="8187" y="215"/>
                    <a:pt x="8306" y="179"/>
                  </a:cubicBezTo>
                  <a:cubicBezTo>
                    <a:pt x="8413" y="155"/>
                    <a:pt x="8485" y="144"/>
                    <a:pt x="8556" y="120"/>
                  </a:cubicBezTo>
                  <a:cubicBezTo>
                    <a:pt x="8627" y="96"/>
                    <a:pt x="8711" y="60"/>
                    <a:pt x="8782" y="48"/>
                  </a:cubicBezTo>
                  <a:cubicBezTo>
                    <a:pt x="8830" y="36"/>
                    <a:pt x="8830" y="1"/>
                    <a:pt x="8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3106325" y="2346475"/>
              <a:ext cx="603500" cy="163350"/>
            </a:xfrm>
            <a:custGeom>
              <a:avLst/>
              <a:gdLst/>
              <a:ahLst/>
              <a:cxnLst/>
              <a:rect l="l" t="t" r="r" b="b"/>
              <a:pathLst>
                <a:path w="24140" h="6534" extrusionOk="0">
                  <a:moveTo>
                    <a:pt x="2152" y="1"/>
                  </a:moveTo>
                  <a:cubicBezTo>
                    <a:pt x="1863" y="1"/>
                    <a:pt x="1574" y="11"/>
                    <a:pt x="1287" y="15"/>
                  </a:cubicBezTo>
                  <a:lnTo>
                    <a:pt x="1275" y="15"/>
                  </a:lnTo>
                  <a:cubicBezTo>
                    <a:pt x="1108" y="27"/>
                    <a:pt x="917" y="27"/>
                    <a:pt x="644" y="87"/>
                  </a:cubicBezTo>
                  <a:cubicBezTo>
                    <a:pt x="405" y="134"/>
                    <a:pt x="215" y="230"/>
                    <a:pt x="108" y="373"/>
                  </a:cubicBezTo>
                  <a:cubicBezTo>
                    <a:pt x="1" y="575"/>
                    <a:pt x="120" y="789"/>
                    <a:pt x="215" y="920"/>
                  </a:cubicBezTo>
                  <a:cubicBezTo>
                    <a:pt x="247" y="963"/>
                    <a:pt x="267" y="988"/>
                    <a:pt x="273" y="988"/>
                  </a:cubicBezTo>
                  <a:cubicBezTo>
                    <a:pt x="280" y="988"/>
                    <a:pt x="267" y="948"/>
                    <a:pt x="227" y="849"/>
                  </a:cubicBezTo>
                  <a:cubicBezTo>
                    <a:pt x="179" y="742"/>
                    <a:pt x="96" y="551"/>
                    <a:pt x="203" y="420"/>
                  </a:cubicBezTo>
                  <a:cubicBezTo>
                    <a:pt x="286" y="289"/>
                    <a:pt x="513" y="206"/>
                    <a:pt x="715" y="182"/>
                  </a:cubicBezTo>
                  <a:cubicBezTo>
                    <a:pt x="1144" y="111"/>
                    <a:pt x="1394" y="111"/>
                    <a:pt x="1608" y="111"/>
                  </a:cubicBezTo>
                  <a:lnTo>
                    <a:pt x="2549" y="111"/>
                  </a:lnTo>
                  <a:cubicBezTo>
                    <a:pt x="3013" y="134"/>
                    <a:pt x="3227" y="182"/>
                    <a:pt x="3477" y="242"/>
                  </a:cubicBezTo>
                  <a:cubicBezTo>
                    <a:pt x="3692" y="301"/>
                    <a:pt x="3930" y="349"/>
                    <a:pt x="4394" y="468"/>
                  </a:cubicBezTo>
                  <a:cubicBezTo>
                    <a:pt x="5323" y="718"/>
                    <a:pt x="5323" y="706"/>
                    <a:pt x="6228" y="956"/>
                  </a:cubicBezTo>
                  <a:cubicBezTo>
                    <a:pt x="7132" y="1218"/>
                    <a:pt x="7132" y="1242"/>
                    <a:pt x="8037" y="1504"/>
                  </a:cubicBezTo>
                  <a:cubicBezTo>
                    <a:pt x="8954" y="1777"/>
                    <a:pt x="12597" y="2909"/>
                    <a:pt x="13502" y="3182"/>
                  </a:cubicBezTo>
                  <a:cubicBezTo>
                    <a:pt x="14407" y="3468"/>
                    <a:pt x="14407" y="3480"/>
                    <a:pt x="15324" y="3766"/>
                  </a:cubicBezTo>
                  <a:cubicBezTo>
                    <a:pt x="16229" y="4052"/>
                    <a:pt x="23658" y="6445"/>
                    <a:pt x="23849" y="6492"/>
                  </a:cubicBezTo>
                  <a:cubicBezTo>
                    <a:pt x="23959" y="6522"/>
                    <a:pt x="24019" y="6534"/>
                    <a:pt x="24044" y="6534"/>
                  </a:cubicBezTo>
                  <a:cubicBezTo>
                    <a:pt x="24139" y="6534"/>
                    <a:pt x="23688" y="6349"/>
                    <a:pt x="23432" y="6254"/>
                  </a:cubicBezTo>
                  <a:lnTo>
                    <a:pt x="23087" y="6135"/>
                  </a:lnTo>
                  <a:cubicBezTo>
                    <a:pt x="22956" y="6088"/>
                    <a:pt x="16253" y="3933"/>
                    <a:pt x="15348" y="3647"/>
                  </a:cubicBezTo>
                  <a:cubicBezTo>
                    <a:pt x="14443" y="3361"/>
                    <a:pt x="14455" y="3337"/>
                    <a:pt x="13550" y="3051"/>
                  </a:cubicBezTo>
                  <a:cubicBezTo>
                    <a:pt x="12645" y="2766"/>
                    <a:pt x="5644" y="682"/>
                    <a:pt x="5644" y="682"/>
                  </a:cubicBezTo>
                  <a:cubicBezTo>
                    <a:pt x="4930" y="492"/>
                    <a:pt x="4215" y="313"/>
                    <a:pt x="3501" y="134"/>
                  </a:cubicBezTo>
                  <a:cubicBezTo>
                    <a:pt x="3058" y="25"/>
                    <a:pt x="2605" y="1"/>
                    <a:pt x="2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3152175" y="2388400"/>
              <a:ext cx="574550" cy="139975"/>
            </a:xfrm>
            <a:custGeom>
              <a:avLst/>
              <a:gdLst/>
              <a:ahLst/>
              <a:cxnLst/>
              <a:rect l="l" t="t" r="r" b="b"/>
              <a:pathLst>
                <a:path w="22982" h="5599" extrusionOk="0">
                  <a:moveTo>
                    <a:pt x="1117" y="0"/>
                  </a:moveTo>
                  <a:cubicBezTo>
                    <a:pt x="1063" y="0"/>
                    <a:pt x="1008" y="2"/>
                    <a:pt x="953" y="5"/>
                  </a:cubicBezTo>
                  <a:cubicBezTo>
                    <a:pt x="762" y="5"/>
                    <a:pt x="584" y="77"/>
                    <a:pt x="417" y="172"/>
                  </a:cubicBezTo>
                  <a:lnTo>
                    <a:pt x="405" y="184"/>
                  </a:lnTo>
                  <a:cubicBezTo>
                    <a:pt x="334" y="231"/>
                    <a:pt x="250" y="279"/>
                    <a:pt x="191" y="362"/>
                  </a:cubicBezTo>
                  <a:cubicBezTo>
                    <a:pt x="119" y="434"/>
                    <a:pt x="36" y="541"/>
                    <a:pt x="12" y="684"/>
                  </a:cubicBezTo>
                  <a:cubicBezTo>
                    <a:pt x="0" y="970"/>
                    <a:pt x="131" y="1124"/>
                    <a:pt x="226" y="1243"/>
                  </a:cubicBezTo>
                  <a:cubicBezTo>
                    <a:pt x="345" y="1374"/>
                    <a:pt x="488" y="1494"/>
                    <a:pt x="584" y="1624"/>
                  </a:cubicBezTo>
                  <a:cubicBezTo>
                    <a:pt x="594" y="1650"/>
                    <a:pt x="606" y="1669"/>
                    <a:pt x="611" y="1669"/>
                  </a:cubicBezTo>
                  <a:cubicBezTo>
                    <a:pt x="618" y="1669"/>
                    <a:pt x="612" y="1636"/>
                    <a:pt x="572" y="1541"/>
                  </a:cubicBezTo>
                  <a:cubicBezTo>
                    <a:pt x="512" y="1422"/>
                    <a:pt x="393" y="1303"/>
                    <a:pt x="274" y="1148"/>
                  </a:cubicBezTo>
                  <a:cubicBezTo>
                    <a:pt x="155" y="1005"/>
                    <a:pt x="48" y="803"/>
                    <a:pt x="107" y="636"/>
                  </a:cubicBezTo>
                  <a:cubicBezTo>
                    <a:pt x="167" y="458"/>
                    <a:pt x="310" y="351"/>
                    <a:pt x="417" y="291"/>
                  </a:cubicBezTo>
                  <a:cubicBezTo>
                    <a:pt x="524" y="208"/>
                    <a:pt x="631" y="172"/>
                    <a:pt x="726" y="136"/>
                  </a:cubicBezTo>
                  <a:cubicBezTo>
                    <a:pt x="822" y="108"/>
                    <a:pt x="928" y="96"/>
                    <a:pt x="1060" y="96"/>
                  </a:cubicBezTo>
                  <a:cubicBezTo>
                    <a:pt x="1208" y="96"/>
                    <a:pt x="1387" y="111"/>
                    <a:pt x="1619" y="136"/>
                  </a:cubicBezTo>
                  <a:cubicBezTo>
                    <a:pt x="2548" y="231"/>
                    <a:pt x="2536" y="255"/>
                    <a:pt x="3441" y="470"/>
                  </a:cubicBezTo>
                  <a:cubicBezTo>
                    <a:pt x="4346" y="672"/>
                    <a:pt x="4346" y="660"/>
                    <a:pt x="5251" y="898"/>
                  </a:cubicBezTo>
                  <a:cubicBezTo>
                    <a:pt x="6168" y="1124"/>
                    <a:pt x="6144" y="1136"/>
                    <a:pt x="7061" y="1374"/>
                  </a:cubicBezTo>
                  <a:cubicBezTo>
                    <a:pt x="7954" y="1613"/>
                    <a:pt x="22503" y="5530"/>
                    <a:pt x="22682" y="5565"/>
                  </a:cubicBezTo>
                  <a:cubicBezTo>
                    <a:pt x="22783" y="5588"/>
                    <a:pt x="22841" y="5598"/>
                    <a:pt x="22868" y="5598"/>
                  </a:cubicBezTo>
                  <a:cubicBezTo>
                    <a:pt x="22982" y="5598"/>
                    <a:pt x="22534" y="5428"/>
                    <a:pt x="22265" y="5351"/>
                  </a:cubicBezTo>
                  <a:lnTo>
                    <a:pt x="21943" y="5244"/>
                  </a:lnTo>
                  <a:cubicBezTo>
                    <a:pt x="21801" y="5208"/>
                    <a:pt x="18764" y="4363"/>
                    <a:pt x="17871" y="4125"/>
                  </a:cubicBezTo>
                  <a:cubicBezTo>
                    <a:pt x="16979" y="3887"/>
                    <a:pt x="15181" y="3399"/>
                    <a:pt x="14288" y="3160"/>
                  </a:cubicBezTo>
                  <a:cubicBezTo>
                    <a:pt x="13395" y="2922"/>
                    <a:pt x="13395" y="2887"/>
                    <a:pt x="12502" y="2648"/>
                  </a:cubicBezTo>
                  <a:cubicBezTo>
                    <a:pt x="11609" y="2410"/>
                    <a:pt x="3286" y="303"/>
                    <a:pt x="2572" y="172"/>
                  </a:cubicBezTo>
                  <a:cubicBezTo>
                    <a:pt x="2215" y="89"/>
                    <a:pt x="1858" y="53"/>
                    <a:pt x="1500" y="17"/>
                  </a:cubicBezTo>
                  <a:cubicBezTo>
                    <a:pt x="1374" y="9"/>
                    <a:pt x="1248" y="0"/>
                    <a:pt x="1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3199500" y="2426925"/>
              <a:ext cx="537125" cy="120000"/>
            </a:xfrm>
            <a:custGeom>
              <a:avLst/>
              <a:gdLst/>
              <a:ahLst/>
              <a:cxnLst/>
              <a:rect l="l" t="t" r="r" b="b"/>
              <a:pathLst>
                <a:path w="21485" h="4800" extrusionOk="0">
                  <a:moveTo>
                    <a:pt x="417" y="0"/>
                  </a:moveTo>
                  <a:cubicBezTo>
                    <a:pt x="381" y="0"/>
                    <a:pt x="346" y="12"/>
                    <a:pt x="310" y="36"/>
                  </a:cubicBezTo>
                  <a:cubicBezTo>
                    <a:pt x="298" y="72"/>
                    <a:pt x="274" y="83"/>
                    <a:pt x="250" y="119"/>
                  </a:cubicBezTo>
                  <a:cubicBezTo>
                    <a:pt x="119" y="298"/>
                    <a:pt x="60" y="453"/>
                    <a:pt x="24" y="607"/>
                  </a:cubicBezTo>
                  <a:cubicBezTo>
                    <a:pt x="0" y="786"/>
                    <a:pt x="24" y="965"/>
                    <a:pt x="131" y="1096"/>
                  </a:cubicBezTo>
                  <a:cubicBezTo>
                    <a:pt x="165" y="1152"/>
                    <a:pt x="189" y="1182"/>
                    <a:pt x="197" y="1182"/>
                  </a:cubicBezTo>
                  <a:cubicBezTo>
                    <a:pt x="206" y="1182"/>
                    <a:pt x="198" y="1146"/>
                    <a:pt x="167" y="1072"/>
                  </a:cubicBezTo>
                  <a:cubicBezTo>
                    <a:pt x="131" y="965"/>
                    <a:pt x="107" y="822"/>
                    <a:pt x="143" y="655"/>
                  </a:cubicBezTo>
                  <a:cubicBezTo>
                    <a:pt x="179" y="488"/>
                    <a:pt x="262" y="322"/>
                    <a:pt x="381" y="179"/>
                  </a:cubicBezTo>
                  <a:cubicBezTo>
                    <a:pt x="395" y="146"/>
                    <a:pt x="426" y="138"/>
                    <a:pt x="464" y="138"/>
                  </a:cubicBezTo>
                  <a:cubicBezTo>
                    <a:pt x="494" y="138"/>
                    <a:pt x="528" y="143"/>
                    <a:pt x="560" y="143"/>
                  </a:cubicBezTo>
                  <a:cubicBezTo>
                    <a:pt x="643" y="143"/>
                    <a:pt x="715" y="167"/>
                    <a:pt x="774" y="167"/>
                  </a:cubicBezTo>
                  <a:cubicBezTo>
                    <a:pt x="893" y="179"/>
                    <a:pt x="1000" y="191"/>
                    <a:pt x="1096" y="203"/>
                  </a:cubicBezTo>
                  <a:cubicBezTo>
                    <a:pt x="1310" y="238"/>
                    <a:pt x="1512" y="286"/>
                    <a:pt x="1917" y="357"/>
                  </a:cubicBezTo>
                  <a:cubicBezTo>
                    <a:pt x="2751" y="500"/>
                    <a:pt x="2751" y="524"/>
                    <a:pt x="3572" y="679"/>
                  </a:cubicBezTo>
                  <a:cubicBezTo>
                    <a:pt x="4406" y="857"/>
                    <a:pt x="4406" y="845"/>
                    <a:pt x="5227" y="1024"/>
                  </a:cubicBezTo>
                  <a:cubicBezTo>
                    <a:pt x="6037" y="1203"/>
                    <a:pt x="21027" y="4751"/>
                    <a:pt x="21205" y="4775"/>
                  </a:cubicBezTo>
                  <a:cubicBezTo>
                    <a:pt x="21293" y="4792"/>
                    <a:pt x="21345" y="4799"/>
                    <a:pt x="21371" y="4799"/>
                  </a:cubicBezTo>
                  <a:cubicBezTo>
                    <a:pt x="21485" y="4799"/>
                    <a:pt x="21067" y="4652"/>
                    <a:pt x="20824" y="4584"/>
                  </a:cubicBezTo>
                  <a:lnTo>
                    <a:pt x="20503" y="4489"/>
                  </a:lnTo>
                  <a:cubicBezTo>
                    <a:pt x="20384" y="4465"/>
                    <a:pt x="14300" y="3001"/>
                    <a:pt x="13478" y="2810"/>
                  </a:cubicBezTo>
                  <a:cubicBezTo>
                    <a:pt x="12669" y="2620"/>
                    <a:pt x="12669" y="2584"/>
                    <a:pt x="11847" y="2393"/>
                  </a:cubicBezTo>
                  <a:cubicBezTo>
                    <a:pt x="11025" y="2203"/>
                    <a:pt x="4691" y="774"/>
                    <a:pt x="4691" y="774"/>
                  </a:cubicBezTo>
                  <a:cubicBezTo>
                    <a:pt x="3405" y="500"/>
                    <a:pt x="2108" y="226"/>
                    <a:pt x="822" y="12"/>
                  </a:cubicBezTo>
                  <a:lnTo>
                    <a:pt x="798" y="12"/>
                  </a:lnTo>
                  <a:cubicBezTo>
                    <a:pt x="727" y="12"/>
                    <a:pt x="655" y="0"/>
                    <a:pt x="5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3533175" y="2608425"/>
              <a:ext cx="256400" cy="161700"/>
            </a:xfrm>
            <a:custGeom>
              <a:avLst/>
              <a:gdLst/>
              <a:ahLst/>
              <a:cxnLst/>
              <a:rect l="l" t="t" r="r" b="b"/>
              <a:pathLst>
                <a:path w="10256" h="6468" extrusionOk="0">
                  <a:moveTo>
                    <a:pt x="10210" y="1"/>
                  </a:moveTo>
                  <a:cubicBezTo>
                    <a:pt x="10147" y="1"/>
                    <a:pt x="9992" y="40"/>
                    <a:pt x="9894" y="74"/>
                  </a:cubicBezTo>
                  <a:cubicBezTo>
                    <a:pt x="9835" y="86"/>
                    <a:pt x="9775" y="122"/>
                    <a:pt x="9728" y="134"/>
                  </a:cubicBezTo>
                  <a:cubicBezTo>
                    <a:pt x="9668" y="170"/>
                    <a:pt x="6430" y="1610"/>
                    <a:pt x="6001" y="1801"/>
                  </a:cubicBezTo>
                  <a:cubicBezTo>
                    <a:pt x="5560" y="1991"/>
                    <a:pt x="5549" y="1967"/>
                    <a:pt x="5120" y="2170"/>
                  </a:cubicBezTo>
                  <a:cubicBezTo>
                    <a:pt x="4691" y="2384"/>
                    <a:pt x="3822" y="2789"/>
                    <a:pt x="3393" y="2991"/>
                  </a:cubicBezTo>
                  <a:cubicBezTo>
                    <a:pt x="2965" y="3206"/>
                    <a:pt x="2965" y="3218"/>
                    <a:pt x="2548" y="3420"/>
                  </a:cubicBezTo>
                  <a:cubicBezTo>
                    <a:pt x="2131" y="3634"/>
                    <a:pt x="2131" y="3646"/>
                    <a:pt x="1691" y="3872"/>
                  </a:cubicBezTo>
                  <a:cubicBezTo>
                    <a:pt x="1572" y="3932"/>
                    <a:pt x="1417" y="4015"/>
                    <a:pt x="1417" y="4015"/>
                  </a:cubicBezTo>
                  <a:cubicBezTo>
                    <a:pt x="1084" y="4194"/>
                    <a:pt x="762" y="4373"/>
                    <a:pt x="465" y="4599"/>
                  </a:cubicBezTo>
                  <a:cubicBezTo>
                    <a:pt x="310" y="4706"/>
                    <a:pt x="143" y="4801"/>
                    <a:pt x="48" y="5004"/>
                  </a:cubicBezTo>
                  <a:cubicBezTo>
                    <a:pt x="0" y="5194"/>
                    <a:pt x="0" y="5373"/>
                    <a:pt x="12" y="5563"/>
                  </a:cubicBezTo>
                  <a:lnTo>
                    <a:pt x="12" y="5587"/>
                  </a:lnTo>
                  <a:cubicBezTo>
                    <a:pt x="24" y="5658"/>
                    <a:pt x="24" y="5766"/>
                    <a:pt x="72" y="5897"/>
                  </a:cubicBezTo>
                  <a:cubicBezTo>
                    <a:pt x="107" y="6016"/>
                    <a:pt x="131" y="6099"/>
                    <a:pt x="167" y="6182"/>
                  </a:cubicBezTo>
                  <a:cubicBezTo>
                    <a:pt x="203" y="6266"/>
                    <a:pt x="262" y="6337"/>
                    <a:pt x="322" y="6420"/>
                  </a:cubicBezTo>
                  <a:cubicBezTo>
                    <a:pt x="332" y="6452"/>
                    <a:pt x="340" y="6467"/>
                    <a:pt x="342" y="6467"/>
                  </a:cubicBezTo>
                  <a:cubicBezTo>
                    <a:pt x="344" y="6467"/>
                    <a:pt x="336" y="6443"/>
                    <a:pt x="310" y="6397"/>
                  </a:cubicBezTo>
                  <a:cubicBezTo>
                    <a:pt x="250" y="6278"/>
                    <a:pt x="179" y="6087"/>
                    <a:pt x="155" y="5885"/>
                  </a:cubicBezTo>
                  <a:cubicBezTo>
                    <a:pt x="107" y="5670"/>
                    <a:pt x="107" y="5551"/>
                    <a:pt x="107" y="5432"/>
                  </a:cubicBezTo>
                  <a:lnTo>
                    <a:pt x="107" y="5242"/>
                  </a:lnTo>
                  <a:cubicBezTo>
                    <a:pt x="107" y="5170"/>
                    <a:pt x="107" y="5075"/>
                    <a:pt x="167" y="5015"/>
                  </a:cubicBezTo>
                  <a:cubicBezTo>
                    <a:pt x="310" y="4849"/>
                    <a:pt x="417" y="4789"/>
                    <a:pt x="512" y="4718"/>
                  </a:cubicBezTo>
                  <a:cubicBezTo>
                    <a:pt x="596" y="4646"/>
                    <a:pt x="703" y="4587"/>
                    <a:pt x="905" y="4468"/>
                  </a:cubicBezTo>
                  <a:cubicBezTo>
                    <a:pt x="1310" y="4230"/>
                    <a:pt x="1310" y="4218"/>
                    <a:pt x="1727" y="3992"/>
                  </a:cubicBezTo>
                  <a:cubicBezTo>
                    <a:pt x="2143" y="3765"/>
                    <a:pt x="2155" y="3777"/>
                    <a:pt x="2572" y="3563"/>
                  </a:cubicBezTo>
                  <a:cubicBezTo>
                    <a:pt x="3012" y="3349"/>
                    <a:pt x="4739" y="2515"/>
                    <a:pt x="5168" y="2325"/>
                  </a:cubicBezTo>
                  <a:cubicBezTo>
                    <a:pt x="5596" y="2134"/>
                    <a:pt x="5596" y="2134"/>
                    <a:pt x="6049" y="1920"/>
                  </a:cubicBezTo>
                  <a:cubicBezTo>
                    <a:pt x="6477" y="1729"/>
                    <a:pt x="6477" y="1717"/>
                    <a:pt x="6906" y="1515"/>
                  </a:cubicBezTo>
                  <a:cubicBezTo>
                    <a:pt x="7334" y="1325"/>
                    <a:pt x="9775" y="253"/>
                    <a:pt x="9870" y="229"/>
                  </a:cubicBezTo>
                  <a:cubicBezTo>
                    <a:pt x="9978" y="182"/>
                    <a:pt x="10061" y="122"/>
                    <a:pt x="10156" y="74"/>
                  </a:cubicBezTo>
                  <a:cubicBezTo>
                    <a:pt x="10255" y="20"/>
                    <a:pt x="10255" y="1"/>
                    <a:pt x="10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3469475" y="2599700"/>
              <a:ext cx="300100" cy="115550"/>
            </a:xfrm>
            <a:custGeom>
              <a:avLst/>
              <a:gdLst/>
              <a:ahLst/>
              <a:cxnLst/>
              <a:rect l="l" t="t" r="r" b="b"/>
              <a:pathLst>
                <a:path w="12004" h="4622" extrusionOk="0">
                  <a:moveTo>
                    <a:pt x="11929" y="0"/>
                  </a:moveTo>
                  <a:cubicBezTo>
                    <a:pt x="11854" y="0"/>
                    <a:pt x="11705" y="23"/>
                    <a:pt x="11609" y="42"/>
                  </a:cubicBezTo>
                  <a:lnTo>
                    <a:pt x="11430" y="78"/>
                  </a:lnTo>
                  <a:cubicBezTo>
                    <a:pt x="11359" y="102"/>
                    <a:pt x="7799" y="1114"/>
                    <a:pt x="7323" y="1257"/>
                  </a:cubicBezTo>
                  <a:cubicBezTo>
                    <a:pt x="6846" y="1388"/>
                    <a:pt x="6834" y="1364"/>
                    <a:pt x="6358" y="1495"/>
                  </a:cubicBezTo>
                  <a:cubicBezTo>
                    <a:pt x="5882" y="1626"/>
                    <a:pt x="715" y="3162"/>
                    <a:pt x="524" y="3221"/>
                  </a:cubicBezTo>
                  <a:cubicBezTo>
                    <a:pt x="310" y="3281"/>
                    <a:pt x="191" y="3471"/>
                    <a:pt x="107" y="3650"/>
                  </a:cubicBezTo>
                  <a:lnTo>
                    <a:pt x="107" y="3674"/>
                  </a:lnTo>
                  <a:cubicBezTo>
                    <a:pt x="72" y="3757"/>
                    <a:pt x="48" y="3852"/>
                    <a:pt x="12" y="3995"/>
                  </a:cubicBezTo>
                  <a:cubicBezTo>
                    <a:pt x="0" y="4126"/>
                    <a:pt x="0" y="4233"/>
                    <a:pt x="12" y="4305"/>
                  </a:cubicBezTo>
                  <a:cubicBezTo>
                    <a:pt x="36" y="4412"/>
                    <a:pt x="72" y="4507"/>
                    <a:pt x="119" y="4591"/>
                  </a:cubicBezTo>
                  <a:cubicBezTo>
                    <a:pt x="139" y="4610"/>
                    <a:pt x="157" y="4622"/>
                    <a:pt x="168" y="4622"/>
                  </a:cubicBezTo>
                  <a:cubicBezTo>
                    <a:pt x="184" y="4622"/>
                    <a:pt x="188" y="4599"/>
                    <a:pt x="167" y="4543"/>
                  </a:cubicBezTo>
                  <a:cubicBezTo>
                    <a:pt x="143" y="4412"/>
                    <a:pt x="107" y="4186"/>
                    <a:pt x="155" y="3983"/>
                  </a:cubicBezTo>
                  <a:cubicBezTo>
                    <a:pt x="203" y="3757"/>
                    <a:pt x="238" y="3650"/>
                    <a:pt x="298" y="3567"/>
                  </a:cubicBezTo>
                  <a:cubicBezTo>
                    <a:pt x="357" y="3471"/>
                    <a:pt x="417" y="3364"/>
                    <a:pt x="643" y="3317"/>
                  </a:cubicBezTo>
                  <a:lnTo>
                    <a:pt x="1596" y="3019"/>
                  </a:lnTo>
                  <a:lnTo>
                    <a:pt x="2548" y="2721"/>
                  </a:lnTo>
                  <a:cubicBezTo>
                    <a:pt x="3024" y="2578"/>
                    <a:pt x="11478" y="197"/>
                    <a:pt x="11573" y="173"/>
                  </a:cubicBezTo>
                  <a:cubicBezTo>
                    <a:pt x="11668" y="138"/>
                    <a:pt x="11787" y="90"/>
                    <a:pt x="11883" y="66"/>
                  </a:cubicBezTo>
                  <a:cubicBezTo>
                    <a:pt x="12003" y="17"/>
                    <a:pt x="11993" y="0"/>
                    <a:pt x="11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3412325" y="2584325"/>
              <a:ext cx="339425" cy="76975"/>
            </a:xfrm>
            <a:custGeom>
              <a:avLst/>
              <a:gdLst/>
              <a:ahLst/>
              <a:cxnLst/>
              <a:rect l="l" t="t" r="r" b="b"/>
              <a:pathLst>
                <a:path w="13577" h="3079" extrusionOk="0">
                  <a:moveTo>
                    <a:pt x="13337" y="1"/>
                  </a:moveTo>
                  <a:cubicBezTo>
                    <a:pt x="13260" y="1"/>
                    <a:pt x="13168" y="6"/>
                    <a:pt x="13097" y="14"/>
                  </a:cubicBezTo>
                  <a:cubicBezTo>
                    <a:pt x="13026" y="14"/>
                    <a:pt x="12966" y="26"/>
                    <a:pt x="12907" y="26"/>
                  </a:cubicBezTo>
                  <a:cubicBezTo>
                    <a:pt x="12823" y="38"/>
                    <a:pt x="8942" y="610"/>
                    <a:pt x="8418" y="681"/>
                  </a:cubicBezTo>
                  <a:cubicBezTo>
                    <a:pt x="7906" y="753"/>
                    <a:pt x="7882" y="729"/>
                    <a:pt x="7370" y="812"/>
                  </a:cubicBezTo>
                  <a:cubicBezTo>
                    <a:pt x="6846" y="884"/>
                    <a:pt x="6846" y="907"/>
                    <a:pt x="6322" y="979"/>
                  </a:cubicBezTo>
                  <a:cubicBezTo>
                    <a:pt x="5799" y="1050"/>
                    <a:pt x="5799" y="1050"/>
                    <a:pt x="5287" y="1146"/>
                  </a:cubicBezTo>
                  <a:cubicBezTo>
                    <a:pt x="4763" y="1229"/>
                    <a:pt x="1012" y="1884"/>
                    <a:pt x="1012" y="1884"/>
                  </a:cubicBezTo>
                  <a:cubicBezTo>
                    <a:pt x="905" y="1919"/>
                    <a:pt x="798" y="1931"/>
                    <a:pt x="715" y="1967"/>
                  </a:cubicBezTo>
                  <a:cubicBezTo>
                    <a:pt x="667" y="1979"/>
                    <a:pt x="596" y="1991"/>
                    <a:pt x="548" y="2039"/>
                  </a:cubicBezTo>
                  <a:lnTo>
                    <a:pt x="429" y="2146"/>
                  </a:lnTo>
                  <a:cubicBezTo>
                    <a:pt x="369" y="2193"/>
                    <a:pt x="286" y="2277"/>
                    <a:pt x="191" y="2408"/>
                  </a:cubicBezTo>
                  <a:cubicBezTo>
                    <a:pt x="107" y="2527"/>
                    <a:pt x="60" y="2622"/>
                    <a:pt x="24" y="2705"/>
                  </a:cubicBezTo>
                  <a:cubicBezTo>
                    <a:pt x="0" y="2812"/>
                    <a:pt x="0" y="2931"/>
                    <a:pt x="24" y="3039"/>
                  </a:cubicBezTo>
                  <a:cubicBezTo>
                    <a:pt x="34" y="3064"/>
                    <a:pt x="42" y="3079"/>
                    <a:pt x="48" y="3079"/>
                  </a:cubicBezTo>
                  <a:cubicBezTo>
                    <a:pt x="56" y="3079"/>
                    <a:pt x="60" y="3052"/>
                    <a:pt x="60" y="2991"/>
                  </a:cubicBezTo>
                  <a:cubicBezTo>
                    <a:pt x="72" y="2860"/>
                    <a:pt x="131" y="2622"/>
                    <a:pt x="298" y="2455"/>
                  </a:cubicBezTo>
                  <a:cubicBezTo>
                    <a:pt x="441" y="2277"/>
                    <a:pt x="548" y="2181"/>
                    <a:pt x="655" y="2110"/>
                  </a:cubicBezTo>
                  <a:cubicBezTo>
                    <a:pt x="727" y="2086"/>
                    <a:pt x="881" y="2039"/>
                    <a:pt x="1131" y="1991"/>
                  </a:cubicBezTo>
                  <a:cubicBezTo>
                    <a:pt x="1655" y="1884"/>
                    <a:pt x="1655" y="1884"/>
                    <a:pt x="2167" y="1800"/>
                  </a:cubicBezTo>
                  <a:cubicBezTo>
                    <a:pt x="2691" y="1705"/>
                    <a:pt x="2691" y="1693"/>
                    <a:pt x="3215" y="1598"/>
                  </a:cubicBezTo>
                  <a:cubicBezTo>
                    <a:pt x="3739" y="1515"/>
                    <a:pt x="12942" y="157"/>
                    <a:pt x="13038" y="145"/>
                  </a:cubicBezTo>
                  <a:cubicBezTo>
                    <a:pt x="13157" y="134"/>
                    <a:pt x="13276" y="98"/>
                    <a:pt x="13383" y="74"/>
                  </a:cubicBezTo>
                  <a:cubicBezTo>
                    <a:pt x="13577" y="20"/>
                    <a:pt x="13483" y="1"/>
                    <a:pt x="13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3366775" y="2565550"/>
              <a:ext cx="371200" cy="39800"/>
            </a:xfrm>
            <a:custGeom>
              <a:avLst/>
              <a:gdLst/>
              <a:ahLst/>
              <a:cxnLst/>
              <a:rect l="l" t="t" r="r" b="b"/>
              <a:pathLst>
                <a:path w="14848" h="1592" extrusionOk="0">
                  <a:moveTo>
                    <a:pt x="8303" y="0"/>
                  </a:moveTo>
                  <a:cubicBezTo>
                    <a:pt x="8224" y="0"/>
                    <a:pt x="8130" y="1"/>
                    <a:pt x="8014" y="3"/>
                  </a:cubicBezTo>
                  <a:cubicBezTo>
                    <a:pt x="7442" y="3"/>
                    <a:pt x="6299" y="39"/>
                    <a:pt x="5739" y="39"/>
                  </a:cubicBezTo>
                  <a:cubicBezTo>
                    <a:pt x="5168" y="51"/>
                    <a:pt x="5168" y="63"/>
                    <a:pt x="4585" y="75"/>
                  </a:cubicBezTo>
                  <a:cubicBezTo>
                    <a:pt x="4025" y="99"/>
                    <a:pt x="4025" y="111"/>
                    <a:pt x="3442" y="123"/>
                  </a:cubicBezTo>
                  <a:cubicBezTo>
                    <a:pt x="3299" y="123"/>
                    <a:pt x="3061" y="134"/>
                    <a:pt x="3061" y="134"/>
                  </a:cubicBezTo>
                  <a:cubicBezTo>
                    <a:pt x="2608" y="170"/>
                    <a:pt x="2179" y="194"/>
                    <a:pt x="1727" y="277"/>
                  </a:cubicBezTo>
                  <a:cubicBezTo>
                    <a:pt x="1513" y="301"/>
                    <a:pt x="1298" y="396"/>
                    <a:pt x="1096" y="456"/>
                  </a:cubicBezTo>
                  <a:cubicBezTo>
                    <a:pt x="882" y="515"/>
                    <a:pt x="655" y="575"/>
                    <a:pt x="453" y="634"/>
                  </a:cubicBezTo>
                  <a:lnTo>
                    <a:pt x="441" y="634"/>
                  </a:lnTo>
                  <a:cubicBezTo>
                    <a:pt x="346" y="670"/>
                    <a:pt x="227" y="706"/>
                    <a:pt x="108" y="837"/>
                  </a:cubicBezTo>
                  <a:cubicBezTo>
                    <a:pt x="1" y="968"/>
                    <a:pt x="24" y="1123"/>
                    <a:pt x="24" y="1206"/>
                  </a:cubicBezTo>
                  <a:cubicBezTo>
                    <a:pt x="36" y="1325"/>
                    <a:pt x="84" y="1432"/>
                    <a:pt x="120" y="1527"/>
                  </a:cubicBezTo>
                  <a:cubicBezTo>
                    <a:pt x="149" y="1568"/>
                    <a:pt x="169" y="1592"/>
                    <a:pt x="180" y="1592"/>
                  </a:cubicBezTo>
                  <a:cubicBezTo>
                    <a:pt x="191" y="1592"/>
                    <a:pt x="191" y="1565"/>
                    <a:pt x="179" y="1504"/>
                  </a:cubicBezTo>
                  <a:cubicBezTo>
                    <a:pt x="167" y="1373"/>
                    <a:pt x="60" y="1063"/>
                    <a:pt x="239" y="908"/>
                  </a:cubicBezTo>
                  <a:cubicBezTo>
                    <a:pt x="417" y="765"/>
                    <a:pt x="584" y="754"/>
                    <a:pt x="703" y="694"/>
                  </a:cubicBezTo>
                  <a:cubicBezTo>
                    <a:pt x="834" y="646"/>
                    <a:pt x="1477" y="468"/>
                    <a:pt x="1572" y="432"/>
                  </a:cubicBezTo>
                  <a:cubicBezTo>
                    <a:pt x="1656" y="420"/>
                    <a:pt x="1715" y="408"/>
                    <a:pt x="1787" y="396"/>
                  </a:cubicBezTo>
                  <a:cubicBezTo>
                    <a:pt x="1929" y="361"/>
                    <a:pt x="2072" y="349"/>
                    <a:pt x="2346" y="313"/>
                  </a:cubicBezTo>
                  <a:cubicBezTo>
                    <a:pt x="2906" y="253"/>
                    <a:pt x="2906" y="253"/>
                    <a:pt x="3477" y="242"/>
                  </a:cubicBezTo>
                  <a:cubicBezTo>
                    <a:pt x="4037" y="218"/>
                    <a:pt x="4037" y="230"/>
                    <a:pt x="4608" y="218"/>
                  </a:cubicBezTo>
                  <a:cubicBezTo>
                    <a:pt x="5168" y="194"/>
                    <a:pt x="14395" y="134"/>
                    <a:pt x="14514" y="123"/>
                  </a:cubicBezTo>
                  <a:cubicBezTo>
                    <a:pt x="14848" y="99"/>
                    <a:pt x="14443" y="39"/>
                    <a:pt x="14229" y="15"/>
                  </a:cubicBezTo>
                  <a:cubicBezTo>
                    <a:pt x="14157" y="15"/>
                    <a:pt x="14086" y="3"/>
                    <a:pt x="14026" y="3"/>
                  </a:cubicBezTo>
                  <a:cubicBezTo>
                    <a:pt x="13931" y="3"/>
                    <a:pt x="9728" y="3"/>
                    <a:pt x="9157" y="15"/>
                  </a:cubicBezTo>
                  <a:cubicBezTo>
                    <a:pt x="8709" y="15"/>
                    <a:pt x="8619" y="0"/>
                    <a:pt x="8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3305450" y="2524600"/>
              <a:ext cx="411100" cy="41450"/>
            </a:xfrm>
            <a:custGeom>
              <a:avLst/>
              <a:gdLst/>
              <a:ahLst/>
              <a:cxnLst/>
              <a:rect l="l" t="t" r="r" b="b"/>
              <a:pathLst>
                <a:path w="16444" h="1658" extrusionOk="0">
                  <a:moveTo>
                    <a:pt x="1821" y="0"/>
                  </a:moveTo>
                  <a:cubicBezTo>
                    <a:pt x="1659" y="0"/>
                    <a:pt x="1497" y="3"/>
                    <a:pt x="1334" y="10"/>
                  </a:cubicBezTo>
                  <a:cubicBezTo>
                    <a:pt x="1084" y="10"/>
                    <a:pt x="822" y="22"/>
                    <a:pt x="561" y="46"/>
                  </a:cubicBezTo>
                  <a:cubicBezTo>
                    <a:pt x="430" y="70"/>
                    <a:pt x="310" y="82"/>
                    <a:pt x="180" y="129"/>
                  </a:cubicBezTo>
                  <a:cubicBezTo>
                    <a:pt x="144" y="141"/>
                    <a:pt x="120" y="153"/>
                    <a:pt x="72" y="189"/>
                  </a:cubicBezTo>
                  <a:cubicBezTo>
                    <a:pt x="49" y="201"/>
                    <a:pt x="13" y="272"/>
                    <a:pt x="13" y="308"/>
                  </a:cubicBezTo>
                  <a:cubicBezTo>
                    <a:pt x="13" y="367"/>
                    <a:pt x="1" y="439"/>
                    <a:pt x="13" y="498"/>
                  </a:cubicBezTo>
                  <a:lnTo>
                    <a:pt x="13" y="510"/>
                  </a:lnTo>
                  <a:cubicBezTo>
                    <a:pt x="13" y="629"/>
                    <a:pt x="49" y="760"/>
                    <a:pt x="84" y="939"/>
                  </a:cubicBezTo>
                  <a:cubicBezTo>
                    <a:pt x="144" y="1106"/>
                    <a:pt x="203" y="1225"/>
                    <a:pt x="251" y="1320"/>
                  </a:cubicBezTo>
                  <a:cubicBezTo>
                    <a:pt x="322" y="1439"/>
                    <a:pt x="406" y="1522"/>
                    <a:pt x="489" y="1618"/>
                  </a:cubicBezTo>
                  <a:cubicBezTo>
                    <a:pt x="535" y="1643"/>
                    <a:pt x="563" y="1658"/>
                    <a:pt x="575" y="1658"/>
                  </a:cubicBezTo>
                  <a:cubicBezTo>
                    <a:pt x="591" y="1658"/>
                    <a:pt x="578" y="1631"/>
                    <a:pt x="537" y="1570"/>
                  </a:cubicBezTo>
                  <a:cubicBezTo>
                    <a:pt x="453" y="1415"/>
                    <a:pt x="287" y="1153"/>
                    <a:pt x="215" y="868"/>
                  </a:cubicBezTo>
                  <a:cubicBezTo>
                    <a:pt x="132" y="582"/>
                    <a:pt x="156" y="403"/>
                    <a:pt x="156" y="272"/>
                  </a:cubicBezTo>
                  <a:cubicBezTo>
                    <a:pt x="156" y="272"/>
                    <a:pt x="227" y="213"/>
                    <a:pt x="310" y="201"/>
                  </a:cubicBezTo>
                  <a:cubicBezTo>
                    <a:pt x="406" y="165"/>
                    <a:pt x="525" y="153"/>
                    <a:pt x="691" y="141"/>
                  </a:cubicBezTo>
                  <a:cubicBezTo>
                    <a:pt x="1159" y="99"/>
                    <a:pt x="1293" y="93"/>
                    <a:pt x="1570" y="93"/>
                  </a:cubicBezTo>
                  <a:cubicBezTo>
                    <a:pt x="1680" y="93"/>
                    <a:pt x="1814" y="94"/>
                    <a:pt x="2001" y="94"/>
                  </a:cubicBezTo>
                  <a:cubicBezTo>
                    <a:pt x="2656" y="94"/>
                    <a:pt x="2656" y="94"/>
                    <a:pt x="3323" y="129"/>
                  </a:cubicBezTo>
                  <a:cubicBezTo>
                    <a:pt x="3978" y="153"/>
                    <a:pt x="3978" y="165"/>
                    <a:pt x="4644" y="201"/>
                  </a:cubicBezTo>
                  <a:cubicBezTo>
                    <a:pt x="5299" y="248"/>
                    <a:pt x="7930" y="427"/>
                    <a:pt x="8609" y="487"/>
                  </a:cubicBezTo>
                  <a:cubicBezTo>
                    <a:pt x="9252" y="546"/>
                    <a:pt x="13217" y="879"/>
                    <a:pt x="13872" y="939"/>
                  </a:cubicBezTo>
                  <a:cubicBezTo>
                    <a:pt x="14527" y="999"/>
                    <a:pt x="14527" y="999"/>
                    <a:pt x="15181" y="1082"/>
                  </a:cubicBezTo>
                  <a:cubicBezTo>
                    <a:pt x="15408" y="1106"/>
                    <a:pt x="15550" y="1118"/>
                    <a:pt x="15670" y="1141"/>
                  </a:cubicBezTo>
                  <a:cubicBezTo>
                    <a:pt x="15824" y="1153"/>
                    <a:pt x="15967" y="1153"/>
                    <a:pt x="16098" y="1165"/>
                  </a:cubicBezTo>
                  <a:cubicBezTo>
                    <a:pt x="16119" y="1166"/>
                    <a:pt x="16137" y="1166"/>
                    <a:pt x="16153" y="1166"/>
                  </a:cubicBezTo>
                  <a:cubicBezTo>
                    <a:pt x="16443" y="1166"/>
                    <a:pt x="16014" y="1068"/>
                    <a:pt x="15789" y="1034"/>
                  </a:cubicBezTo>
                  <a:cubicBezTo>
                    <a:pt x="15705" y="1010"/>
                    <a:pt x="15622" y="999"/>
                    <a:pt x="15550" y="999"/>
                  </a:cubicBezTo>
                  <a:cubicBezTo>
                    <a:pt x="15467" y="987"/>
                    <a:pt x="10597" y="546"/>
                    <a:pt x="9931" y="498"/>
                  </a:cubicBezTo>
                  <a:cubicBezTo>
                    <a:pt x="9276" y="439"/>
                    <a:pt x="9276" y="403"/>
                    <a:pt x="8621" y="367"/>
                  </a:cubicBezTo>
                  <a:cubicBezTo>
                    <a:pt x="7966" y="320"/>
                    <a:pt x="6633" y="213"/>
                    <a:pt x="5978" y="165"/>
                  </a:cubicBezTo>
                  <a:cubicBezTo>
                    <a:pt x="5323" y="129"/>
                    <a:pt x="5323" y="141"/>
                    <a:pt x="4656" y="94"/>
                  </a:cubicBezTo>
                  <a:cubicBezTo>
                    <a:pt x="4001" y="46"/>
                    <a:pt x="4001" y="70"/>
                    <a:pt x="3335" y="34"/>
                  </a:cubicBezTo>
                  <a:cubicBezTo>
                    <a:pt x="3156" y="22"/>
                    <a:pt x="2882" y="22"/>
                    <a:pt x="2882" y="22"/>
                  </a:cubicBezTo>
                  <a:cubicBezTo>
                    <a:pt x="2537" y="14"/>
                    <a:pt x="2181" y="0"/>
                    <a:pt x="1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3235800" y="2468150"/>
              <a:ext cx="378425" cy="63725"/>
            </a:xfrm>
            <a:custGeom>
              <a:avLst/>
              <a:gdLst/>
              <a:ahLst/>
              <a:cxnLst/>
              <a:rect l="l" t="t" r="r" b="b"/>
              <a:pathLst>
                <a:path w="15137" h="2549" extrusionOk="0">
                  <a:moveTo>
                    <a:pt x="1011" y="0"/>
                  </a:moveTo>
                  <a:cubicBezTo>
                    <a:pt x="873" y="0"/>
                    <a:pt x="735" y="9"/>
                    <a:pt x="596" y="30"/>
                  </a:cubicBezTo>
                  <a:lnTo>
                    <a:pt x="584" y="30"/>
                  </a:lnTo>
                  <a:cubicBezTo>
                    <a:pt x="477" y="66"/>
                    <a:pt x="358" y="66"/>
                    <a:pt x="191" y="161"/>
                  </a:cubicBezTo>
                  <a:cubicBezTo>
                    <a:pt x="48" y="256"/>
                    <a:pt x="1" y="423"/>
                    <a:pt x="13" y="506"/>
                  </a:cubicBezTo>
                  <a:cubicBezTo>
                    <a:pt x="37" y="637"/>
                    <a:pt x="72" y="744"/>
                    <a:pt x="120" y="840"/>
                  </a:cubicBezTo>
                  <a:cubicBezTo>
                    <a:pt x="141" y="871"/>
                    <a:pt x="155" y="888"/>
                    <a:pt x="163" y="888"/>
                  </a:cubicBezTo>
                  <a:cubicBezTo>
                    <a:pt x="173" y="888"/>
                    <a:pt x="174" y="859"/>
                    <a:pt x="168" y="792"/>
                  </a:cubicBezTo>
                  <a:cubicBezTo>
                    <a:pt x="132" y="661"/>
                    <a:pt x="48" y="328"/>
                    <a:pt x="287" y="244"/>
                  </a:cubicBezTo>
                  <a:cubicBezTo>
                    <a:pt x="513" y="137"/>
                    <a:pt x="680" y="137"/>
                    <a:pt x="810" y="125"/>
                  </a:cubicBezTo>
                  <a:cubicBezTo>
                    <a:pt x="882" y="112"/>
                    <a:pt x="965" y="103"/>
                    <a:pt x="1068" y="103"/>
                  </a:cubicBezTo>
                  <a:cubicBezTo>
                    <a:pt x="1153" y="103"/>
                    <a:pt x="1252" y="109"/>
                    <a:pt x="1370" y="125"/>
                  </a:cubicBezTo>
                  <a:cubicBezTo>
                    <a:pt x="1953" y="185"/>
                    <a:pt x="1953" y="197"/>
                    <a:pt x="2537" y="280"/>
                  </a:cubicBezTo>
                  <a:cubicBezTo>
                    <a:pt x="3108" y="375"/>
                    <a:pt x="3108" y="363"/>
                    <a:pt x="3692" y="459"/>
                  </a:cubicBezTo>
                  <a:cubicBezTo>
                    <a:pt x="4275" y="566"/>
                    <a:pt x="7740" y="1209"/>
                    <a:pt x="8311" y="1316"/>
                  </a:cubicBezTo>
                  <a:cubicBezTo>
                    <a:pt x="8883" y="1411"/>
                    <a:pt x="8883" y="1435"/>
                    <a:pt x="9454" y="1530"/>
                  </a:cubicBezTo>
                  <a:cubicBezTo>
                    <a:pt x="10014" y="1637"/>
                    <a:pt x="10038" y="1625"/>
                    <a:pt x="10609" y="1744"/>
                  </a:cubicBezTo>
                  <a:cubicBezTo>
                    <a:pt x="11193" y="1852"/>
                    <a:pt x="14765" y="2530"/>
                    <a:pt x="14884" y="2542"/>
                  </a:cubicBezTo>
                  <a:cubicBezTo>
                    <a:pt x="14924" y="2546"/>
                    <a:pt x="14954" y="2548"/>
                    <a:pt x="14976" y="2548"/>
                  </a:cubicBezTo>
                  <a:cubicBezTo>
                    <a:pt x="15137" y="2548"/>
                    <a:pt x="14800" y="2441"/>
                    <a:pt x="14622" y="2399"/>
                  </a:cubicBezTo>
                  <a:cubicBezTo>
                    <a:pt x="14538" y="2375"/>
                    <a:pt x="14467" y="2352"/>
                    <a:pt x="14407" y="2340"/>
                  </a:cubicBezTo>
                  <a:cubicBezTo>
                    <a:pt x="14324" y="2328"/>
                    <a:pt x="13514" y="2173"/>
                    <a:pt x="12955" y="2054"/>
                  </a:cubicBezTo>
                  <a:cubicBezTo>
                    <a:pt x="12371" y="1947"/>
                    <a:pt x="12371" y="1947"/>
                    <a:pt x="11800" y="1828"/>
                  </a:cubicBezTo>
                  <a:cubicBezTo>
                    <a:pt x="11228" y="1733"/>
                    <a:pt x="10062" y="1518"/>
                    <a:pt x="9502" y="1411"/>
                  </a:cubicBezTo>
                  <a:cubicBezTo>
                    <a:pt x="8919" y="1316"/>
                    <a:pt x="8931" y="1280"/>
                    <a:pt x="8347" y="1173"/>
                  </a:cubicBezTo>
                  <a:lnTo>
                    <a:pt x="7192" y="971"/>
                  </a:lnTo>
                  <a:lnTo>
                    <a:pt x="6037" y="756"/>
                  </a:lnTo>
                  <a:cubicBezTo>
                    <a:pt x="5454" y="661"/>
                    <a:pt x="2430" y="149"/>
                    <a:pt x="1965" y="89"/>
                  </a:cubicBezTo>
                  <a:cubicBezTo>
                    <a:pt x="1656" y="48"/>
                    <a:pt x="1335" y="0"/>
                    <a:pt x="1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4166875" y="2227375"/>
              <a:ext cx="217100" cy="125700"/>
            </a:xfrm>
            <a:custGeom>
              <a:avLst/>
              <a:gdLst/>
              <a:ahLst/>
              <a:cxnLst/>
              <a:rect l="l" t="t" r="r" b="b"/>
              <a:pathLst>
                <a:path w="8684" h="5028" extrusionOk="0">
                  <a:moveTo>
                    <a:pt x="8455" y="1"/>
                  </a:moveTo>
                  <a:cubicBezTo>
                    <a:pt x="8399" y="1"/>
                    <a:pt x="8337" y="6"/>
                    <a:pt x="8287" y="17"/>
                  </a:cubicBezTo>
                  <a:cubicBezTo>
                    <a:pt x="8240" y="29"/>
                    <a:pt x="8180" y="41"/>
                    <a:pt x="8133" y="65"/>
                  </a:cubicBezTo>
                  <a:cubicBezTo>
                    <a:pt x="8073" y="88"/>
                    <a:pt x="8014" y="100"/>
                    <a:pt x="7930" y="148"/>
                  </a:cubicBezTo>
                  <a:cubicBezTo>
                    <a:pt x="7561" y="338"/>
                    <a:pt x="7561" y="362"/>
                    <a:pt x="7228" y="612"/>
                  </a:cubicBezTo>
                  <a:cubicBezTo>
                    <a:pt x="6906" y="862"/>
                    <a:pt x="6918" y="874"/>
                    <a:pt x="6609" y="1160"/>
                  </a:cubicBezTo>
                  <a:cubicBezTo>
                    <a:pt x="6311" y="1446"/>
                    <a:pt x="6323" y="1458"/>
                    <a:pt x="6013" y="1731"/>
                  </a:cubicBezTo>
                  <a:cubicBezTo>
                    <a:pt x="5692" y="1993"/>
                    <a:pt x="5716" y="2005"/>
                    <a:pt x="5370" y="2220"/>
                  </a:cubicBezTo>
                  <a:cubicBezTo>
                    <a:pt x="5192" y="2315"/>
                    <a:pt x="5085" y="2327"/>
                    <a:pt x="5001" y="2339"/>
                  </a:cubicBezTo>
                  <a:cubicBezTo>
                    <a:pt x="4954" y="2339"/>
                    <a:pt x="4903" y="2342"/>
                    <a:pt x="4842" y="2342"/>
                  </a:cubicBezTo>
                  <a:cubicBezTo>
                    <a:pt x="4781" y="2342"/>
                    <a:pt x="4710" y="2339"/>
                    <a:pt x="4620" y="2327"/>
                  </a:cubicBezTo>
                  <a:cubicBezTo>
                    <a:pt x="4251" y="2231"/>
                    <a:pt x="4251" y="2220"/>
                    <a:pt x="3870" y="2065"/>
                  </a:cubicBezTo>
                  <a:cubicBezTo>
                    <a:pt x="3668" y="1993"/>
                    <a:pt x="3572" y="1970"/>
                    <a:pt x="3453" y="1946"/>
                  </a:cubicBezTo>
                  <a:cubicBezTo>
                    <a:pt x="3346" y="1934"/>
                    <a:pt x="3239" y="1910"/>
                    <a:pt x="3013" y="1886"/>
                  </a:cubicBezTo>
                  <a:cubicBezTo>
                    <a:pt x="2584" y="1886"/>
                    <a:pt x="2584" y="1922"/>
                    <a:pt x="2179" y="2029"/>
                  </a:cubicBezTo>
                  <a:cubicBezTo>
                    <a:pt x="1977" y="2089"/>
                    <a:pt x="1882" y="2148"/>
                    <a:pt x="1798" y="2184"/>
                  </a:cubicBezTo>
                  <a:cubicBezTo>
                    <a:pt x="1703" y="2231"/>
                    <a:pt x="1608" y="2291"/>
                    <a:pt x="1441" y="2410"/>
                  </a:cubicBezTo>
                  <a:cubicBezTo>
                    <a:pt x="1346" y="2481"/>
                    <a:pt x="1286" y="2529"/>
                    <a:pt x="1227" y="2577"/>
                  </a:cubicBezTo>
                  <a:lnTo>
                    <a:pt x="1215" y="2589"/>
                  </a:lnTo>
                  <a:cubicBezTo>
                    <a:pt x="977" y="2815"/>
                    <a:pt x="786" y="3101"/>
                    <a:pt x="655" y="3398"/>
                  </a:cubicBezTo>
                  <a:cubicBezTo>
                    <a:pt x="513" y="3696"/>
                    <a:pt x="441" y="4005"/>
                    <a:pt x="322" y="4303"/>
                  </a:cubicBezTo>
                  <a:lnTo>
                    <a:pt x="322" y="4315"/>
                  </a:lnTo>
                  <a:cubicBezTo>
                    <a:pt x="310" y="4375"/>
                    <a:pt x="274" y="4470"/>
                    <a:pt x="239" y="4553"/>
                  </a:cubicBezTo>
                  <a:cubicBezTo>
                    <a:pt x="191" y="4648"/>
                    <a:pt x="155" y="4720"/>
                    <a:pt x="120" y="4767"/>
                  </a:cubicBezTo>
                  <a:cubicBezTo>
                    <a:pt x="84" y="4839"/>
                    <a:pt x="36" y="4898"/>
                    <a:pt x="1" y="4958"/>
                  </a:cubicBezTo>
                  <a:cubicBezTo>
                    <a:pt x="17" y="4998"/>
                    <a:pt x="22" y="5028"/>
                    <a:pt x="53" y="5028"/>
                  </a:cubicBezTo>
                  <a:cubicBezTo>
                    <a:pt x="68" y="5028"/>
                    <a:pt x="89" y="5021"/>
                    <a:pt x="120" y="5006"/>
                  </a:cubicBezTo>
                  <a:cubicBezTo>
                    <a:pt x="227" y="4958"/>
                    <a:pt x="358" y="4791"/>
                    <a:pt x="441" y="4613"/>
                  </a:cubicBezTo>
                  <a:cubicBezTo>
                    <a:pt x="596" y="4244"/>
                    <a:pt x="596" y="4232"/>
                    <a:pt x="715" y="3839"/>
                  </a:cubicBezTo>
                  <a:cubicBezTo>
                    <a:pt x="846" y="3458"/>
                    <a:pt x="834" y="3458"/>
                    <a:pt x="1036" y="3124"/>
                  </a:cubicBezTo>
                  <a:cubicBezTo>
                    <a:pt x="1144" y="2958"/>
                    <a:pt x="1215" y="2886"/>
                    <a:pt x="1275" y="2815"/>
                  </a:cubicBezTo>
                  <a:cubicBezTo>
                    <a:pt x="1334" y="2743"/>
                    <a:pt x="1417" y="2660"/>
                    <a:pt x="1560" y="2541"/>
                  </a:cubicBezTo>
                  <a:cubicBezTo>
                    <a:pt x="1894" y="2327"/>
                    <a:pt x="1906" y="2339"/>
                    <a:pt x="2275" y="2208"/>
                  </a:cubicBezTo>
                  <a:cubicBezTo>
                    <a:pt x="2668" y="2112"/>
                    <a:pt x="2668" y="2112"/>
                    <a:pt x="3049" y="2112"/>
                  </a:cubicBezTo>
                  <a:cubicBezTo>
                    <a:pt x="3239" y="2124"/>
                    <a:pt x="3346" y="2148"/>
                    <a:pt x="3442" y="2160"/>
                  </a:cubicBezTo>
                  <a:cubicBezTo>
                    <a:pt x="3537" y="2172"/>
                    <a:pt x="3632" y="2208"/>
                    <a:pt x="3823" y="2267"/>
                  </a:cubicBezTo>
                  <a:cubicBezTo>
                    <a:pt x="4204" y="2410"/>
                    <a:pt x="4192" y="2458"/>
                    <a:pt x="4608" y="2541"/>
                  </a:cubicBezTo>
                  <a:cubicBezTo>
                    <a:pt x="4710" y="2557"/>
                    <a:pt x="4791" y="2564"/>
                    <a:pt x="4858" y="2564"/>
                  </a:cubicBezTo>
                  <a:cubicBezTo>
                    <a:pt x="4940" y="2564"/>
                    <a:pt x="5002" y="2554"/>
                    <a:pt x="5061" y="2541"/>
                  </a:cubicBezTo>
                  <a:cubicBezTo>
                    <a:pt x="5156" y="2529"/>
                    <a:pt x="5275" y="2505"/>
                    <a:pt x="5477" y="2398"/>
                  </a:cubicBezTo>
                  <a:cubicBezTo>
                    <a:pt x="5847" y="2172"/>
                    <a:pt x="5835" y="2160"/>
                    <a:pt x="6144" y="1874"/>
                  </a:cubicBezTo>
                  <a:cubicBezTo>
                    <a:pt x="6454" y="1612"/>
                    <a:pt x="6454" y="1589"/>
                    <a:pt x="6751" y="1315"/>
                  </a:cubicBezTo>
                  <a:cubicBezTo>
                    <a:pt x="7049" y="1029"/>
                    <a:pt x="7037" y="1017"/>
                    <a:pt x="7347" y="755"/>
                  </a:cubicBezTo>
                  <a:cubicBezTo>
                    <a:pt x="7656" y="505"/>
                    <a:pt x="7656" y="505"/>
                    <a:pt x="8014" y="315"/>
                  </a:cubicBezTo>
                  <a:cubicBezTo>
                    <a:pt x="8133" y="255"/>
                    <a:pt x="8228" y="219"/>
                    <a:pt x="8287" y="195"/>
                  </a:cubicBezTo>
                  <a:cubicBezTo>
                    <a:pt x="8359" y="160"/>
                    <a:pt x="8430" y="124"/>
                    <a:pt x="8525" y="88"/>
                  </a:cubicBezTo>
                  <a:cubicBezTo>
                    <a:pt x="8684" y="30"/>
                    <a:pt x="8585" y="1"/>
                    <a:pt x="8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4169250" y="2282975"/>
              <a:ext cx="207600" cy="77775"/>
            </a:xfrm>
            <a:custGeom>
              <a:avLst/>
              <a:gdLst/>
              <a:ahLst/>
              <a:cxnLst/>
              <a:rect l="l" t="t" r="r" b="b"/>
              <a:pathLst>
                <a:path w="8304" h="3111" extrusionOk="0">
                  <a:moveTo>
                    <a:pt x="8269" y="1"/>
                  </a:moveTo>
                  <a:cubicBezTo>
                    <a:pt x="8220" y="1"/>
                    <a:pt x="8105" y="70"/>
                    <a:pt x="8038" y="115"/>
                  </a:cubicBezTo>
                  <a:cubicBezTo>
                    <a:pt x="8014" y="150"/>
                    <a:pt x="7966" y="162"/>
                    <a:pt x="7942" y="174"/>
                  </a:cubicBezTo>
                  <a:cubicBezTo>
                    <a:pt x="7907" y="210"/>
                    <a:pt x="7847" y="234"/>
                    <a:pt x="7788" y="281"/>
                  </a:cubicBezTo>
                  <a:cubicBezTo>
                    <a:pt x="7502" y="424"/>
                    <a:pt x="7502" y="424"/>
                    <a:pt x="7180" y="519"/>
                  </a:cubicBezTo>
                  <a:cubicBezTo>
                    <a:pt x="6847" y="591"/>
                    <a:pt x="6847" y="603"/>
                    <a:pt x="6525" y="650"/>
                  </a:cubicBezTo>
                  <a:cubicBezTo>
                    <a:pt x="6180" y="710"/>
                    <a:pt x="6180" y="698"/>
                    <a:pt x="5847" y="769"/>
                  </a:cubicBezTo>
                  <a:cubicBezTo>
                    <a:pt x="5502" y="865"/>
                    <a:pt x="5502" y="889"/>
                    <a:pt x="5204" y="1067"/>
                  </a:cubicBezTo>
                  <a:cubicBezTo>
                    <a:pt x="4918" y="1281"/>
                    <a:pt x="4894" y="1258"/>
                    <a:pt x="4656" y="1520"/>
                  </a:cubicBezTo>
                  <a:cubicBezTo>
                    <a:pt x="4418" y="1770"/>
                    <a:pt x="4442" y="1781"/>
                    <a:pt x="4204" y="2020"/>
                  </a:cubicBezTo>
                  <a:cubicBezTo>
                    <a:pt x="3966" y="2258"/>
                    <a:pt x="3966" y="2258"/>
                    <a:pt x="3692" y="2436"/>
                  </a:cubicBezTo>
                  <a:cubicBezTo>
                    <a:pt x="3418" y="2603"/>
                    <a:pt x="3418" y="2615"/>
                    <a:pt x="3096" y="2734"/>
                  </a:cubicBezTo>
                  <a:cubicBezTo>
                    <a:pt x="2787" y="2829"/>
                    <a:pt x="2787" y="2841"/>
                    <a:pt x="2442" y="2889"/>
                  </a:cubicBezTo>
                  <a:cubicBezTo>
                    <a:pt x="2358" y="2901"/>
                    <a:pt x="2287" y="2901"/>
                    <a:pt x="2239" y="2901"/>
                  </a:cubicBezTo>
                  <a:lnTo>
                    <a:pt x="2227" y="2901"/>
                  </a:lnTo>
                  <a:cubicBezTo>
                    <a:pt x="2125" y="2905"/>
                    <a:pt x="2021" y="2908"/>
                    <a:pt x="1918" y="2908"/>
                  </a:cubicBezTo>
                  <a:cubicBezTo>
                    <a:pt x="1494" y="2908"/>
                    <a:pt x="1067" y="2868"/>
                    <a:pt x="656" y="2782"/>
                  </a:cubicBezTo>
                  <a:cubicBezTo>
                    <a:pt x="596" y="2770"/>
                    <a:pt x="537" y="2770"/>
                    <a:pt x="441" y="2746"/>
                  </a:cubicBezTo>
                  <a:cubicBezTo>
                    <a:pt x="346" y="2734"/>
                    <a:pt x="287" y="2722"/>
                    <a:pt x="227" y="2710"/>
                  </a:cubicBezTo>
                  <a:cubicBezTo>
                    <a:pt x="168" y="2710"/>
                    <a:pt x="96" y="2686"/>
                    <a:pt x="37" y="2686"/>
                  </a:cubicBezTo>
                  <a:cubicBezTo>
                    <a:pt x="25" y="2734"/>
                    <a:pt x="1" y="2746"/>
                    <a:pt x="72" y="2794"/>
                  </a:cubicBezTo>
                  <a:cubicBezTo>
                    <a:pt x="144" y="2853"/>
                    <a:pt x="299" y="2901"/>
                    <a:pt x="453" y="2948"/>
                  </a:cubicBezTo>
                  <a:cubicBezTo>
                    <a:pt x="787" y="3008"/>
                    <a:pt x="787" y="3008"/>
                    <a:pt x="1108" y="3044"/>
                  </a:cubicBezTo>
                  <a:cubicBezTo>
                    <a:pt x="1453" y="3091"/>
                    <a:pt x="1453" y="3091"/>
                    <a:pt x="1811" y="3103"/>
                  </a:cubicBezTo>
                  <a:cubicBezTo>
                    <a:pt x="1891" y="3109"/>
                    <a:pt x="1952" y="3111"/>
                    <a:pt x="2004" y="3111"/>
                  </a:cubicBezTo>
                  <a:cubicBezTo>
                    <a:pt x="2175" y="3111"/>
                    <a:pt x="2239" y="3086"/>
                    <a:pt x="2513" y="3067"/>
                  </a:cubicBezTo>
                  <a:cubicBezTo>
                    <a:pt x="2846" y="3008"/>
                    <a:pt x="2870" y="3032"/>
                    <a:pt x="3192" y="2924"/>
                  </a:cubicBezTo>
                  <a:cubicBezTo>
                    <a:pt x="3525" y="2805"/>
                    <a:pt x="3537" y="2805"/>
                    <a:pt x="3835" y="2627"/>
                  </a:cubicBezTo>
                  <a:cubicBezTo>
                    <a:pt x="4132" y="2424"/>
                    <a:pt x="4132" y="2424"/>
                    <a:pt x="4370" y="2174"/>
                  </a:cubicBezTo>
                  <a:cubicBezTo>
                    <a:pt x="4609" y="1924"/>
                    <a:pt x="4609" y="1912"/>
                    <a:pt x="4823" y="1662"/>
                  </a:cubicBezTo>
                  <a:cubicBezTo>
                    <a:pt x="5049" y="1424"/>
                    <a:pt x="5061" y="1424"/>
                    <a:pt x="5323" y="1234"/>
                  </a:cubicBezTo>
                  <a:cubicBezTo>
                    <a:pt x="5585" y="1067"/>
                    <a:pt x="5585" y="1043"/>
                    <a:pt x="5894" y="948"/>
                  </a:cubicBezTo>
                  <a:cubicBezTo>
                    <a:pt x="6228" y="877"/>
                    <a:pt x="6228" y="900"/>
                    <a:pt x="6573" y="841"/>
                  </a:cubicBezTo>
                  <a:cubicBezTo>
                    <a:pt x="6906" y="781"/>
                    <a:pt x="6906" y="769"/>
                    <a:pt x="7240" y="698"/>
                  </a:cubicBezTo>
                  <a:cubicBezTo>
                    <a:pt x="7561" y="591"/>
                    <a:pt x="7585" y="603"/>
                    <a:pt x="7895" y="424"/>
                  </a:cubicBezTo>
                  <a:cubicBezTo>
                    <a:pt x="8002" y="365"/>
                    <a:pt x="8061" y="305"/>
                    <a:pt x="8121" y="281"/>
                  </a:cubicBezTo>
                  <a:cubicBezTo>
                    <a:pt x="8180" y="222"/>
                    <a:pt x="8228" y="162"/>
                    <a:pt x="8264" y="91"/>
                  </a:cubicBezTo>
                  <a:cubicBezTo>
                    <a:pt x="8303" y="25"/>
                    <a:pt x="8297" y="1"/>
                    <a:pt x="8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4268675" y="2283750"/>
              <a:ext cx="34550" cy="48800"/>
            </a:xfrm>
            <a:custGeom>
              <a:avLst/>
              <a:gdLst/>
              <a:ahLst/>
              <a:cxnLst/>
              <a:rect l="l" t="t" r="r" b="b"/>
              <a:pathLst>
                <a:path w="1382" h="1952" extrusionOk="0">
                  <a:moveTo>
                    <a:pt x="155" y="0"/>
                  </a:moveTo>
                  <a:cubicBezTo>
                    <a:pt x="120" y="0"/>
                    <a:pt x="96" y="12"/>
                    <a:pt x="84" y="24"/>
                  </a:cubicBezTo>
                  <a:cubicBezTo>
                    <a:pt x="1" y="72"/>
                    <a:pt x="96" y="143"/>
                    <a:pt x="120" y="155"/>
                  </a:cubicBezTo>
                  <a:cubicBezTo>
                    <a:pt x="143" y="179"/>
                    <a:pt x="155" y="179"/>
                    <a:pt x="167" y="179"/>
                  </a:cubicBezTo>
                  <a:cubicBezTo>
                    <a:pt x="179" y="179"/>
                    <a:pt x="203" y="179"/>
                    <a:pt x="227" y="191"/>
                  </a:cubicBezTo>
                  <a:cubicBezTo>
                    <a:pt x="334" y="203"/>
                    <a:pt x="334" y="203"/>
                    <a:pt x="453" y="215"/>
                  </a:cubicBezTo>
                  <a:lnTo>
                    <a:pt x="655" y="274"/>
                  </a:lnTo>
                  <a:cubicBezTo>
                    <a:pt x="763" y="310"/>
                    <a:pt x="763" y="310"/>
                    <a:pt x="870" y="357"/>
                  </a:cubicBezTo>
                  <a:cubicBezTo>
                    <a:pt x="977" y="393"/>
                    <a:pt x="977" y="381"/>
                    <a:pt x="1060" y="441"/>
                  </a:cubicBezTo>
                  <a:cubicBezTo>
                    <a:pt x="1132" y="500"/>
                    <a:pt x="1120" y="536"/>
                    <a:pt x="1155" y="596"/>
                  </a:cubicBezTo>
                  <a:cubicBezTo>
                    <a:pt x="1179" y="667"/>
                    <a:pt x="1179" y="667"/>
                    <a:pt x="1179" y="750"/>
                  </a:cubicBezTo>
                  <a:cubicBezTo>
                    <a:pt x="1167" y="846"/>
                    <a:pt x="1167" y="858"/>
                    <a:pt x="1132" y="953"/>
                  </a:cubicBezTo>
                  <a:cubicBezTo>
                    <a:pt x="1096" y="1036"/>
                    <a:pt x="1120" y="1048"/>
                    <a:pt x="1060" y="1143"/>
                  </a:cubicBezTo>
                  <a:cubicBezTo>
                    <a:pt x="1001" y="1227"/>
                    <a:pt x="1013" y="1250"/>
                    <a:pt x="941" y="1322"/>
                  </a:cubicBezTo>
                  <a:cubicBezTo>
                    <a:pt x="929" y="1346"/>
                    <a:pt x="917" y="1346"/>
                    <a:pt x="882" y="1369"/>
                  </a:cubicBezTo>
                  <a:cubicBezTo>
                    <a:pt x="763" y="1489"/>
                    <a:pt x="643" y="1620"/>
                    <a:pt x="477" y="1703"/>
                  </a:cubicBezTo>
                  <a:cubicBezTo>
                    <a:pt x="465" y="1727"/>
                    <a:pt x="453" y="1739"/>
                    <a:pt x="417" y="1750"/>
                  </a:cubicBezTo>
                  <a:cubicBezTo>
                    <a:pt x="393" y="1762"/>
                    <a:pt x="382" y="1786"/>
                    <a:pt x="358" y="1798"/>
                  </a:cubicBezTo>
                  <a:cubicBezTo>
                    <a:pt x="346" y="1810"/>
                    <a:pt x="334" y="1846"/>
                    <a:pt x="334" y="1858"/>
                  </a:cubicBezTo>
                  <a:cubicBezTo>
                    <a:pt x="334" y="1905"/>
                    <a:pt x="346" y="1929"/>
                    <a:pt x="393" y="1941"/>
                  </a:cubicBezTo>
                  <a:cubicBezTo>
                    <a:pt x="408" y="1948"/>
                    <a:pt x="424" y="1951"/>
                    <a:pt x="440" y="1951"/>
                  </a:cubicBezTo>
                  <a:cubicBezTo>
                    <a:pt x="476" y="1951"/>
                    <a:pt x="512" y="1937"/>
                    <a:pt x="536" y="1929"/>
                  </a:cubicBezTo>
                  <a:cubicBezTo>
                    <a:pt x="632" y="1870"/>
                    <a:pt x="632" y="1870"/>
                    <a:pt x="715" y="1798"/>
                  </a:cubicBezTo>
                  <a:lnTo>
                    <a:pt x="894" y="1643"/>
                  </a:lnTo>
                  <a:cubicBezTo>
                    <a:pt x="989" y="1560"/>
                    <a:pt x="977" y="1560"/>
                    <a:pt x="1048" y="1465"/>
                  </a:cubicBezTo>
                  <a:cubicBezTo>
                    <a:pt x="1120" y="1381"/>
                    <a:pt x="1132" y="1393"/>
                    <a:pt x="1215" y="1286"/>
                  </a:cubicBezTo>
                  <a:cubicBezTo>
                    <a:pt x="1275" y="1191"/>
                    <a:pt x="1275" y="1191"/>
                    <a:pt x="1334" y="1072"/>
                  </a:cubicBezTo>
                  <a:cubicBezTo>
                    <a:pt x="1370" y="953"/>
                    <a:pt x="1358" y="953"/>
                    <a:pt x="1370" y="810"/>
                  </a:cubicBezTo>
                  <a:cubicBezTo>
                    <a:pt x="1370" y="679"/>
                    <a:pt x="1382" y="679"/>
                    <a:pt x="1346" y="536"/>
                  </a:cubicBezTo>
                  <a:cubicBezTo>
                    <a:pt x="1275" y="393"/>
                    <a:pt x="1275" y="393"/>
                    <a:pt x="1167" y="322"/>
                  </a:cubicBezTo>
                  <a:cubicBezTo>
                    <a:pt x="1060" y="250"/>
                    <a:pt x="1048" y="274"/>
                    <a:pt x="941" y="215"/>
                  </a:cubicBezTo>
                  <a:cubicBezTo>
                    <a:pt x="834" y="179"/>
                    <a:pt x="834" y="155"/>
                    <a:pt x="715" y="119"/>
                  </a:cubicBezTo>
                  <a:cubicBezTo>
                    <a:pt x="596" y="72"/>
                    <a:pt x="596" y="84"/>
                    <a:pt x="477" y="60"/>
                  </a:cubicBezTo>
                  <a:cubicBezTo>
                    <a:pt x="358" y="24"/>
                    <a:pt x="358" y="36"/>
                    <a:pt x="239" y="12"/>
                  </a:cubicBezTo>
                  <a:cubicBezTo>
                    <a:pt x="203" y="12"/>
                    <a:pt x="179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4201700" y="2277150"/>
              <a:ext cx="68200" cy="63150"/>
            </a:xfrm>
            <a:custGeom>
              <a:avLst/>
              <a:gdLst/>
              <a:ahLst/>
              <a:cxnLst/>
              <a:rect l="l" t="t" r="r" b="b"/>
              <a:pathLst>
                <a:path w="2728" h="2526" extrusionOk="0">
                  <a:moveTo>
                    <a:pt x="1518" y="222"/>
                  </a:moveTo>
                  <a:cubicBezTo>
                    <a:pt x="1635" y="222"/>
                    <a:pt x="1696" y="235"/>
                    <a:pt x="1894" y="276"/>
                  </a:cubicBezTo>
                  <a:cubicBezTo>
                    <a:pt x="2025" y="324"/>
                    <a:pt x="2084" y="348"/>
                    <a:pt x="2144" y="395"/>
                  </a:cubicBezTo>
                  <a:cubicBezTo>
                    <a:pt x="2203" y="443"/>
                    <a:pt x="2263" y="467"/>
                    <a:pt x="2358" y="586"/>
                  </a:cubicBezTo>
                  <a:cubicBezTo>
                    <a:pt x="2441" y="693"/>
                    <a:pt x="2465" y="764"/>
                    <a:pt x="2489" y="824"/>
                  </a:cubicBezTo>
                  <a:cubicBezTo>
                    <a:pt x="2525" y="883"/>
                    <a:pt x="2537" y="955"/>
                    <a:pt x="2537" y="1110"/>
                  </a:cubicBezTo>
                  <a:cubicBezTo>
                    <a:pt x="2537" y="1252"/>
                    <a:pt x="2525" y="1312"/>
                    <a:pt x="2501" y="1395"/>
                  </a:cubicBezTo>
                  <a:cubicBezTo>
                    <a:pt x="2489" y="1467"/>
                    <a:pt x="2465" y="1526"/>
                    <a:pt x="2382" y="1645"/>
                  </a:cubicBezTo>
                  <a:cubicBezTo>
                    <a:pt x="2191" y="1872"/>
                    <a:pt x="2168" y="1836"/>
                    <a:pt x="1929" y="2003"/>
                  </a:cubicBezTo>
                  <a:cubicBezTo>
                    <a:pt x="1656" y="2134"/>
                    <a:pt x="1656" y="2145"/>
                    <a:pt x="1394" y="2253"/>
                  </a:cubicBezTo>
                  <a:cubicBezTo>
                    <a:pt x="1213" y="2298"/>
                    <a:pt x="1146" y="2314"/>
                    <a:pt x="1049" y="2314"/>
                  </a:cubicBezTo>
                  <a:cubicBezTo>
                    <a:pt x="993" y="2314"/>
                    <a:pt x="927" y="2309"/>
                    <a:pt x="822" y="2300"/>
                  </a:cubicBezTo>
                  <a:cubicBezTo>
                    <a:pt x="691" y="2265"/>
                    <a:pt x="620" y="2253"/>
                    <a:pt x="560" y="2229"/>
                  </a:cubicBezTo>
                  <a:cubicBezTo>
                    <a:pt x="501" y="2193"/>
                    <a:pt x="417" y="2169"/>
                    <a:pt x="346" y="2050"/>
                  </a:cubicBezTo>
                  <a:cubicBezTo>
                    <a:pt x="263" y="1931"/>
                    <a:pt x="239" y="1872"/>
                    <a:pt x="227" y="1788"/>
                  </a:cubicBezTo>
                  <a:cubicBezTo>
                    <a:pt x="215" y="1717"/>
                    <a:pt x="179" y="1657"/>
                    <a:pt x="179" y="1491"/>
                  </a:cubicBezTo>
                  <a:cubicBezTo>
                    <a:pt x="179" y="1407"/>
                    <a:pt x="203" y="1360"/>
                    <a:pt x="203" y="1300"/>
                  </a:cubicBezTo>
                  <a:lnTo>
                    <a:pt x="203" y="1288"/>
                  </a:lnTo>
                  <a:cubicBezTo>
                    <a:pt x="227" y="1062"/>
                    <a:pt x="298" y="824"/>
                    <a:pt x="441" y="645"/>
                  </a:cubicBezTo>
                  <a:cubicBezTo>
                    <a:pt x="560" y="483"/>
                    <a:pt x="729" y="350"/>
                    <a:pt x="929" y="264"/>
                  </a:cubicBezTo>
                  <a:lnTo>
                    <a:pt x="929" y="264"/>
                  </a:lnTo>
                  <a:cubicBezTo>
                    <a:pt x="942" y="265"/>
                    <a:pt x="955" y="265"/>
                    <a:pt x="968" y="265"/>
                  </a:cubicBezTo>
                  <a:cubicBezTo>
                    <a:pt x="993" y="265"/>
                    <a:pt x="1017" y="264"/>
                    <a:pt x="1036" y="264"/>
                  </a:cubicBezTo>
                  <a:cubicBezTo>
                    <a:pt x="1072" y="264"/>
                    <a:pt x="1108" y="264"/>
                    <a:pt x="1156" y="240"/>
                  </a:cubicBezTo>
                  <a:cubicBezTo>
                    <a:pt x="1191" y="240"/>
                    <a:pt x="1239" y="229"/>
                    <a:pt x="1310" y="229"/>
                  </a:cubicBezTo>
                  <a:cubicBezTo>
                    <a:pt x="1402" y="225"/>
                    <a:pt x="1466" y="222"/>
                    <a:pt x="1518" y="222"/>
                  </a:cubicBezTo>
                  <a:close/>
                  <a:moveTo>
                    <a:pt x="1276" y="1"/>
                  </a:moveTo>
                  <a:cubicBezTo>
                    <a:pt x="1213" y="1"/>
                    <a:pt x="1144" y="10"/>
                    <a:pt x="1072" y="26"/>
                  </a:cubicBezTo>
                  <a:cubicBezTo>
                    <a:pt x="929" y="62"/>
                    <a:pt x="858" y="98"/>
                    <a:pt x="775" y="145"/>
                  </a:cubicBezTo>
                  <a:cubicBezTo>
                    <a:pt x="703" y="169"/>
                    <a:pt x="632" y="217"/>
                    <a:pt x="489" y="324"/>
                  </a:cubicBezTo>
                  <a:cubicBezTo>
                    <a:pt x="358" y="419"/>
                    <a:pt x="310" y="490"/>
                    <a:pt x="274" y="562"/>
                  </a:cubicBezTo>
                  <a:cubicBezTo>
                    <a:pt x="227" y="633"/>
                    <a:pt x="167" y="693"/>
                    <a:pt x="108" y="860"/>
                  </a:cubicBezTo>
                  <a:cubicBezTo>
                    <a:pt x="1" y="1169"/>
                    <a:pt x="24" y="1181"/>
                    <a:pt x="1" y="1514"/>
                  </a:cubicBezTo>
                  <a:cubicBezTo>
                    <a:pt x="1" y="1669"/>
                    <a:pt x="13" y="1764"/>
                    <a:pt x="36" y="1836"/>
                  </a:cubicBezTo>
                  <a:cubicBezTo>
                    <a:pt x="48" y="1931"/>
                    <a:pt x="60" y="2014"/>
                    <a:pt x="167" y="2145"/>
                  </a:cubicBezTo>
                  <a:cubicBezTo>
                    <a:pt x="274" y="2300"/>
                    <a:pt x="358" y="2348"/>
                    <a:pt x="441" y="2384"/>
                  </a:cubicBezTo>
                  <a:cubicBezTo>
                    <a:pt x="513" y="2431"/>
                    <a:pt x="596" y="2479"/>
                    <a:pt x="763" y="2503"/>
                  </a:cubicBezTo>
                  <a:cubicBezTo>
                    <a:pt x="838" y="2519"/>
                    <a:pt x="896" y="2525"/>
                    <a:pt x="946" y="2525"/>
                  </a:cubicBezTo>
                  <a:cubicBezTo>
                    <a:pt x="1007" y="2525"/>
                    <a:pt x="1056" y="2516"/>
                    <a:pt x="1108" y="2503"/>
                  </a:cubicBezTo>
                  <a:cubicBezTo>
                    <a:pt x="1191" y="2491"/>
                    <a:pt x="1275" y="2491"/>
                    <a:pt x="1429" y="2431"/>
                  </a:cubicBezTo>
                  <a:cubicBezTo>
                    <a:pt x="1751" y="2324"/>
                    <a:pt x="1751" y="2324"/>
                    <a:pt x="2025" y="2181"/>
                  </a:cubicBezTo>
                  <a:cubicBezTo>
                    <a:pt x="2299" y="2003"/>
                    <a:pt x="2310" y="2014"/>
                    <a:pt x="2537" y="1753"/>
                  </a:cubicBezTo>
                  <a:cubicBezTo>
                    <a:pt x="2644" y="1610"/>
                    <a:pt x="2656" y="1526"/>
                    <a:pt x="2680" y="1431"/>
                  </a:cubicBezTo>
                  <a:cubicBezTo>
                    <a:pt x="2703" y="1348"/>
                    <a:pt x="2727" y="1276"/>
                    <a:pt x="2727" y="1098"/>
                  </a:cubicBezTo>
                  <a:cubicBezTo>
                    <a:pt x="2727" y="931"/>
                    <a:pt x="2703" y="836"/>
                    <a:pt x="2668" y="764"/>
                  </a:cubicBezTo>
                  <a:cubicBezTo>
                    <a:pt x="2644" y="693"/>
                    <a:pt x="2620" y="598"/>
                    <a:pt x="2501" y="467"/>
                  </a:cubicBezTo>
                  <a:cubicBezTo>
                    <a:pt x="2406" y="336"/>
                    <a:pt x="2322" y="288"/>
                    <a:pt x="2251" y="240"/>
                  </a:cubicBezTo>
                  <a:cubicBezTo>
                    <a:pt x="2179" y="205"/>
                    <a:pt x="2108" y="157"/>
                    <a:pt x="1941" y="109"/>
                  </a:cubicBezTo>
                  <a:cubicBezTo>
                    <a:pt x="1705" y="59"/>
                    <a:pt x="1636" y="44"/>
                    <a:pt x="1501" y="44"/>
                  </a:cubicBezTo>
                  <a:cubicBezTo>
                    <a:pt x="1494" y="44"/>
                    <a:pt x="1486" y="44"/>
                    <a:pt x="1479" y="44"/>
                  </a:cubicBezTo>
                  <a:lnTo>
                    <a:pt x="1479" y="44"/>
                  </a:lnTo>
                  <a:cubicBezTo>
                    <a:pt x="1475" y="42"/>
                    <a:pt x="1470" y="40"/>
                    <a:pt x="1465" y="38"/>
                  </a:cubicBezTo>
                  <a:cubicBezTo>
                    <a:pt x="1414" y="13"/>
                    <a:pt x="1349" y="1"/>
                    <a:pt x="1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4210625" y="2277950"/>
              <a:ext cx="51225" cy="42325"/>
            </a:xfrm>
            <a:custGeom>
              <a:avLst/>
              <a:gdLst/>
              <a:ahLst/>
              <a:cxnLst/>
              <a:rect l="l" t="t" r="r" b="b"/>
              <a:pathLst>
                <a:path w="2049" h="1693" extrusionOk="0">
                  <a:moveTo>
                    <a:pt x="1066" y="153"/>
                  </a:moveTo>
                  <a:cubicBezTo>
                    <a:pt x="1100" y="153"/>
                    <a:pt x="1134" y="156"/>
                    <a:pt x="1168" y="161"/>
                  </a:cubicBezTo>
                  <a:cubicBezTo>
                    <a:pt x="1180" y="161"/>
                    <a:pt x="1198" y="161"/>
                    <a:pt x="1221" y="164"/>
                  </a:cubicBezTo>
                  <a:lnTo>
                    <a:pt x="1221" y="164"/>
                  </a:lnTo>
                  <a:cubicBezTo>
                    <a:pt x="1241" y="177"/>
                    <a:pt x="1261" y="188"/>
                    <a:pt x="1275" y="197"/>
                  </a:cubicBezTo>
                  <a:cubicBezTo>
                    <a:pt x="1299" y="208"/>
                    <a:pt x="1311" y="220"/>
                    <a:pt x="1346" y="220"/>
                  </a:cubicBezTo>
                  <a:cubicBezTo>
                    <a:pt x="1370" y="244"/>
                    <a:pt x="1406" y="244"/>
                    <a:pt x="1453" y="256"/>
                  </a:cubicBezTo>
                  <a:cubicBezTo>
                    <a:pt x="1632" y="328"/>
                    <a:pt x="1632" y="316"/>
                    <a:pt x="1763" y="447"/>
                  </a:cubicBezTo>
                  <a:cubicBezTo>
                    <a:pt x="1846" y="601"/>
                    <a:pt x="1846" y="601"/>
                    <a:pt x="1870" y="780"/>
                  </a:cubicBezTo>
                  <a:cubicBezTo>
                    <a:pt x="1834" y="959"/>
                    <a:pt x="1834" y="959"/>
                    <a:pt x="1751" y="1113"/>
                  </a:cubicBezTo>
                  <a:cubicBezTo>
                    <a:pt x="1632" y="1256"/>
                    <a:pt x="1632" y="1268"/>
                    <a:pt x="1453" y="1375"/>
                  </a:cubicBezTo>
                  <a:cubicBezTo>
                    <a:pt x="1275" y="1447"/>
                    <a:pt x="1251" y="1411"/>
                    <a:pt x="1060" y="1447"/>
                  </a:cubicBezTo>
                  <a:cubicBezTo>
                    <a:pt x="870" y="1459"/>
                    <a:pt x="858" y="1471"/>
                    <a:pt x="656" y="1471"/>
                  </a:cubicBezTo>
                  <a:cubicBezTo>
                    <a:pt x="477" y="1447"/>
                    <a:pt x="465" y="1447"/>
                    <a:pt x="334" y="1340"/>
                  </a:cubicBezTo>
                  <a:cubicBezTo>
                    <a:pt x="239" y="1209"/>
                    <a:pt x="215" y="1209"/>
                    <a:pt x="215" y="1018"/>
                  </a:cubicBezTo>
                  <a:cubicBezTo>
                    <a:pt x="227" y="816"/>
                    <a:pt x="227" y="816"/>
                    <a:pt x="298" y="637"/>
                  </a:cubicBezTo>
                  <a:cubicBezTo>
                    <a:pt x="334" y="601"/>
                    <a:pt x="346" y="566"/>
                    <a:pt x="382" y="542"/>
                  </a:cubicBezTo>
                  <a:cubicBezTo>
                    <a:pt x="520" y="319"/>
                    <a:pt x="790" y="153"/>
                    <a:pt x="1066" y="153"/>
                  </a:cubicBezTo>
                  <a:close/>
                  <a:moveTo>
                    <a:pt x="1071" y="0"/>
                  </a:moveTo>
                  <a:cubicBezTo>
                    <a:pt x="1013" y="0"/>
                    <a:pt x="953" y="6"/>
                    <a:pt x="834" y="18"/>
                  </a:cubicBezTo>
                  <a:cubicBezTo>
                    <a:pt x="620" y="89"/>
                    <a:pt x="620" y="89"/>
                    <a:pt x="418" y="232"/>
                  </a:cubicBezTo>
                  <a:cubicBezTo>
                    <a:pt x="239" y="387"/>
                    <a:pt x="263" y="411"/>
                    <a:pt x="144" y="601"/>
                  </a:cubicBezTo>
                  <a:cubicBezTo>
                    <a:pt x="48" y="804"/>
                    <a:pt x="25" y="804"/>
                    <a:pt x="1" y="1042"/>
                  </a:cubicBezTo>
                  <a:cubicBezTo>
                    <a:pt x="1" y="1161"/>
                    <a:pt x="25" y="1220"/>
                    <a:pt x="37" y="1280"/>
                  </a:cubicBezTo>
                  <a:cubicBezTo>
                    <a:pt x="48" y="1340"/>
                    <a:pt x="84" y="1423"/>
                    <a:pt x="168" y="1506"/>
                  </a:cubicBezTo>
                  <a:cubicBezTo>
                    <a:pt x="275" y="1601"/>
                    <a:pt x="334" y="1625"/>
                    <a:pt x="394" y="1637"/>
                  </a:cubicBezTo>
                  <a:cubicBezTo>
                    <a:pt x="453" y="1661"/>
                    <a:pt x="513" y="1673"/>
                    <a:pt x="632" y="1685"/>
                  </a:cubicBezTo>
                  <a:cubicBezTo>
                    <a:pt x="726" y="1690"/>
                    <a:pt x="780" y="1693"/>
                    <a:pt x="828" y="1693"/>
                  </a:cubicBezTo>
                  <a:cubicBezTo>
                    <a:pt x="895" y="1693"/>
                    <a:pt x="947" y="1687"/>
                    <a:pt x="1072" y="1673"/>
                  </a:cubicBezTo>
                  <a:cubicBezTo>
                    <a:pt x="1299" y="1625"/>
                    <a:pt x="1299" y="1637"/>
                    <a:pt x="1525" y="1554"/>
                  </a:cubicBezTo>
                  <a:cubicBezTo>
                    <a:pt x="1727" y="1435"/>
                    <a:pt x="1715" y="1423"/>
                    <a:pt x="1870" y="1232"/>
                  </a:cubicBezTo>
                  <a:cubicBezTo>
                    <a:pt x="2001" y="1042"/>
                    <a:pt x="2013" y="1042"/>
                    <a:pt x="2049" y="804"/>
                  </a:cubicBezTo>
                  <a:cubicBezTo>
                    <a:pt x="2049" y="685"/>
                    <a:pt x="2025" y="625"/>
                    <a:pt x="2013" y="566"/>
                  </a:cubicBezTo>
                  <a:cubicBezTo>
                    <a:pt x="2001" y="506"/>
                    <a:pt x="1965" y="447"/>
                    <a:pt x="1894" y="339"/>
                  </a:cubicBezTo>
                  <a:cubicBezTo>
                    <a:pt x="1727" y="161"/>
                    <a:pt x="1715" y="185"/>
                    <a:pt x="1513" y="89"/>
                  </a:cubicBezTo>
                  <a:cubicBezTo>
                    <a:pt x="1440" y="69"/>
                    <a:pt x="1404" y="48"/>
                    <a:pt x="1364" y="43"/>
                  </a:cubicBezTo>
                  <a:lnTo>
                    <a:pt x="1364" y="43"/>
                  </a:lnTo>
                  <a:cubicBezTo>
                    <a:pt x="1343" y="34"/>
                    <a:pt x="1321" y="25"/>
                    <a:pt x="1299" y="18"/>
                  </a:cubicBezTo>
                  <a:cubicBezTo>
                    <a:pt x="1185" y="6"/>
                    <a:pt x="1129" y="0"/>
                    <a:pt x="1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4207050" y="2296475"/>
              <a:ext cx="57475" cy="37000"/>
            </a:xfrm>
            <a:custGeom>
              <a:avLst/>
              <a:gdLst/>
              <a:ahLst/>
              <a:cxnLst/>
              <a:rect l="l" t="t" r="r" b="b"/>
              <a:pathLst>
                <a:path w="2299" h="1480" extrusionOk="0">
                  <a:moveTo>
                    <a:pt x="290" y="1"/>
                  </a:moveTo>
                  <a:cubicBezTo>
                    <a:pt x="285" y="1"/>
                    <a:pt x="280" y="2"/>
                    <a:pt x="275" y="3"/>
                  </a:cubicBezTo>
                  <a:cubicBezTo>
                    <a:pt x="215" y="27"/>
                    <a:pt x="168" y="87"/>
                    <a:pt x="132" y="146"/>
                  </a:cubicBezTo>
                  <a:cubicBezTo>
                    <a:pt x="72" y="277"/>
                    <a:pt x="60" y="277"/>
                    <a:pt x="25" y="444"/>
                  </a:cubicBezTo>
                  <a:cubicBezTo>
                    <a:pt x="1" y="599"/>
                    <a:pt x="1" y="599"/>
                    <a:pt x="1" y="753"/>
                  </a:cubicBezTo>
                  <a:cubicBezTo>
                    <a:pt x="13" y="920"/>
                    <a:pt x="13" y="920"/>
                    <a:pt x="72" y="1075"/>
                  </a:cubicBezTo>
                  <a:cubicBezTo>
                    <a:pt x="144" y="1230"/>
                    <a:pt x="120" y="1253"/>
                    <a:pt x="263" y="1372"/>
                  </a:cubicBezTo>
                  <a:cubicBezTo>
                    <a:pt x="430" y="1468"/>
                    <a:pt x="430" y="1468"/>
                    <a:pt x="608" y="1480"/>
                  </a:cubicBezTo>
                  <a:cubicBezTo>
                    <a:pt x="775" y="1480"/>
                    <a:pt x="775" y="1468"/>
                    <a:pt x="918" y="1456"/>
                  </a:cubicBezTo>
                  <a:cubicBezTo>
                    <a:pt x="1073" y="1432"/>
                    <a:pt x="1073" y="1432"/>
                    <a:pt x="1227" y="1396"/>
                  </a:cubicBezTo>
                  <a:cubicBezTo>
                    <a:pt x="1382" y="1349"/>
                    <a:pt x="1382" y="1361"/>
                    <a:pt x="1525" y="1289"/>
                  </a:cubicBezTo>
                  <a:cubicBezTo>
                    <a:pt x="1680" y="1230"/>
                    <a:pt x="1668" y="1194"/>
                    <a:pt x="1799" y="1111"/>
                  </a:cubicBezTo>
                  <a:cubicBezTo>
                    <a:pt x="1918" y="1003"/>
                    <a:pt x="1930" y="1015"/>
                    <a:pt x="2037" y="896"/>
                  </a:cubicBezTo>
                  <a:cubicBezTo>
                    <a:pt x="2144" y="765"/>
                    <a:pt x="2120" y="765"/>
                    <a:pt x="2204" y="622"/>
                  </a:cubicBezTo>
                  <a:cubicBezTo>
                    <a:pt x="2263" y="468"/>
                    <a:pt x="2263" y="468"/>
                    <a:pt x="2287" y="301"/>
                  </a:cubicBezTo>
                  <a:cubicBezTo>
                    <a:pt x="2287" y="241"/>
                    <a:pt x="2299" y="218"/>
                    <a:pt x="2299" y="182"/>
                  </a:cubicBezTo>
                  <a:cubicBezTo>
                    <a:pt x="2287" y="146"/>
                    <a:pt x="2287" y="110"/>
                    <a:pt x="2263" y="87"/>
                  </a:cubicBezTo>
                  <a:cubicBezTo>
                    <a:pt x="2248" y="66"/>
                    <a:pt x="2234" y="58"/>
                    <a:pt x="2220" y="58"/>
                  </a:cubicBezTo>
                  <a:cubicBezTo>
                    <a:pt x="2176" y="58"/>
                    <a:pt x="2138" y="134"/>
                    <a:pt x="2120" y="170"/>
                  </a:cubicBezTo>
                  <a:cubicBezTo>
                    <a:pt x="2120" y="182"/>
                    <a:pt x="2108" y="206"/>
                    <a:pt x="2108" y="218"/>
                  </a:cubicBezTo>
                  <a:cubicBezTo>
                    <a:pt x="2108" y="229"/>
                    <a:pt x="2108" y="265"/>
                    <a:pt x="2096" y="289"/>
                  </a:cubicBezTo>
                  <a:cubicBezTo>
                    <a:pt x="2085" y="420"/>
                    <a:pt x="2085" y="420"/>
                    <a:pt x="2025" y="539"/>
                  </a:cubicBezTo>
                  <a:cubicBezTo>
                    <a:pt x="1965" y="658"/>
                    <a:pt x="1965" y="658"/>
                    <a:pt x="1870" y="765"/>
                  </a:cubicBezTo>
                  <a:cubicBezTo>
                    <a:pt x="1787" y="872"/>
                    <a:pt x="1787" y="872"/>
                    <a:pt x="1680" y="956"/>
                  </a:cubicBezTo>
                  <a:cubicBezTo>
                    <a:pt x="1561" y="1039"/>
                    <a:pt x="1573" y="1051"/>
                    <a:pt x="1442" y="1111"/>
                  </a:cubicBezTo>
                  <a:cubicBezTo>
                    <a:pt x="1311" y="1170"/>
                    <a:pt x="1287" y="1122"/>
                    <a:pt x="1156" y="1170"/>
                  </a:cubicBezTo>
                  <a:cubicBezTo>
                    <a:pt x="1025" y="1194"/>
                    <a:pt x="1025" y="1218"/>
                    <a:pt x="870" y="1241"/>
                  </a:cubicBezTo>
                  <a:cubicBezTo>
                    <a:pt x="727" y="1253"/>
                    <a:pt x="727" y="1253"/>
                    <a:pt x="596" y="1253"/>
                  </a:cubicBezTo>
                  <a:cubicBezTo>
                    <a:pt x="572" y="1251"/>
                    <a:pt x="553" y="1251"/>
                    <a:pt x="536" y="1251"/>
                  </a:cubicBezTo>
                  <a:cubicBezTo>
                    <a:pt x="502" y="1251"/>
                    <a:pt x="479" y="1253"/>
                    <a:pt x="459" y="1253"/>
                  </a:cubicBezTo>
                  <a:cubicBezTo>
                    <a:pt x="430" y="1253"/>
                    <a:pt x="406" y="1247"/>
                    <a:pt x="358" y="1218"/>
                  </a:cubicBezTo>
                  <a:cubicBezTo>
                    <a:pt x="263" y="1134"/>
                    <a:pt x="251" y="1134"/>
                    <a:pt x="203" y="1015"/>
                  </a:cubicBezTo>
                  <a:cubicBezTo>
                    <a:pt x="191" y="991"/>
                    <a:pt x="191" y="956"/>
                    <a:pt x="191" y="932"/>
                  </a:cubicBezTo>
                  <a:cubicBezTo>
                    <a:pt x="144" y="718"/>
                    <a:pt x="156" y="479"/>
                    <a:pt x="263" y="289"/>
                  </a:cubicBezTo>
                  <a:cubicBezTo>
                    <a:pt x="263" y="265"/>
                    <a:pt x="275" y="229"/>
                    <a:pt x="299" y="206"/>
                  </a:cubicBezTo>
                  <a:cubicBezTo>
                    <a:pt x="311" y="170"/>
                    <a:pt x="322" y="146"/>
                    <a:pt x="334" y="122"/>
                  </a:cubicBezTo>
                  <a:cubicBezTo>
                    <a:pt x="334" y="98"/>
                    <a:pt x="358" y="63"/>
                    <a:pt x="358" y="39"/>
                  </a:cubicBezTo>
                  <a:cubicBezTo>
                    <a:pt x="348" y="29"/>
                    <a:pt x="320" y="1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4203775" y="2289850"/>
              <a:ext cx="61475" cy="43150"/>
            </a:xfrm>
            <a:custGeom>
              <a:avLst/>
              <a:gdLst/>
              <a:ahLst/>
              <a:cxnLst/>
              <a:rect l="l" t="t" r="r" b="b"/>
              <a:pathLst>
                <a:path w="2459" h="1726" extrusionOk="0">
                  <a:moveTo>
                    <a:pt x="382" y="1"/>
                  </a:moveTo>
                  <a:cubicBezTo>
                    <a:pt x="374" y="1"/>
                    <a:pt x="366" y="2"/>
                    <a:pt x="358" y="6"/>
                  </a:cubicBezTo>
                  <a:cubicBezTo>
                    <a:pt x="299" y="18"/>
                    <a:pt x="251" y="78"/>
                    <a:pt x="203" y="137"/>
                  </a:cubicBezTo>
                  <a:cubicBezTo>
                    <a:pt x="144" y="268"/>
                    <a:pt x="132" y="268"/>
                    <a:pt x="84" y="411"/>
                  </a:cubicBezTo>
                  <a:cubicBezTo>
                    <a:pt x="25" y="554"/>
                    <a:pt x="37" y="554"/>
                    <a:pt x="13" y="721"/>
                  </a:cubicBezTo>
                  <a:cubicBezTo>
                    <a:pt x="1" y="887"/>
                    <a:pt x="13" y="887"/>
                    <a:pt x="37" y="1042"/>
                  </a:cubicBezTo>
                  <a:cubicBezTo>
                    <a:pt x="84" y="1209"/>
                    <a:pt x="61" y="1209"/>
                    <a:pt x="144" y="1364"/>
                  </a:cubicBezTo>
                  <a:cubicBezTo>
                    <a:pt x="251" y="1495"/>
                    <a:pt x="251" y="1506"/>
                    <a:pt x="394" y="1602"/>
                  </a:cubicBezTo>
                  <a:cubicBezTo>
                    <a:pt x="549" y="1673"/>
                    <a:pt x="561" y="1661"/>
                    <a:pt x="715" y="1697"/>
                  </a:cubicBezTo>
                  <a:cubicBezTo>
                    <a:pt x="829" y="1714"/>
                    <a:pt x="859" y="1725"/>
                    <a:pt x="933" y="1725"/>
                  </a:cubicBezTo>
                  <a:cubicBezTo>
                    <a:pt x="959" y="1725"/>
                    <a:pt x="992" y="1724"/>
                    <a:pt x="1037" y="1721"/>
                  </a:cubicBezTo>
                  <a:cubicBezTo>
                    <a:pt x="1204" y="1685"/>
                    <a:pt x="1204" y="1685"/>
                    <a:pt x="1346" y="1637"/>
                  </a:cubicBezTo>
                  <a:cubicBezTo>
                    <a:pt x="1501" y="1578"/>
                    <a:pt x="1489" y="1566"/>
                    <a:pt x="1620" y="1483"/>
                  </a:cubicBezTo>
                  <a:cubicBezTo>
                    <a:pt x="1751" y="1399"/>
                    <a:pt x="1751" y="1399"/>
                    <a:pt x="1882" y="1316"/>
                  </a:cubicBezTo>
                  <a:cubicBezTo>
                    <a:pt x="2001" y="1221"/>
                    <a:pt x="2001" y="1221"/>
                    <a:pt x="2120" y="1125"/>
                  </a:cubicBezTo>
                  <a:cubicBezTo>
                    <a:pt x="2239" y="1030"/>
                    <a:pt x="2239" y="1030"/>
                    <a:pt x="2347" y="911"/>
                  </a:cubicBezTo>
                  <a:cubicBezTo>
                    <a:pt x="2382" y="864"/>
                    <a:pt x="2406" y="852"/>
                    <a:pt x="2418" y="828"/>
                  </a:cubicBezTo>
                  <a:cubicBezTo>
                    <a:pt x="2430" y="792"/>
                    <a:pt x="2454" y="744"/>
                    <a:pt x="2454" y="721"/>
                  </a:cubicBezTo>
                  <a:cubicBezTo>
                    <a:pt x="2459" y="675"/>
                    <a:pt x="2440" y="660"/>
                    <a:pt x="2414" y="660"/>
                  </a:cubicBezTo>
                  <a:cubicBezTo>
                    <a:pt x="2377" y="660"/>
                    <a:pt x="2326" y="688"/>
                    <a:pt x="2299" y="709"/>
                  </a:cubicBezTo>
                  <a:cubicBezTo>
                    <a:pt x="2287" y="721"/>
                    <a:pt x="2275" y="721"/>
                    <a:pt x="2263" y="733"/>
                  </a:cubicBezTo>
                  <a:cubicBezTo>
                    <a:pt x="2239" y="744"/>
                    <a:pt x="2227" y="756"/>
                    <a:pt x="2216" y="792"/>
                  </a:cubicBezTo>
                  <a:cubicBezTo>
                    <a:pt x="2120" y="899"/>
                    <a:pt x="2120" y="899"/>
                    <a:pt x="2001" y="983"/>
                  </a:cubicBezTo>
                  <a:lnTo>
                    <a:pt x="1763" y="1161"/>
                  </a:lnTo>
                  <a:cubicBezTo>
                    <a:pt x="1644" y="1256"/>
                    <a:pt x="1644" y="1256"/>
                    <a:pt x="1525" y="1328"/>
                  </a:cubicBezTo>
                  <a:cubicBezTo>
                    <a:pt x="1406" y="1399"/>
                    <a:pt x="1406" y="1423"/>
                    <a:pt x="1275" y="1459"/>
                  </a:cubicBezTo>
                  <a:cubicBezTo>
                    <a:pt x="1209" y="1483"/>
                    <a:pt x="1174" y="1486"/>
                    <a:pt x="1137" y="1486"/>
                  </a:cubicBezTo>
                  <a:cubicBezTo>
                    <a:pt x="1124" y="1486"/>
                    <a:pt x="1112" y="1485"/>
                    <a:pt x="1098" y="1485"/>
                  </a:cubicBezTo>
                  <a:cubicBezTo>
                    <a:pt x="1070" y="1485"/>
                    <a:pt x="1037" y="1487"/>
                    <a:pt x="989" y="1495"/>
                  </a:cubicBezTo>
                  <a:cubicBezTo>
                    <a:pt x="914" y="1501"/>
                    <a:pt x="882" y="1508"/>
                    <a:pt x="843" y="1508"/>
                  </a:cubicBezTo>
                  <a:cubicBezTo>
                    <a:pt x="815" y="1508"/>
                    <a:pt x="783" y="1505"/>
                    <a:pt x="727" y="1495"/>
                  </a:cubicBezTo>
                  <a:cubicBezTo>
                    <a:pt x="596" y="1459"/>
                    <a:pt x="596" y="1459"/>
                    <a:pt x="477" y="1399"/>
                  </a:cubicBezTo>
                  <a:cubicBezTo>
                    <a:pt x="370" y="1328"/>
                    <a:pt x="358" y="1340"/>
                    <a:pt x="275" y="1233"/>
                  </a:cubicBezTo>
                  <a:cubicBezTo>
                    <a:pt x="215" y="1114"/>
                    <a:pt x="203" y="1114"/>
                    <a:pt x="180" y="983"/>
                  </a:cubicBezTo>
                  <a:lnTo>
                    <a:pt x="180" y="899"/>
                  </a:lnTo>
                  <a:cubicBezTo>
                    <a:pt x="156" y="685"/>
                    <a:pt x="203" y="447"/>
                    <a:pt x="322" y="256"/>
                  </a:cubicBezTo>
                  <a:cubicBezTo>
                    <a:pt x="334" y="221"/>
                    <a:pt x="334" y="197"/>
                    <a:pt x="370" y="161"/>
                  </a:cubicBezTo>
                  <a:cubicBezTo>
                    <a:pt x="382" y="137"/>
                    <a:pt x="394" y="102"/>
                    <a:pt x="406" y="90"/>
                  </a:cubicBezTo>
                  <a:cubicBezTo>
                    <a:pt x="406" y="66"/>
                    <a:pt x="430" y="30"/>
                    <a:pt x="430" y="6"/>
                  </a:cubicBezTo>
                  <a:cubicBezTo>
                    <a:pt x="414" y="6"/>
                    <a:pt x="398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4212425" y="2289600"/>
              <a:ext cx="54200" cy="46400"/>
            </a:xfrm>
            <a:custGeom>
              <a:avLst/>
              <a:gdLst/>
              <a:ahLst/>
              <a:cxnLst/>
              <a:rect l="l" t="t" r="r" b="b"/>
              <a:pathLst>
                <a:path w="2168" h="1856" extrusionOk="0">
                  <a:moveTo>
                    <a:pt x="112" y="1"/>
                  </a:moveTo>
                  <a:cubicBezTo>
                    <a:pt x="73" y="1"/>
                    <a:pt x="33" y="56"/>
                    <a:pt x="24" y="100"/>
                  </a:cubicBezTo>
                  <a:cubicBezTo>
                    <a:pt x="24" y="123"/>
                    <a:pt x="0" y="135"/>
                    <a:pt x="0" y="159"/>
                  </a:cubicBezTo>
                  <a:lnTo>
                    <a:pt x="0" y="243"/>
                  </a:lnTo>
                  <a:cubicBezTo>
                    <a:pt x="0" y="373"/>
                    <a:pt x="0" y="373"/>
                    <a:pt x="24" y="516"/>
                  </a:cubicBezTo>
                  <a:lnTo>
                    <a:pt x="24" y="802"/>
                  </a:lnTo>
                  <a:cubicBezTo>
                    <a:pt x="24" y="933"/>
                    <a:pt x="24" y="933"/>
                    <a:pt x="36" y="1088"/>
                  </a:cubicBezTo>
                  <a:cubicBezTo>
                    <a:pt x="36" y="1219"/>
                    <a:pt x="48" y="1219"/>
                    <a:pt x="60" y="1362"/>
                  </a:cubicBezTo>
                  <a:cubicBezTo>
                    <a:pt x="96" y="1516"/>
                    <a:pt x="36" y="1528"/>
                    <a:pt x="143" y="1695"/>
                  </a:cubicBezTo>
                  <a:cubicBezTo>
                    <a:pt x="274" y="1826"/>
                    <a:pt x="298" y="1802"/>
                    <a:pt x="453" y="1838"/>
                  </a:cubicBezTo>
                  <a:cubicBezTo>
                    <a:pt x="536" y="1850"/>
                    <a:pt x="572" y="1856"/>
                    <a:pt x="606" y="1856"/>
                  </a:cubicBezTo>
                  <a:cubicBezTo>
                    <a:pt x="640" y="1856"/>
                    <a:pt x="673" y="1850"/>
                    <a:pt x="750" y="1838"/>
                  </a:cubicBezTo>
                  <a:cubicBezTo>
                    <a:pt x="893" y="1826"/>
                    <a:pt x="893" y="1814"/>
                    <a:pt x="1036" y="1778"/>
                  </a:cubicBezTo>
                  <a:cubicBezTo>
                    <a:pt x="1167" y="1755"/>
                    <a:pt x="1167" y="1743"/>
                    <a:pt x="1298" y="1695"/>
                  </a:cubicBezTo>
                  <a:cubicBezTo>
                    <a:pt x="1334" y="1683"/>
                    <a:pt x="1358" y="1683"/>
                    <a:pt x="1393" y="1659"/>
                  </a:cubicBezTo>
                  <a:cubicBezTo>
                    <a:pt x="1596" y="1576"/>
                    <a:pt x="1774" y="1445"/>
                    <a:pt x="1965" y="1338"/>
                  </a:cubicBezTo>
                  <a:cubicBezTo>
                    <a:pt x="1989" y="1326"/>
                    <a:pt x="2012" y="1290"/>
                    <a:pt x="2048" y="1278"/>
                  </a:cubicBezTo>
                  <a:cubicBezTo>
                    <a:pt x="2072" y="1243"/>
                    <a:pt x="2084" y="1231"/>
                    <a:pt x="2120" y="1219"/>
                  </a:cubicBezTo>
                  <a:cubicBezTo>
                    <a:pt x="2131" y="1183"/>
                    <a:pt x="2143" y="1171"/>
                    <a:pt x="2167" y="1147"/>
                  </a:cubicBezTo>
                  <a:cubicBezTo>
                    <a:pt x="2131" y="1088"/>
                    <a:pt x="2120" y="1076"/>
                    <a:pt x="2072" y="1076"/>
                  </a:cubicBezTo>
                  <a:cubicBezTo>
                    <a:pt x="2012" y="1076"/>
                    <a:pt x="1953" y="1100"/>
                    <a:pt x="1917" y="1135"/>
                  </a:cubicBezTo>
                  <a:lnTo>
                    <a:pt x="1703" y="1278"/>
                  </a:lnTo>
                  <a:cubicBezTo>
                    <a:pt x="1596" y="1350"/>
                    <a:pt x="1596" y="1350"/>
                    <a:pt x="1477" y="1409"/>
                  </a:cubicBezTo>
                  <a:cubicBezTo>
                    <a:pt x="1358" y="1469"/>
                    <a:pt x="1358" y="1481"/>
                    <a:pt x="1239" y="1528"/>
                  </a:cubicBezTo>
                  <a:cubicBezTo>
                    <a:pt x="1108" y="1576"/>
                    <a:pt x="1108" y="1564"/>
                    <a:pt x="977" y="1588"/>
                  </a:cubicBezTo>
                  <a:cubicBezTo>
                    <a:pt x="846" y="1624"/>
                    <a:pt x="846" y="1612"/>
                    <a:pt x="703" y="1624"/>
                  </a:cubicBezTo>
                  <a:cubicBezTo>
                    <a:pt x="598" y="1624"/>
                    <a:pt x="577" y="1639"/>
                    <a:pt x="512" y="1639"/>
                  </a:cubicBezTo>
                  <a:cubicBezTo>
                    <a:pt x="496" y="1639"/>
                    <a:pt x="477" y="1638"/>
                    <a:pt x="453" y="1636"/>
                  </a:cubicBezTo>
                  <a:cubicBezTo>
                    <a:pt x="346" y="1612"/>
                    <a:pt x="334" y="1612"/>
                    <a:pt x="274" y="1540"/>
                  </a:cubicBezTo>
                  <a:cubicBezTo>
                    <a:pt x="215" y="1469"/>
                    <a:pt x="226" y="1457"/>
                    <a:pt x="215" y="1338"/>
                  </a:cubicBezTo>
                  <a:cubicBezTo>
                    <a:pt x="203" y="1219"/>
                    <a:pt x="179" y="1207"/>
                    <a:pt x="179" y="1064"/>
                  </a:cubicBezTo>
                  <a:cubicBezTo>
                    <a:pt x="179" y="933"/>
                    <a:pt x="203" y="933"/>
                    <a:pt x="203" y="790"/>
                  </a:cubicBezTo>
                  <a:cubicBezTo>
                    <a:pt x="203" y="659"/>
                    <a:pt x="179" y="659"/>
                    <a:pt x="179" y="504"/>
                  </a:cubicBezTo>
                  <a:lnTo>
                    <a:pt x="179" y="219"/>
                  </a:lnTo>
                  <a:lnTo>
                    <a:pt x="179" y="123"/>
                  </a:lnTo>
                  <a:cubicBezTo>
                    <a:pt x="167" y="88"/>
                    <a:pt x="167" y="64"/>
                    <a:pt x="155" y="28"/>
                  </a:cubicBezTo>
                  <a:cubicBezTo>
                    <a:pt x="142" y="9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4229675" y="2300250"/>
              <a:ext cx="38425" cy="31750"/>
            </a:xfrm>
            <a:custGeom>
              <a:avLst/>
              <a:gdLst/>
              <a:ahLst/>
              <a:cxnLst/>
              <a:rect l="l" t="t" r="r" b="b"/>
              <a:pathLst>
                <a:path w="1537" h="1270" extrusionOk="0">
                  <a:moveTo>
                    <a:pt x="1448" y="0"/>
                  </a:moveTo>
                  <a:cubicBezTo>
                    <a:pt x="1430" y="0"/>
                    <a:pt x="1414" y="3"/>
                    <a:pt x="1406" y="7"/>
                  </a:cubicBezTo>
                  <a:cubicBezTo>
                    <a:pt x="1382" y="7"/>
                    <a:pt x="1382" y="7"/>
                    <a:pt x="1370" y="19"/>
                  </a:cubicBezTo>
                  <a:cubicBezTo>
                    <a:pt x="1370" y="31"/>
                    <a:pt x="1358" y="31"/>
                    <a:pt x="1346" y="43"/>
                  </a:cubicBezTo>
                  <a:cubicBezTo>
                    <a:pt x="1299" y="102"/>
                    <a:pt x="1311" y="102"/>
                    <a:pt x="1251" y="150"/>
                  </a:cubicBezTo>
                  <a:cubicBezTo>
                    <a:pt x="1203" y="209"/>
                    <a:pt x="1203" y="209"/>
                    <a:pt x="1168" y="257"/>
                  </a:cubicBezTo>
                  <a:lnTo>
                    <a:pt x="1072" y="376"/>
                  </a:lnTo>
                  <a:cubicBezTo>
                    <a:pt x="1025" y="436"/>
                    <a:pt x="1049" y="448"/>
                    <a:pt x="1001" y="507"/>
                  </a:cubicBezTo>
                  <a:cubicBezTo>
                    <a:pt x="953" y="567"/>
                    <a:pt x="930" y="555"/>
                    <a:pt x="882" y="602"/>
                  </a:cubicBezTo>
                  <a:cubicBezTo>
                    <a:pt x="834" y="662"/>
                    <a:pt x="846" y="662"/>
                    <a:pt x="810" y="698"/>
                  </a:cubicBezTo>
                  <a:cubicBezTo>
                    <a:pt x="763" y="745"/>
                    <a:pt x="763" y="745"/>
                    <a:pt x="703" y="793"/>
                  </a:cubicBezTo>
                  <a:cubicBezTo>
                    <a:pt x="656" y="840"/>
                    <a:pt x="656" y="852"/>
                    <a:pt x="596" y="888"/>
                  </a:cubicBezTo>
                  <a:cubicBezTo>
                    <a:pt x="537" y="912"/>
                    <a:pt x="537" y="924"/>
                    <a:pt x="477" y="960"/>
                  </a:cubicBezTo>
                  <a:cubicBezTo>
                    <a:pt x="465" y="971"/>
                    <a:pt x="453" y="971"/>
                    <a:pt x="429" y="971"/>
                  </a:cubicBezTo>
                  <a:cubicBezTo>
                    <a:pt x="352" y="1010"/>
                    <a:pt x="266" y="1049"/>
                    <a:pt x="179" y="1049"/>
                  </a:cubicBezTo>
                  <a:cubicBezTo>
                    <a:pt x="159" y="1049"/>
                    <a:pt x="140" y="1047"/>
                    <a:pt x="120" y="1043"/>
                  </a:cubicBezTo>
                  <a:cubicBezTo>
                    <a:pt x="108" y="1043"/>
                    <a:pt x="96" y="1067"/>
                    <a:pt x="72" y="1067"/>
                  </a:cubicBezTo>
                  <a:lnTo>
                    <a:pt x="37" y="1067"/>
                  </a:lnTo>
                  <a:cubicBezTo>
                    <a:pt x="13" y="1079"/>
                    <a:pt x="1" y="1079"/>
                    <a:pt x="1" y="1090"/>
                  </a:cubicBezTo>
                  <a:cubicBezTo>
                    <a:pt x="1" y="1150"/>
                    <a:pt x="1" y="1186"/>
                    <a:pt x="13" y="1210"/>
                  </a:cubicBezTo>
                  <a:cubicBezTo>
                    <a:pt x="48" y="1257"/>
                    <a:pt x="72" y="1269"/>
                    <a:pt x="120" y="1269"/>
                  </a:cubicBezTo>
                  <a:cubicBezTo>
                    <a:pt x="156" y="1263"/>
                    <a:pt x="173" y="1263"/>
                    <a:pt x="193" y="1263"/>
                  </a:cubicBezTo>
                  <a:cubicBezTo>
                    <a:pt x="212" y="1263"/>
                    <a:pt x="233" y="1263"/>
                    <a:pt x="275" y="1257"/>
                  </a:cubicBezTo>
                  <a:cubicBezTo>
                    <a:pt x="346" y="1233"/>
                    <a:pt x="346" y="1233"/>
                    <a:pt x="418" y="1210"/>
                  </a:cubicBezTo>
                  <a:cubicBezTo>
                    <a:pt x="489" y="1186"/>
                    <a:pt x="489" y="1162"/>
                    <a:pt x="549" y="1138"/>
                  </a:cubicBezTo>
                  <a:cubicBezTo>
                    <a:pt x="632" y="1102"/>
                    <a:pt x="632" y="1114"/>
                    <a:pt x="703" y="1079"/>
                  </a:cubicBezTo>
                  <a:cubicBezTo>
                    <a:pt x="775" y="1031"/>
                    <a:pt x="775" y="1043"/>
                    <a:pt x="834" y="983"/>
                  </a:cubicBezTo>
                  <a:cubicBezTo>
                    <a:pt x="894" y="936"/>
                    <a:pt x="894" y="924"/>
                    <a:pt x="953" y="864"/>
                  </a:cubicBezTo>
                  <a:cubicBezTo>
                    <a:pt x="1013" y="805"/>
                    <a:pt x="1013" y="805"/>
                    <a:pt x="1060" y="745"/>
                  </a:cubicBezTo>
                  <a:lnTo>
                    <a:pt x="1144" y="626"/>
                  </a:lnTo>
                  <a:cubicBezTo>
                    <a:pt x="1191" y="567"/>
                    <a:pt x="1168" y="555"/>
                    <a:pt x="1203" y="495"/>
                  </a:cubicBezTo>
                  <a:cubicBezTo>
                    <a:pt x="1251" y="436"/>
                    <a:pt x="1263" y="448"/>
                    <a:pt x="1311" y="388"/>
                  </a:cubicBezTo>
                  <a:lnTo>
                    <a:pt x="1406" y="269"/>
                  </a:lnTo>
                  <a:lnTo>
                    <a:pt x="1489" y="150"/>
                  </a:lnTo>
                  <a:lnTo>
                    <a:pt x="1537" y="102"/>
                  </a:lnTo>
                  <a:lnTo>
                    <a:pt x="1537" y="43"/>
                  </a:lnTo>
                  <a:cubicBezTo>
                    <a:pt x="1529" y="11"/>
                    <a:pt x="1484" y="0"/>
                    <a:pt x="14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4224625" y="2317075"/>
              <a:ext cx="38125" cy="13550"/>
            </a:xfrm>
            <a:custGeom>
              <a:avLst/>
              <a:gdLst/>
              <a:ahLst/>
              <a:cxnLst/>
              <a:rect l="l" t="t" r="r" b="b"/>
              <a:pathLst>
                <a:path w="1525" h="542" extrusionOk="0">
                  <a:moveTo>
                    <a:pt x="1405" y="1"/>
                  </a:moveTo>
                  <a:cubicBezTo>
                    <a:pt x="1393" y="1"/>
                    <a:pt x="1393" y="13"/>
                    <a:pt x="1382" y="13"/>
                  </a:cubicBezTo>
                  <a:lnTo>
                    <a:pt x="1286" y="72"/>
                  </a:lnTo>
                  <a:cubicBezTo>
                    <a:pt x="1239" y="108"/>
                    <a:pt x="1239" y="108"/>
                    <a:pt x="1179" y="120"/>
                  </a:cubicBezTo>
                  <a:cubicBezTo>
                    <a:pt x="1143" y="132"/>
                    <a:pt x="1143" y="156"/>
                    <a:pt x="1084" y="167"/>
                  </a:cubicBezTo>
                  <a:cubicBezTo>
                    <a:pt x="1036" y="179"/>
                    <a:pt x="1036" y="191"/>
                    <a:pt x="977" y="227"/>
                  </a:cubicBezTo>
                  <a:cubicBezTo>
                    <a:pt x="964" y="229"/>
                    <a:pt x="954" y="230"/>
                    <a:pt x="946" y="230"/>
                  </a:cubicBezTo>
                  <a:cubicBezTo>
                    <a:pt x="923" y="230"/>
                    <a:pt x="911" y="224"/>
                    <a:pt x="889" y="224"/>
                  </a:cubicBezTo>
                  <a:cubicBezTo>
                    <a:pt x="880" y="224"/>
                    <a:pt x="870" y="224"/>
                    <a:pt x="858" y="227"/>
                  </a:cubicBezTo>
                  <a:cubicBezTo>
                    <a:pt x="798" y="239"/>
                    <a:pt x="810" y="251"/>
                    <a:pt x="751" y="275"/>
                  </a:cubicBezTo>
                  <a:cubicBezTo>
                    <a:pt x="691" y="287"/>
                    <a:pt x="691" y="287"/>
                    <a:pt x="643" y="298"/>
                  </a:cubicBezTo>
                  <a:cubicBezTo>
                    <a:pt x="584" y="310"/>
                    <a:pt x="608" y="334"/>
                    <a:pt x="548" y="346"/>
                  </a:cubicBezTo>
                  <a:cubicBezTo>
                    <a:pt x="489" y="358"/>
                    <a:pt x="489" y="358"/>
                    <a:pt x="441" y="370"/>
                  </a:cubicBezTo>
                  <a:lnTo>
                    <a:pt x="405" y="370"/>
                  </a:lnTo>
                  <a:cubicBezTo>
                    <a:pt x="346" y="387"/>
                    <a:pt x="281" y="404"/>
                    <a:pt x="219" y="404"/>
                  </a:cubicBezTo>
                  <a:cubicBezTo>
                    <a:pt x="193" y="404"/>
                    <a:pt x="168" y="401"/>
                    <a:pt x="143" y="394"/>
                  </a:cubicBezTo>
                  <a:lnTo>
                    <a:pt x="72" y="394"/>
                  </a:lnTo>
                  <a:cubicBezTo>
                    <a:pt x="48" y="394"/>
                    <a:pt x="48" y="406"/>
                    <a:pt x="36" y="417"/>
                  </a:cubicBezTo>
                  <a:cubicBezTo>
                    <a:pt x="30" y="415"/>
                    <a:pt x="25" y="414"/>
                    <a:pt x="20" y="414"/>
                  </a:cubicBezTo>
                  <a:cubicBezTo>
                    <a:pt x="1" y="414"/>
                    <a:pt x="3" y="436"/>
                    <a:pt x="12" y="465"/>
                  </a:cubicBezTo>
                  <a:cubicBezTo>
                    <a:pt x="24" y="513"/>
                    <a:pt x="60" y="525"/>
                    <a:pt x="84" y="537"/>
                  </a:cubicBezTo>
                  <a:cubicBezTo>
                    <a:pt x="123" y="537"/>
                    <a:pt x="137" y="542"/>
                    <a:pt x="159" y="542"/>
                  </a:cubicBezTo>
                  <a:cubicBezTo>
                    <a:pt x="170" y="542"/>
                    <a:pt x="183" y="541"/>
                    <a:pt x="203" y="537"/>
                  </a:cubicBezTo>
                  <a:cubicBezTo>
                    <a:pt x="262" y="537"/>
                    <a:pt x="262" y="537"/>
                    <a:pt x="322" y="525"/>
                  </a:cubicBezTo>
                  <a:cubicBezTo>
                    <a:pt x="381" y="525"/>
                    <a:pt x="381" y="513"/>
                    <a:pt x="441" y="489"/>
                  </a:cubicBezTo>
                  <a:cubicBezTo>
                    <a:pt x="450" y="487"/>
                    <a:pt x="458" y="486"/>
                    <a:pt x="464" y="486"/>
                  </a:cubicBezTo>
                  <a:cubicBezTo>
                    <a:pt x="490" y="486"/>
                    <a:pt x="502" y="497"/>
                    <a:pt x="523" y="497"/>
                  </a:cubicBezTo>
                  <a:cubicBezTo>
                    <a:pt x="533" y="497"/>
                    <a:pt x="544" y="495"/>
                    <a:pt x="560" y="489"/>
                  </a:cubicBezTo>
                  <a:cubicBezTo>
                    <a:pt x="590" y="483"/>
                    <a:pt x="605" y="483"/>
                    <a:pt x="620" y="483"/>
                  </a:cubicBezTo>
                  <a:cubicBezTo>
                    <a:pt x="634" y="483"/>
                    <a:pt x="649" y="483"/>
                    <a:pt x="679" y="477"/>
                  </a:cubicBezTo>
                  <a:cubicBezTo>
                    <a:pt x="739" y="465"/>
                    <a:pt x="739" y="453"/>
                    <a:pt x="798" y="429"/>
                  </a:cubicBezTo>
                  <a:lnTo>
                    <a:pt x="917" y="406"/>
                  </a:lnTo>
                  <a:lnTo>
                    <a:pt x="1036" y="370"/>
                  </a:lnTo>
                  <a:cubicBezTo>
                    <a:pt x="1096" y="358"/>
                    <a:pt x="1084" y="334"/>
                    <a:pt x="1143" y="310"/>
                  </a:cubicBezTo>
                  <a:lnTo>
                    <a:pt x="1262" y="287"/>
                  </a:lnTo>
                  <a:cubicBezTo>
                    <a:pt x="1322" y="251"/>
                    <a:pt x="1298" y="251"/>
                    <a:pt x="1358" y="227"/>
                  </a:cubicBezTo>
                  <a:cubicBezTo>
                    <a:pt x="1417" y="191"/>
                    <a:pt x="1405" y="191"/>
                    <a:pt x="1465" y="167"/>
                  </a:cubicBezTo>
                  <a:cubicBezTo>
                    <a:pt x="1477" y="156"/>
                    <a:pt x="1501" y="156"/>
                    <a:pt x="1513" y="156"/>
                  </a:cubicBezTo>
                  <a:cubicBezTo>
                    <a:pt x="1524" y="132"/>
                    <a:pt x="1524" y="120"/>
                    <a:pt x="1524" y="108"/>
                  </a:cubicBezTo>
                  <a:cubicBezTo>
                    <a:pt x="1524" y="48"/>
                    <a:pt x="1453" y="1"/>
                    <a:pt x="1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4214500" y="2314400"/>
              <a:ext cx="42000" cy="11350"/>
            </a:xfrm>
            <a:custGeom>
              <a:avLst/>
              <a:gdLst/>
              <a:ahLst/>
              <a:cxnLst/>
              <a:rect l="l" t="t" r="r" b="b"/>
              <a:pathLst>
                <a:path w="1680" h="454" extrusionOk="0">
                  <a:moveTo>
                    <a:pt x="1548" y="1"/>
                  </a:moveTo>
                  <a:cubicBezTo>
                    <a:pt x="1537" y="1"/>
                    <a:pt x="1537" y="1"/>
                    <a:pt x="1513" y="24"/>
                  </a:cubicBezTo>
                  <a:cubicBezTo>
                    <a:pt x="1453" y="48"/>
                    <a:pt x="1477" y="48"/>
                    <a:pt x="1417" y="84"/>
                  </a:cubicBezTo>
                  <a:cubicBezTo>
                    <a:pt x="1358" y="108"/>
                    <a:pt x="1358" y="108"/>
                    <a:pt x="1298" y="120"/>
                  </a:cubicBezTo>
                  <a:cubicBezTo>
                    <a:pt x="1239" y="143"/>
                    <a:pt x="1239" y="155"/>
                    <a:pt x="1179" y="167"/>
                  </a:cubicBezTo>
                  <a:cubicBezTo>
                    <a:pt x="1120" y="179"/>
                    <a:pt x="1120" y="203"/>
                    <a:pt x="1060" y="215"/>
                  </a:cubicBezTo>
                  <a:cubicBezTo>
                    <a:pt x="1053" y="216"/>
                    <a:pt x="1047" y="217"/>
                    <a:pt x="1041" y="217"/>
                  </a:cubicBezTo>
                  <a:cubicBezTo>
                    <a:pt x="1006" y="217"/>
                    <a:pt x="984" y="196"/>
                    <a:pt x="962" y="196"/>
                  </a:cubicBezTo>
                  <a:cubicBezTo>
                    <a:pt x="955" y="196"/>
                    <a:pt x="949" y="198"/>
                    <a:pt x="941" y="203"/>
                  </a:cubicBezTo>
                  <a:cubicBezTo>
                    <a:pt x="882" y="215"/>
                    <a:pt x="882" y="227"/>
                    <a:pt x="822" y="227"/>
                  </a:cubicBezTo>
                  <a:cubicBezTo>
                    <a:pt x="792" y="233"/>
                    <a:pt x="777" y="233"/>
                    <a:pt x="763" y="233"/>
                  </a:cubicBezTo>
                  <a:cubicBezTo>
                    <a:pt x="748" y="233"/>
                    <a:pt x="733" y="233"/>
                    <a:pt x="703" y="239"/>
                  </a:cubicBezTo>
                  <a:cubicBezTo>
                    <a:pt x="644" y="239"/>
                    <a:pt x="644" y="274"/>
                    <a:pt x="584" y="274"/>
                  </a:cubicBezTo>
                  <a:cubicBezTo>
                    <a:pt x="524" y="274"/>
                    <a:pt x="524" y="286"/>
                    <a:pt x="465" y="286"/>
                  </a:cubicBezTo>
                  <a:cubicBezTo>
                    <a:pt x="441" y="286"/>
                    <a:pt x="429" y="286"/>
                    <a:pt x="429" y="274"/>
                  </a:cubicBezTo>
                  <a:cubicBezTo>
                    <a:pt x="346" y="263"/>
                    <a:pt x="251" y="263"/>
                    <a:pt x="191" y="167"/>
                  </a:cubicBezTo>
                  <a:cubicBezTo>
                    <a:pt x="179" y="167"/>
                    <a:pt x="179" y="155"/>
                    <a:pt x="167" y="155"/>
                  </a:cubicBezTo>
                  <a:cubicBezTo>
                    <a:pt x="143" y="143"/>
                    <a:pt x="143" y="143"/>
                    <a:pt x="143" y="120"/>
                  </a:cubicBezTo>
                  <a:lnTo>
                    <a:pt x="108" y="120"/>
                  </a:lnTo>
                  <a:cubicBezTo>
                    <a:pt x="95" y="111"/>
                    <a:pt x="84" y="107"/>
                    <a:pt x="74" y="107"/>
                  </a:cubicBezTo>
                  <a:cubicBezTo>
                    <a:pt x="55" y="107"/>
                    <a:pt x="40" y="120"/>
                    <a:pt x="24" y="143"/>
                  </a:cubicBezTo>
                  <a:cubicBezTo>
                    <a:pt x="1" y="179"/>
                    <a:pt x="13" y="215"/>
                    <a:pt x="24" y="263"/>
                  </a:cubicBezTo>
                  <a:cubicBezTo>
                    <a:pt x="84" y="298"/>
                    <a:pt x="84" y="322"/>
                    <a:pt x="143" y="346"/>
                  </a:cubicBezTo>
                  <a:cubicBezTo>
                    <a:pt x="227" y="382"/>
                    <a:pt x="227" y="382"/>
                    <a:pt x="286" y="405"/>
                  </a:cubicBezTo>
                  <a:cubicBezTo>
                    <a:pt x="322" y="411"/>
                    <a:pt x="340" y="411"/>
                    <a:pt x="358" y="411"/>
                  </a:cubicBezTo>
                  <a:cubicBezTo>
                    <a:pt x="376" y="411"/>
                    <a:pt x="394" y="411"/>
                    <a:pt x="429" y="417"/>
                  </a:cubicBezTo>
                  <a:cubicBezTo>
                    <a:pt x="501" y="417"/>
                    <a:pt x="501" y="453"/>
                    <a:pt x="560" y="453"/>
                  </a:cubicBezTo>
                  <a:lnTo>
                    <a:pt x="703" y="453"/>
                  </a:lnTo>
                  <a:cubicBezTo>
                    <a:pt x="763" y="453"/>
                    <a:pt x="763" y="441"/>
                    <a:pt x="834" y="417"/>
                  </a:cubicBezTo>
                  <a:cubicBezTo>
                    <a:pt x="864" y="411"/>
                    <a:pt x="879" y="411"/>
                    <a:pt x="895" y="411"/>
                  </a:cubicBezTo>
                  <a:cubicBezTo>
                    <a:pt x="911" y="411"/>
                    <a:pt x="929" y="411"/>
                    <a:pt x="965" y="405"/>
                  </a:cubicBezTo>
                  <a:cubicBezTo>
                    <a:pt x="1025" y="394"/>
                    <a:pt x="1025" y="394"/>
                    <a:pt x="1096" y="382"/>
                  </a:cubicBezTo>
                  <a:cubicBezTo>
                    <a:pt x="1156" y="358"/>
                    <a:pt x="1156" y="334"/>
                    <a:pt x="1215" y="322"/>
                  </a:cubicBezTo>
                  <a:cubicBezTo>
                    <a:pt x="1275" y="298"/>
                    <a:pt x="1275" y="298"/>
                    <a:pt x="1358" y="286"/>
                  </a:cubicBezTo>
                  <a:cubicBezTo>
                    <a:pt x="1417" y="274"/>
                    <a:pt x="1417" y="263"/>
                    <a:pt x="1477" y="227"/>
                  </a:cubicBezTo>
                  <a:lnTo>
                    <a:pt x="1596" y="167"/>
                  </a:lnTo>
                  <a:cubicBezTo>
                    <a:pt x="1608" y="155"/>
                    <a:pt x="1620" y="155"/>
                    <a:pt x="1632" y="155"/>
                  </a:cubicBezTo>
                  <a:cubicBezTo>
                    <a:pt x="1656" y="143"/>
                    <a:pt x="1656" y="120"/>
                    <a:pt x="1667" y="108"/>
                  </a:cubicBezTo>
                  <a:cubicBezTo>
                    <a:pt x="1679" y="48"/>
                    <a:pt x="1608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4213025" y="2314400"/>
              <a:ext cx="30375" cy="12525"/>
            </a:xfrm>
            <a:custGeom>
              <a:avLst/>
              <a:gdLst/>
              <a:ahLst/>
              <a:cxnLst/>
              <a:rect l="l" t="t" r="r" b="b"/>
              <a:pathLst>
                <a:path w="1215" h="501" extrusionOk="0">
                  <a:moveTo>
                    <a:pt x="72" y="1"/>
                  </a:moveTo>
                  <a:cubicBezTo>
                    <a:pt x="24" y="24"/>
                    <a:pt x="0" y="96"/>
                    <a:pt x="0" y="120"/>
                  </a:cubicBezTo>
                  <a:lnTo>
                    <a:pt x="0" y="155"/>
                  </a:lnTo>
                  <a:lnTo>
                    <a:pt x="12" y="167"/>
                  </a:lnTo>
                  <a:lnTo>
                    <a:pt x="107" y="227"/>
                  </a:lnTo>
                  <a:lnTo>
                    <a:pt x="191" y="286"/>
                  </a:lnTo>
                  <a:cubicBezTo>
                    <a:pt x="238" y="322"/>
                    <a:pt x="238" y="298"/>
                    <a:pt x="286" y="334"/>
                  </a:cubicBezTo>
                  <a:cubicBezTo>
                    <a:pt x="322" y="358"/>
                    <a:pt x="345" y="346"/>
                    <a:pt x="381" y="358"/>
                  </a:cubicBezTo>
                  <a:cubicBezTo>
                    <a:pt x="429" y="382"/>
                    <a:pt x="417" y="417"/>
                    <a:pt x="464" y="441"/>
                  </a:cubicBezTo>
                  <a:cubicBezTo>
                    <a:pt x="482" y="447"/>
                    <a:pt x="497" y="447"/>
                    <a:pt x="512" y="447"/>
                  </a:cubicBezTo>
                  <a:cubicBezTo>
                    <a:pt x="527" y="447"/>
                    <a:pt x="542" y="447"/>
                    <a:pt x="560" y="453"/>
                  </a:cubicBezTo>
                  <a:cubicBezTo>
                    <a:pt x="607" y="465"/>
                    <a:pt x="607" y="465"/>
                    <a:pt x="667" y="477"/>
                  </a:cubicBezTo>
                  <a:cubicBezTo>
                    <a:pt x="679" y="483"/>
                    <a:pt x="689" y="485"/>
                    <a:pt x="698" y="485"/>
                  </a:cubicBezTo>
                  <a:cubicBezTo>
                    <a:pt x="718" y="485"/>
                    <a:pt x="732" y="474"/>
                    <a:pt x="755" y="474"/>
                  </a:cubicBezTo>
                  <a:cubicBezTo>
                    <a:pt x="760" y="474"/>
                    <a:pt x="767" y="475"/>
                    <a:pt x="774" y="477"/>
                  </a:cubicBezTo>
                  <a:lnTo>
                    <a:pt x="881" y="477"/>
                  </a:lnTo>
                  <a:cubicBezTo>
                    <a:pt x="893" y="477"/>
                    <a:pt x="905" y="477"/>
                    <a:pt x="905" y="501"/>
                  </a:cubicBezTo>
                  <a:cubicBezTo>
                    <a:pt x="953" y="501"/>
                    <a:pt x="1005" y="485"/>
                    <a:pt x="1060" y="485"/>
                  </a:cubicBezTo>
                  <a:cubicBezTo>
                    <a:pt x="1088" y="485"/>
                    <a:pt x="1115" y="489"/>
                    <a:pt x="1143" y="501"/>
                  </a:cubicBezTo>
                  <a:cubicBezTo>
                    <a:pt x="1155" y="501"/>
                    <a:pt x="1155" y="501"/>
                    <a:pt x="1179" y="477"/>
                  </a:cubicBezTo>
                  <a:lnTo>
                    <a:pt x="1203" y="477"/>
                  </a:lnTo>
                  <a:cubicBezTo>
                    <a:pt x="1215" y="465"/>
                    <a:pt x="1215" y="465"/>
                    <a:pt x="1215" y="453"/>
                  </a:cubicBezTo>
                  <a:cubicBezTo>
                    <a:pt x="1215" y="453"/>
                    <a:pt x="1215" y="417"/>
                    <a:pt x="1203" y="394"/>
                  </a:cubicBezTo>
                  <a:cubicBezTo>
                    <a:pt x="1191" y="346"/>
                    <a:pt x="1155" y="334"/>
                    <a:pt x="1131" y="334"/>
                  </a:cubicBezTo>
                  <a:lnTo>
                    <a:pt x="953" y="334"/>
                  </a:lnTo>
                  <a:cubicBezTo>
                    <a:pt x="905" y="334"/>
                    <a:pt x="905" y="346"/>
                    <a:pt x="857" y="346"/>
                  </a:cubicBezTo>
                  <a:cubicBezTo>
                    <a:pt x="822" y="346"/>
                    <a:pt x="822" y="322"/>
                    <a:pt x="774" y="322"/>
                  </a:cubicBezTo>
                  <a:cubicBezTo>
                    <a:pt x="726" y="322"/>
                    <a:pt x="726" y="298"/>
                    <a:pt x="679" y="298"/>
                  </a:cubicBezTo>
                  <a:cubicBezTo>
                    <a:pt x="661" y="292"/>
                    <a:pt x="652" y="292"/>
                    <a:pt x="642" y="292"/>
                  </a:cubicBezTo>
                  <a:cubicBezTo>
                    <a:pt x="631" y="292"/>
                    <a:pt x="619" y="292"/>
                    <a:pt x="595" y="286"/>
                  </a:cubicBezTo>
                  <a:cubicBezTo>
                    <a:pt x="548" y="274"/>
                    <a:pt x="548" y="274"/>
                    <a:pt x="524" y="263"/>
                  </a:cubicBezTo>
                  <a:cubicBezTo>
                    <a:pt x="476" y="239"/>
                    <a:pt x="476" y="239"/>
                    <a:pt x="441" y="215"/>
                  </a:cubicBezTo>
                  <a:cubicBezTo>
                    <a:pt x="423" y="209"/>
                    <a:pt x="414" y="209"/>
                    <a:pt x="403" y="209"/>
                  </a:cubicBezTo>
                  <a:cubicBezTo>
                    <a:pt x="393" y="209"/>
                    <a:pt x="381" y="209"/>
                    <a:pt x="357" y="203"/>
                  </a:cubicBezTo>
                  <a:cubicBezTo>
                    <a:pt x="310" y="179"/>
                    <a:pt x="322" y="167"/>
                    <a:pt x="286" y="143"/>
                  </a:cubicBezTo>
                  <a:cubicBezTo>
                    <a:pt x="250" y="108"/>
                    <a:pt x="238" y="120"/>
                    <a:pt x="202" y="96"/>
                  </a:cubicBezTo>
                  <a:cubicBezTo>
                    <a:pt x="179" y="60"/>
                    <a:pt x="179" y="60"/>
                    <a:pt x="131" y="36"/>
                  </a:cubicBezTo>
                  <a:cubicBezTo>
                    <a:pt x="119" y="24"/>
                    <a:pt x="119" y="24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4214200" y="2322725"/>
              <a:ext cx="20275" cy="7475"/>
            </a:xfrm>
            <a:custGeom>
              <a:avLst/>
              <a:gdLst/>
              <a:ahLst/>
              <a:cxnLst/>
              <a:rect l="l" t="t" r="r" b="b"/>
              <a:pathLst>
                <a:path w="811" h="299" extrusionOk="0">
                  <a:moveTo>
                    <a:pt x="36" y="1"/>
                  </a:moveTo>
                  <a:cubicBezTo>
                    <a:pt x="25" y="1"/>
                    <a:pt x="25" y="1"/>
                    <a:pt x="13" y="13"/>
                  </a:cubicBezTo>
                  <a:cubicBezTo>
                    <a:pt x="36" y="13"/>
                    <a:pt x="25" y="25"/>
                    <a:pt x="13" y="61"/>
                  </a:cubicBezTo>
                  <a:cubicBezTo>
                    <a:pt x="1" y="108"/>
                    <a:pt x="1" y="120"/>
                    <a:pt x="1" y="144"/>
                  </a:cubicBezTo>
                  <a:cubicBezTo>
                    <a:pt x="25" y="168"/>
                    <a:pt x="25" y="180"/>
                    <a:pt x="60" y="191"/>
                  </a:cubicBezTo>
                  <a:lnTo>
                    <a:pt x="120" y="227"/>
                  </a:lnTo>
                  <a:cubicBezTo>
                    <a:pt x="132" y="233"/>
                    <a:pt x="141" y="233"/>
                    <a:pt x="151" y="233"/>
                  </a:cubicBezTo>
                  <a:cubicBezTo>
                    <a:pt x="161" y="233"/>
                    <a:pt x="173" y="233"/>
                    <a:pt x="191" y="239"/>
                  </a:cubicBezTo>
                  <a:cubicBezTo>
                    <a:pt x="215" y="251"/>
                    <a:pt x="215" y="263"/>
                    <a:pt x="251" y="287"/>
                  </a:cubicBezTo>
                  <a:cubicBezTo>
                    <a:pt x="275" y="299"/>
                    <a:pt x="275" y="299"/>
                    <a:pt x="322" y="299"/>
                  </a:cubicBezTo>
                  <a:lnTo>
                    <a:pt x="513" y="299"/>
                  </a:lnTo>
                  <a:cubicBezTo>
                    <a:pt x="548" y="299"/>
                    <a:pt x="548" y="263"/>
                    <a:pt x="572" y="263"/>
                  </a:cubicBezTo>
                  <a:cubicBezTo>
                    <a:pt x="608" y="263"/>
                    <a:pt x="608" y="287"/>
                    <a:pt x="632" y="287"/>
                  </a:cubicBezTo>
                  <a:cubicBezTo>
                    <a:pt x="667" y="287"/>
                    <a:pt x="667" y="263"/>
                    <a:pt x="691" y="263"/>
                  </a:cubicBezTo>
                  <a:lnTo>
                    <a:pt x="787" y="263"/>
                  </a:lnTo>
                  <a:cubicBezTo>
                    <a:pt x="787" y="251"/>
                    <a:pt x="798" y="251"/>
                    <a:pt x="798" y="239"/>
                  </a:cubicBezTo>
                  <a:cubicBezTo>
                    <a:pt x="810" y="191"/>
                    <a:pt x="787" y="120"/>
                    <a:pt x="775" y="108"/>
                  </a:cubicBezTo>
                  <a:lnTo>
                    <a:pt x="751" y="84"/>
                  </a:lnTo>
                  <a:lnTo>
                    <a:pt x="739" y="84"/>
                  </a:lnTo>
                  <a:cubicBezTo>
                    <a:pt x="715" y="84"/>
                    <a:pt x="715" y="108"/>
                    <a:pt x="679" y="108"/>
                  </a:cubicBezTo>
                  <a:lnTo>
                    <a:pt x="620" y="108"/>
                  </a:lnTo>
                  <a:cubicBezTo>
                    <a:pt x="596" y="108"/>
                    <a:pt x="596" y="120"/>
                    <a:pt x="560" y="120"/>
                  </a:cubicBezTo>
                  <a:cubicBezTo>
                    <a:pt x="536" y="120"/>
                    <a:pt x="536" y="132"/>
                    <a:pt x="501" y="132"/>
                  </a:cubicBezTo>
                  <a:cubicBezTo>
                    <a:pt x="477" y="132"/>
                    <a:pt x="477" y="84"/>
                    <a:pt x="441" y="84"/>
                  </a:cubicBezTo>
                  <a:cubicBezTo>
                    <a:pt x="417" y="84"/>
                    <a:pt x="417" y="108"/>
                    <a:pt x="382" y="108"/>
                  </a:cubicBezTo>
                  <a:cubicBezTo>
                    <a:pt x="358" y="108"/>
                    <a:pt x="358" y="108"/>
                    <a:pt x="322" y="84"/>
                  </a:cubicBezTo>
                  <a:cubicBezTo>
                    <a:pt x="298" y="84"/>
                    <a:pt x="298" y="108"/>
                    <a:pt x="263" y="108"/>
                  </a:cubicBezTo>
                  <a:lnTo>
                    <a:pt x="203" y="108"/>
                  </a:lnTo>
                  <a:cubicBezTo>
                    <a:pt x="191" y="108"/>
                    <a:pt x="191" y="84"/>
                    <a:pt x="191" y="84"/>
                  </a:cubicBezTo>
                  <a:cubicBezTo>
                    <a:pt x="144" y="72"/>
                    <a:pt x="96" y="72"/>
                    <a:pt x="72" y="25"/>
                  </a:cubicBezTo>
                  <a:cubicBezTo>
                    <a:pt x="72" y="25"/>
                    <a:pt x="60" y="25"/>
                    <a:pt x="60" y="13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4211525" y="2315400"/>
              <a:ext cx="16700" cy="14800"/>
            </a:xfrm>
            <a:custGeom>
              <a:avLst/>
              <a:gdLst/>
              <a:ahLst/>
              <a:cxnLst/>
              <a:rect l="l" t="t" r="r" b="b"/>
              <a:pathLst>
                <a:path w="668" h="592" extrusionOk="0">
                  <a:moveTo>
                    <a:pt x="97" y="0"/>
                  </a:moveTo>
                  <a:cubicBezTo>
                    <a:pt x="82" y="0"/>
                    <a:pt x="70" y="3"/>
                    <a:pt x="60" y="8"/>
                  </a:cubicBezTo>
                  <a:cubicBezTo>
                    <a:pt x="12" y="20"/>
                    <a:pt x="12" y="56"/>
                    <a:pt x="1" y="68"/>
                  </a:cubicBezTo>
                  <a:cubicBezTo>
                    <a:pt x="12" y="103"/>
                    <a:pt x="1" y="103"/>
                    <a:pt x="12" y="127"/>
                  </a:cubicBezTo>
                  <a:lnTo>
                    <a:pt x="36" y="187"/>
                  </a:lnTo>
                  <a:cubicBezTo>
                    <a:pt x="60" y="211"/>
                    <a:pt x="72" y="199"/>
                    <a:pt x="84" y="234"/>
                  </a:cubicBezTo>
                  <a:cubicBezTo>
                    <a:pt x="96" y="258"/>
                    <a:pt x="84" y="282"/>
                    <a:pt x="120" y="294"/>
                  </a:cubicBezTo>
                  <a:cubicBezTo>
                    <a:pt x="132" y="318"/>
                    <a:pt x="132" y="318"/>
                    <a:pt x="155" y="354"/>
                  </a:cubicBezTo>
                  <a:cubicBezTo>
                    <a:pt x="191" y="377"/>
                    <a:pt x="191" y="365"/>
                    <a:pt x="215" y="389"/>
                  </a:cubicBezTo>
                  <a:cubicBezTo>
                    <a:pt x="251" y="413"/>
                    <a:pt x="239" y="425"/>
                    <a:pt x="262" y="437"/>
                  </a:cubicBezTo>
                  <a:cubicBezTo>
                    <a:pt x="298" y="449"/>
                    <a:pt x="298" y="473"/>
                    <a:pt x="322" y="484"/>
                  </a:cubicBezTo>
                  <a:cubicBezTo>
                    <a:pt x="340" y="490"/>
                    <a:pt x="352" y="490"/>
                    <a:pt x="362" y="490"/>
                  </a:cubicBezTo>
                  <a:cubicBezTo>
                    <a:pt x="373" y="490"/>
                    <a:pt x="382" y="490"/>
                    <a:pt x="393" y="496"/>
                  </a:cubicBezTo>
                  <a:cubicBezTo>
                    <a:pt x="429" y="520"/>
                    <a:pt x="429" y="532"/>
                    <a:pt x="465" y="544"/>
                  </a:cubicBezTo>
                  <a:cubicBezTo>
                    <a:pt x="477" y="550"/>
                    <a:pt x="483" y="550"/>
                    <a:pt x="490" y="550"/>
                  </a:cubicBezTo>
                  <a:cubicBezTo>
                    <a:pt x="498" y="550"/>
                    <a:pt x="507" y="550"/>
                    <a:pt x="524" y="556"/>
                  </a:cubicBezTo>
                  <a:cubicBezTo>
                    <a:pt x="536" y="568"/>
                    <a:pt x="542" y="568"/>
                    <a:pt x="550" y="568"/>
                  </a:cubicBezTo>
                  <a:cubicBezTo>
                    <a:pt x="557" y="568"/>
                    <a:pt x="566" y="568"/>
                    <a:pt x="584" y="580"/>
                  </a:cubicBezTo>
                  <a:cubicBezTo>
                    <a:pt x="596" y="580"/>
                    <a:pt x="596" y="580"/>
                    <a:pt x="608" y="592"/>
                  </a:cubicBezTo>
                  <a:cubicBezTo>
                    <a:pt x="620" y="592"/>
                    <a:pt x="620" y="580"/>
                    <a:pt x="643" y="556"/>
                  </a:cubicBezTo>
                  <a:cubicBezTo>
                    <a:pt x="667" y="520"/>
                    <a:pt x="655" y="437"/>
                    <a:pt x="655" y="425"/>
                  </a:cubicBezTo>
                  <a:lnTo>
                    <a:pt x="655" y="413"/>
                  </a:lnTo>
                  <a:lnTo>
                    <a:pt x="643" y="413"/>
                  </a:lnTo>
                  <a:cubicBezTo>
                    <a:pt x="608" y="413"/>
                    <a:pt x="608" y="413"/>
                    <a:pt x="596" y="401"/>
                  </a:cubicBezTo>
                  <a:cubicBezTo>
                    <a:pt x="578" y="389"/>
                    <a:pt x="569" y="389"/>
                    <a:pt x="563" y="389"/>
                  </a:cubicBezTo>
                  <a:cubicBezTo>
                    <a:pt x="557" y="389"/>
                    <a:pt x="554" y="389"/>
                    <a:pt x="548" y="377"/>
                  </a:cubicBezTo>
                  <a:cubicBezTo>
                    <a:pt x="536" y="371"/>
                    <a:pt x="530" y="371"/>
                    <a:pt x="524" y="371"/>
                  </a:cubicBezTo>
                  <a:cubicBezTo>
                    <a:pt x="518" y="371"/>
                    <a:pt x="513" y="371"/>
                    <a:pt x="501" y="365"/>
                  </a:cubicBezTo>
                  <a:cubicBezTo>
                    <a:pt x="489" y="359"/>
                    <a:pt x="483" y="359"/>
                    <a:pt x="475" y="359"/>
                  </a:cubicBezTo>
                  <a:cubicBezTo>
                    <a:pt x="468" y="359"/>
                    <a:pt x="459" y="359"/>
                    <a:pt x="441" y="354"/>
                  </a:cubicBezTo>
                  <a:cubicBezTo>
                    <a:pt x="417" y="330"/>
                    <a:pt x="441" y="306"/>
                    <a:pt x="429" y="294"/>
                  </a:cubicBezTo>
                  <a:cubicBezTo>
                    <a:pt x="417" y="282"/>
                    <a:pt x="405" y="294"/>
                    <a:pt x="382" y="258"/>
                  </a:cubicBezTo>
                  <a:lnTo>
                    <a:pt x="358" y="234"/>
                  </a:lnTo>
                  <a:cubicBezTo>
                    <a:pt x="346" y="223"/>
                    <a:pt x="322" y="234"/>
                    <a:pt x="310" y="199"/>
                  </a:cubicBezTo>
                  <a:cubicBezTo>
                    <a:pt x="298" y="187"/>
                    <a:pt x="286" y="187"/>
                    <a:pt x="262" y="175"/>
                  </a:cubicBezTo>
                  <a:lnTo>
                    <a:pt x="262" y="163"/>
                  </a:lnTo>
                  <a:cubicBezTo>
                    <a:pt x="251" y="127"/>
                    <a:pt x="203" y="103"/>
                    <a:pt x="227" y="56"/>
                  </a:cubicBezTo>
                  <a:cubicBezTo>
                    <a:pt x="227" y="56"/>
                    <a:pt x="227" y="44"/>
                    <a:pt x="203" y="44"/>
                  </a:cubicBezTo>
                  <a:lnTo>
                    <a:pt x="203" y="20"/>
                  </a:lnTo>
                  <a:lnTo>
                    <a:pt x="179" y="20"/>
                  </a:lnTo>
                  <a:cubicBezTo>
                    <a:pt x="144" y="6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4281475" y="2297425"/>
              <a:ext cx="10450" cy="8775"/>
            </a:xfrm>
            <a:custGeom>
              <a:avLst/>
              <a:gdLst/>
              <a:ahLst/>
              <a:cxnLst/>
              <a:rect l="l" t="t" r="r" b="b"/>
              <a:pathLst>
                <a:path w="418" h="351" extrusionOk="0">
                  <a:moveTo>
                    <a:pt x="24" y="1"/>
                  </a:moveTo>
                  <a:lnTo>
                    <a:pt x="12" y="13"/>
                  </a:lnTo>
                  <a:cubicBezTo>
                    <a:pt x="1" y="49"/>
                    <a:pt x="12" y="84"/>
                    <a:pt x="12" y="108"/>
                  </a:cubicBezTo>
                  <a:lnTo>
                    <a:pt x="12" y="120"/>
                  </a:lnTo>
                  <a:lnTo>
                    <a:pt x="143" y="120"/>
                  </a:lnTo>
                  <a:cubicBezTo>
                    <a:pt x="167" y="120"/>
                    <a:pt x="167" y="144"/>
                    <a:pt x="179" y="144"/>
                  </a:cubicBezTo>
                  <a:cubicBezTo>
                    <a:pt x="185" y="156"/>
                    <a:pt x="188" y="156"/>
                    <a:pt x="191" y="156"/>
                  </a:cubicBezTo>
                  <a:cubicBezTo>
                    <a:pt x="194" y="156"/>
                    <a:pt x="197" y="156"/>
                    <a:pt x="203" y="168"/>
                  </a:cubicBezTo>
                  <a:cubicBezTo>
                    <a:pt x="227" y="180"/>
                    <a:pt x="227" y="180"/>
                    <a:pt x="239" y="180"/>
                  </a:cubicBezTo>
                  <a:cubicBezTo>
                    <a:pt x="245" y="185"/>
                    <a:pt x="248" y="185"/>
                    <a:pt x="251" y="185"/>
                  </a:cubicBezTo>
                  <a:cubicBezTo>
                    <a:pt x="254" y="185"/>
                    <a:pt x="256" y="185"/>
                    <a:pt x="262" y="191"/>
                  </a:cubicBezTo>
                  <a:cubicBezTo>
                    <a:pt x="286" y="203"/>
                    <a:pt x="286" y="203"/>
                    <a:pt x="298" y="203"/>
                  </a:cubicBezTo>
                  <a:lnTo>
                    <a:pt x="298" y="227"/>
                  </a:lnTo>
                  <a:cubicBezTo>
                    <a:pt x="310" y="239"/>
                    <a:pt x="346" y="263"/>
                    <a:pt x="358" y="299"/>
                  </a:cubicBezTo>
                  <a:lnTo>
                    <a:pt x="370" y="311"/>
                  </a:lnTo>
                  <a:lnTo>
                    <a:pt x="370" y="322"/>
                  </a:lnTo>
                  <a:cubicBezTo>
                    <a:pt x="396" y="340"/>
                    <a:pt x="403" y="351"/>
                    <a:pt x="409" y="351"/>
                  </a:cubicBezTo>
                  <a:cubicBezTo>
                    <a:pt x="412" y="351"/>
                    <a:pt x="414" y="349"/>
                    <a:pt x="417" y="346"/>
                  </a:cubicBezTo>
                  <a:lnTo>
                    <a:pt x="417" y="311"/>
                  </a:lnTo>
                  <a:lnTo>
                    <a:pt x="405" y="287"/>
                  </a:lnTo>
                  <a:cubicBezTo>
                    <a:pt x="382" y="263"/>
                    <a:pt x="382" y="263"/>
                    <a:pt x="382" y="251"/>
                  </a:cubicBezTo>
                  <a:lnTo>
                    <a:pt x="358" y="227"/>
                  </a:lnTo>
                  <a:lnTo>
                    <a:pt x="322" y="191"/>
                  </a:lnTo>
                  <a:lnTo>
                    <a:pt x="298" y="168"/>
                  </a:lnTo>
                  <a:lnTo>
                    <a:pt x="262" y="132"/>
                  </a:lnTo>
                  <a:lnTo>
                    <a:pt x="239" y="108"/>
                  </a:lnTo>
                  <a:lnTo>
                    <a:pt x="203" y="72"/>
                  </a:lnTo>
                  <a:cubicBezTo>
                    <a:pt x="197" y="66"/>
                    <a:pt x="191" y="66"/>
                    <a:pt x="185" y="66"/>
                  </a:cubicBezTo>
                  <a:cubicBezTo>
                    <a:pt x="179" y="66"/>
                    <a:pt x="173" y="66"/>
                    <a:pt x="167" y="60"/>
                  </a:cubicBezTo>
                  <a:lnTo>
                    <a:pt x="131" y="25"/>
                  </a:lnTo>
                  <a:cubicBezTo>
                    <a:pt x="126" y="19"/>
                    <a:pt x="123" y="19"/>
                    <a:pt x="117" y="19"/>
                  </a:cubicBezTo>
                  <a:cubicBezTo>
                    <a:pt x="111" y="19"/>
                    <a:pt x="102" y="19"/>
                    <a:pt x="84" y="13"/>
                  </a:cubicBezTo>
                  <a:cubicBezTo>
                    <a:pt x="72" y="13"/>
                    <a:pt x="72" y="1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4283250" y="230517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49" y="1"/>
                  </a:moveTo>
                  <a:cubicBezTo>
                    <a:pt x="49" y="1"/>
                    <a:pt x="37" y="1"/>
                    <a:pt x="37" y="12"/>
                  </a:cubicBezTo>
                  <a:cubicBezTo>
                    <a:pt x="13" y="36"/>
                    <a:pt x="1" y="72"/>
                    <a:pt x="1" y="96"/>
                  </a:cubicBezTo>
                  <a:lnTo>
                    <a:pt x="1" y="108"/>
                  </a:lnTo>
                  <a:cubicBezTo>
                    <a:pt x="13" y="108"/>
                    <a:pt x="13" y="108"/>
                    <a:pt x="37" y="120"/>
                  </a:cubicBezTo>
                  <a:cubicBezTo>
                    <a:pt x="49" y="120"/>
                    <a:pt x="49" y="120"/>
                    <a:pt x="60" y="131"/>
                  </a:cubicBezTo>
                  <a:cubicBezTo>
                    <a:pt x="66" y="143"/>
                    <a:pt x="69" y="143"/>
                    <a:pt x="74" y="143"/>
                  </a:cubicBezTo>
                  <a:cubicBezTo>
                    <a:pt x="78" y="143"/>
                    <a:pt x="84" y="143"/>
                    <a:pt x="96" y="155"/>
                  </a:cubicBezTo>
                  <a:cubicBezTo>
                    <a:pt x="102" y="161"/>
                    <a:pt x="105" y="161"/>
                    <a:pt x="108" y="161"/>
                  </a:cubicBezTo>
                  <a:cubicBezTo>
                    <a:pt x="111" y="161"/>
                    <a:pt x="114" y="161"/>
                    <a:pt x="120" y="167"/>
                  </a:cubicBezTo>
                  <a:cubicBezTo>
                    <a:pt x="132" y="179"/>
                    <a:pt x="120" y="179"/>
                    <a:pt x="132" y="191"/>
                  </a:cubicBezTo>
                  <a:cubicBezTo>
                    <a:pt x="144" y="203"/>
                    <a:pt x="150" y="203"/>
                    <a:pt x="154" y="203"/>
                  </a:cubicBezTo>
                  <a:cubicBezTo>
                    <a:pt x="159" y="203"/>
                    <a:pt x="162" y="203"/>
                    <a:pt x="168" y="215"/>
                  </a:cubicBezTo>
                  <a:lnTo>
                    <a:pt x="180" y="227"/>
                  </a:lnTo>
                  <a:cubicBezTo>
                    <a:pt x="185" y="233"/>
                    <a:pt x="188" y="233"/>
                    <a:pt x="193" y="233"/>
                  </a:cubicBezTo>
                  <a:cubicBezTo>
                    <a:pt x="197" y="233"/>
                    <a:pt x="203" y="233"/>
                    <a:pt x="215" y="239"/>
                  </a:cubicBezTo>
                  <a:cubicBezTo>
                    <a:pt x="227" y="251"/>
                    <a:pt x="227" y="251"/>
                    <a:pt x="227" y="274"/>
                  </a:cubicBezTo>
                  <a:lnTo>
                    <a:pt x="227" y="286"/>
                  </a:lnTo>
                  <a:cubicBezTo>
                    <a:pt x="239" y="298"/>
                    <a:pt x="251" y="334"/>
                    <a:pt x="251" y="346"/>
                  </a:cubicBezTo>
                  <a:lnTo>
                    <a:pt x="251" y="358"/>
                  </a:lnTo>
                  <a:cubicBezTo>
                    <a:pt x="275" y="358"/>
                    <a:pt x="275" y="346"/>
                    <a:pt x="275" y="334"/>
                  </a:cubicBezTo>
                  <a:lnTo>
                    <a:pt x="275" y="298"/>
                  </a:lnTo>
                  <a:cubicBezTo>
                    <a:pt x="275" y="286"/>
                    <a:pt x="275" y="286"/>
                    <a:pt x="251" y="274"/>
                  </a:cubicBezTo>
                  <a:cubicBezTo>
                    <a:pt x="251" y="251"/>
                    <a:pt x="239" y="251"/>
                    <a:pt x="239" y="239"/>
                  </a:cubicBezTo>
                  <a:cubicBezTo>
                    <a:pt x="239" y="227"/>
                    <a:pt x="239" y="227"/>
                    <a:pt x="227" y="215"/>
                  </a:cubicBezTo>
                  <a:cubicBezTo>
                    <a:pt x="227" y="191"/>
                    <a:pt x="215" y="191"/>
                    <a:pt x="215" y="179"/>
                  </a:cubicBezTo>
                  <a:cubicBezTo>
                    <a:pt x="191" y="167"/>
                    <a:pt x="191" y="167"/>
                    <a:pt x="191" y="155"/>
                  </a:cubicBezTo>
                  <a:cubicBezTo>
                    <a:pt x="191" y="131"/>
                    <a:pt x="180" y="131"/>
                    <a:pt x="180" y="120"/>
                  </a:cubicBezTo>
                  <a:cubicBezTo>
                    <a:pt x="168" y="108"/>
                    <a:pt x="168" y="108"/>
                    <a:pt x="168" y="96"/>
                  </a:cubicBezTo>
                  <a:cubicBezTo>
                    <a:pt x="162" y="84"/>
                    <a:pt x="159" y="84"/>
                    <a:pt x="154" y="84"/>
                  </a:cubicBezTo>
                  <a:cubicBezTo>
                    <a:pt x="150" y="84"/>
                    <a:pt x="144" y="84"/>
                    <a:pt x="132" y="72"/>
                  </a:cubicBezTo>
                  <a:cubicBezTo>
                    <a:pt x="120" y="60"/>
                    <a:pt x="120" y="60"/>
                    <a:pt x="120" y="48"/>
                  </a:cubicBezTo>
                  <a:cubicBezTo>
                    <a:pt x="114" y="42"/>
                    <a:pt x="111" y="42"/>
                    <a:pt x="108" y="42"/>
                  </a:cubicBezTo>
                  <a:cubicBezTo>
                    <a:pt x="105" y="42"/>
                    <a:pt x="102" y="42"/>
                    <a:pt x="96" y="36"/>
                  </a:cubicBezTo>
                  <a:cubicBezTo>
                    <a:pt x="72" y="12"/>
                    <a:pt x="72" y="12"/>
                    <a:pt x="60" y="12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4276725" y="2310825"/>
              <a:ext cx="6275" cy="8950"/>
            </a:xfrm>
            <a:custGeom>
              <a:avLst/>
              <a:gdLst/>
              <a:ahLst/>
              <a:cxnLst/>
              <a:rect l="l" t="t" r="r" b="b"/>
              <a:pathLst>
                <a:path w="251" h="358" extrusionOk="0">
                  <a:moveTo>
                    <a:pt x="60" y="1"/>
                  </a:moveTo>
                  <a:cubicBezTo>
                    <a:pt x="24" y="13"/>
                    <a:pt x="12" y="48"/>
                    <a:pt x="0" y="60"/>
                  </a:cubicBezTo>
                  <a:lnTo>
                    <a:pt x="0" y="72"/>
                  </a:lnTo>
                  <a:cubicBezTo>
                    <a:pt x="6" y="78"/>
                    <a:pt x="9" y="78"/>
                    <a:pt x="12" y="78"/>
                  </a:cubicBezTo>
                  <a:cubicBezTo>
                    <a:pt x="15" y="78"/>
                    <a:pt x="18" y="78"/>
                    <a:pt x="24" y="84"/>
                  </a:cubicBezTo>
                  <a:lnTo>
                    <a:pt x="36" y="108"/>
                  </a:lnTo>
                  <a:lnTo>
                    <a:pt x="60" y="120"/>
                  </a:lnTo>
                  <a:cubicBezTo>
                    <a:pt x="65" y="126"/>
                    <a:pt x="68" y="126"/>
                    <a:pt x="71" y="126"/>
                  </a:cubicBezTo>
                  <a:cubicBezTo>
                    <a:pt x="74" y="126"/>
                    <a:pt x="77" y="126"/>
                    <a:pt x="83" y="132"/>
                  </a:cubicBezTo>
                  <a:cubicBezTo>
                    <a:pt x="95" y="144"/>
                    <a:pt x="83" y="144"/>
                    <a:pt x="83" y="167"/>
                  </a:cubicBezTo>
                  <a:lnTo>
                    <a:pt x="95" y="179"/>
                  </a:lnTo>
                  <a:cubicBezTo>
                    <a:pt x="119" y="191"/>
                    <a:pt x="119" y="191"/>
                    <a:pt x="119" y="203"/>
                  </a:cubicBezTo>
                  <a:lnTo>
                    <a:pt x="131" y="227"/>
                  </a:lnTo>
                  <a:cubicBezTo>
                    <a:pt x="131" y="239"/>
                    <a:pt x="143" y="239"/>
                    <a:pt x="143" y="251"/>
                  </a:cubicBezTo>
                  <a:lnTo>
                    <a:pt x="143" y="263"/>
                  </a:lnTo>
                  <a:cubicBezTo>
                    <a:pt x="155" y="286"/>
                    <a:pt x="179" y="310"/>
                    <a:pt x="179" y="322"/>
                  </a:cubicBezTo>
                  <a:lnTo>
                    <a:pt x="179" y="346"/>
                  </a:lnTo>
                  <a:lnTo>
                    <a:pt x="179" y="358"/>
                  </a:lnTo>
                  <a:lnTo>
                    <a:pt x="238" y="358"/>
                  </a:lnTo>
                  <a:cubicBezTo>
                    <a:pt x="250" y="358"/>
                    <a:pt x="250" y="334"/>
                    <a:pt x="250" y="334"/>
                  </a:cubicBezTo>
                  <a:lnTo>
                    <a:pt x="250" y="310"/>
                  </a:lnTo>
                  <a:cubicBezTo>
                    <a:pt x="250" y="298"/>
                    <a:pt x="250" y="298"/>
                    <a:pt x="238" y="286"/>
                  </a:cubicBezTo>
                  <a:cubicBezTo>
                    <a:pt x="238" y="263"/>
                    <a:pt x="214" y="263"/>
                    <a:pt x="214" y="251"/>
                  </a:cubicBezTo>
                  <a:lnTo>
                    <a:pt x="214" y="227"/>
                  </a:lnTo>
                  <a:cubicBezTo>
                    <a:pt x="214" y="203"/>
                    <a:pt x="214" y="203"/>
                    <a:pt x="202" y="191"/>
                  </a:cubicBezTo>
                  <a:cubicBezTo>
                    <a:pt x="202" y="179"/>
                    <a:pt x="191" y="179"/>
                    <a:pt x="191" y="167"/>
                  </a:cubicBezTo>
                  <a:cubicBezTo>
                    <a:pt x="191" y="144"/>
                    <a:pt x="191" y="144"/>
                    <a:pt x="179" y="132"/>
                  </a:cubicBezTo>
                  <a:cubicBezTo>
                    <a:pt x="179" y="120"/>
                    <a:pt x="155" y="120"/>
                    <a:pt x="155" y="108"/>
                  </a:cubicBezTo>
                  <a:cubicBezTo>
                    <a:pt x="143" y="84"/>
                    <a:pt x="143" y="84"/>
                    <a:pt x="131" y="84"/>
                  </a:cubicBezTo>
                  <a:cubicBezTo>
                    <a:pt x="119" y="72"/>
                    <a:pt x="131" y="72"/>
                    <a:pt x="119" y="60"/>
                  </a:cubicBezTo>
                  <a:cubicBezTo>
                    <a:pt x="95" y="48"/>
                    <a:pt x="95" y="48"/>
                    <a:pt x="83" y="48"/>
                  </a:cubicBezTo>
                  <a:cubicBezTo>
                    <a:pt x="71" y="25"/>
                    <a:pt x="71" y="25"/>
                    <a:pt x="71" y="13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4272250" y="2320350"/>
              <a:ext cx="5375" cy="9850"/>
            </a:xfrm>
            <a:custGeom>
              <a:avLst/>
              <a:gdLst/>
              <a:ahLst/>
              <a:cxnLst/>
              <a:rect l="l" t="t" r="r" b="b"/>
              <a:pathLst>
                <a:path w="215" h="394" extrusionOk="0">
                  <a:moveTo>
                    <a:pt x="36" y="1"/>
                  </a:moveTo>
                  <a:cubicBezTo>
                    <a:pt x="12" y="25"/>
                    <a:pt x="0" y="60"/>
                    <a:pt x="0" y="60"/>
                  </a:cubicBezTo>
                  <a:lnTo>
                    <a:pt x="0" y="84"/>
                  </a:lnTo>
                  <a:cubicBezTo>
                    <a:pt x="6" y="90"/>
                    <a:pt x="9" y="90"/>
                    <a:pt x="12" y="90"/>
                  </a:cubicBezTo>
                  <a:cubicBezTo>
                    <a:pt x="15" y="90"/>
                    <a:pt x="18" y="90"/>
                    <a:pt x="24" y="96"/>
                  </a:cubicBezTo>
                  <a:lnTo>
                    <a:pt x="36" y="108"/>
                  </a:lnTo>
                  <a:lnTo>
                    <a:pt x="60" y="120"/>
                  </a:lnTo>
                  <a:cubicBezTo>
                    <a:pt x="66" y="132"/>
                    <a:pt x="69" y="132"/>
                    <a:pt x="72" y="132"/>
                  </a:cubicBezTo>
                  <a:cubicBezTo>
                    <a:pt x="75" y="132"/>
                    <a:pt x="78" y="132"/>
                    <a:pt x="84" y="144"/>
                  </a:cubicBezTo>
                  <a:cubicBezTo>
                    <a:pt x="96" y="156"/>
                    <a:pt x="84" y="156"/>
                    <a:pt x="84" y="167"/>
                  </a:cubicBezTo>
                  <a:lnTo>
                    <a:pt x="96" y="179"/>
                  </a:lnTo>
                  <a:cubicBezTo>
                    <a:pt x="96" y="203"/>
                    <a:pt x="96" y="203"/>
                    <a:pt x="119" y="215"/>
                  </a:cubicBezTo>
                  <a:cubicBezTo>
                    <a:pt x="119" y="227"/>
                    <a:pt x="131" y="227"/>
                    <a:pt x="131" y="239"/>
                  </a:cubicBezTo>
                  <a:cubicBezTo>
                    <a:pt x="131" y="263"/>
                    <a:pt x="143" y="263"/>
                    <a:pt x="143" y="275"/>
                  </a:cubicBezTo>
                  <a:lnTo>
                    <a:pt x="143" y="286"/>
                  </a:lnTo>
                  <a:cubicBezTo>
                    <a:pt x="143" y="298"/>
                    <a:pt x="155" y="334"/>
                    <a:pt x="155" y="346"/>
                  </a:cubicBezTo>
                  <a:lnTo>
                    <a:pt x="155" y="358"/>
                  </a:lnTo>
                  <a:lnTo>
                    <a:pt x="155" y="382"/>
                  </a:lnTo>
                  <a:lnTo>
                    <a:pt x="155" y="394"/>
                  </a:lnTo>
                  <a:lnTo>
                    <a:pt x="203" y="394"/>
                  </a:lnTo>
                  <a:cubicBezTo>
                    <a:pt x="215" y="394"/>
                    <a:pt x="215" y="382"/>
                    <a:pt x="215" y="382"/>
                  </a:cubicBezTo>
                  <a:lnTo>
                    <a:pt x="215" y="346"/>
                  </a:lnTo>
                  <a:lnTo>
                    <a:pt x="215" y="322"/>
                  </a:lnTo>
                  <a:cubicBezTo>
                    <a:pt x="215" y="298"/>
                    <a:pt x="215" y="298"/>
                    <a:pt x="203" y="286"/>
                  </a:cubicBezTo>
                  <a:lnTo>
                    <a:pt x="203" y="263"/>
                  </a:lnTo>
                  <a:lnTo>
                    <a:pt x="203" y="227"/>
                  </a:lnTo>
                  <a:cubicBezTo>
                    <a:pt x="203" y="215"/>
                    <a:pt x="191" y="215"/>
                    <a:pt x="191" y="203"/>
                  </a:cubicBezTo>
                  <a:cubicBezTo>
                    <a:pt x="191" y="179"/>
                    <a:pt x="191" y="179"/>
                    <a:pt x="179" y="167"/>
                  </a:cubicBezTo>
                  <a:cubicBezTo>
                    <a:pt x="179" y="156"/>
                    <a:pt x="179" y="156"/>
                    <a:pt x="155" y="144"/>
                  </a:cubicBezTo>
                  <a:lnTo>
                    <a:pt x="131" y="108"/>
                  </a:lnTo>
                  <a:cubicBezTo>
                    <a:pt x="119" y="96"/>
                    <a:pt x="131" y="96"/>
                    <a:pt x="119" y="84"/>
                  </a:cubicBezTo>
                  <a:lnTo>
                    <a:pt x="84" y="48"/>
                  </a:lnTo>
                  <a:lnTo>
                    <a:pt x="6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4268675" y="2329275"/>
              <a:ext cx="3300" cy="11950"/>
            </a:xfrm>
            <a:custGeom>
              <a:avLst/>
              <a:gdLst/>
              <a:ahLst/>
              <a:cxnLst/>
              <a:rect l="l" t="t" r="r" b="b"/>
              <a:pathLst>
                <a:path w="132" h="478" extrusionOk="0">
                  <a:moveTo>
                    <a:pt x="84" y="1"/>
                  </a:moveTo>
                  <a:cubicBezTo>
                    <a:pt x="48" y="1"/>
                    <a:pt x="24" y="37"/>
                    <a:pt x="1" y="49"/>
                  </a:cubicBezTo>
                  <a:lnTo>
                    <a:pt x="1" y="60"/>
                  </a:lnTo>
                  <a:lnTo>
                    <a:pt x="1" y="84"/>
                  </a:lnTo>
                  <a:cubicBezTo>
                    <a:pt x="1" y="96"/>
                    <a:pt x="24" y="96"/>
                    <a:pt x="24" y="108"/>
                  </a:cubicBezTo>
                  <a:cubicBezTo>
                    <a:pt x="24" y="120"/>
                    <a:pt x="24" y="120"/>
                    <a:pt x="36" y="144"/>
                  </a:cubicBezTo>
                  <a:cubicBezTo>
                    <a:pt x="36" y="156"/>
                    <a:pt x="48" y="156"/>
                    <a:pt x="48" y="168"/>
                  </a:cubicBezTo>
                  <a:cubicBezTo>
                    <a:pt x="48" y="180"/>
                    <a:pt x="60" y="180"/>
                    <a:pt x="60" y="203"/>
                  </a:cubicBezTo>
                  <a:cubicBezTo>
                    <a:pt x="60" y="215"/>
                    <a:pt x="48" y="215"/>
                    <a:pt x="48" y="227"/>
                  </a:cubicBezTo>
                  <a:cubicBezTo>
                    <a:pt x="48" y="239"/>
                    <a:pt x="60" y="239"/>
                    <a:pt x="60" y="263"/>
                  </a:cubicBezTo>
                  <a:lnTo>
                    <a:pt x="60" y="287"/>
                  </a:lnTo>
                  <a:cubicBezTo>
                    <a:pt x="60" y="299"/>
                    <a:pt x="72" y="299"/>
                    <a:pt x="72" y="322"/>
                  </a:cubicBezTo>
                  <a:cubicBezTo>
                    <a:pt x="72" y="334"/>
                    <a:pt x="72" y="334"/>
                    <a:pt x="96" y="346"/>
                  </a:cubicBezTo>
                  <a:lnTo>
                    <a:pt x="96" y="358"/>
                  </a:lnTo>
                  <a:cubicBezTo>
                    <a:pt x="96" y="371"/>
                    <a:pt x="97" y="383"/>
                    <a:pt x="99" y="394"/>
                  </a:cubicBezTo>
                  <a:lnTo>
                    <a:pt x="99" y="394"/>
                  </a:lnTo>
                  <a:cubicBezTo>
                    <a:pt x="108" y="392"/>
                    <a:pt x="108" y="382"/>
                    <a:pt x="108" y="382"/>
                  </a:cubicBezTo>
                  <a:cubicBezTo>
                    <a:pt x="108" y="358"/>
                    <a:pt x="108" y="346"/>
                    <a:pt x="120" y="346"/>
                  </a:cubicBezTo>
                  <a:lnTo>
                    <a:pt x="120" y="322"/>
                  </a:lnTo>
                  <a:lnTo>
                    <a:pt x="120" y="287"/>
                  </a:lnTo>
                  <a:cubicBezTo>
                    <a:pt x="120" y="275"/>
                    <a:pt x="120" y="275"/>
                    <a:pt x="132" y="263"/>
                  </a:cubicBezTo>
                  <a:lnTo>
                    <a:pt x="132" y="227"/>
                  </a:lnTo>
                  <a:lnTo>
                    <a:pt x="132" y="203"/>
                  </a:lnTo>
                  <a:lnTo>
                    <a:pt x="132" y="168"/>
                  </a:lnTo>
                  <a:lnTo>
                    <a:pt x="132" y="144"/>
                  </a:lnTo>
                  <a:cubicBezTo>
                    <a:pt x="132" y="120"/>
                    <a:pt x="120" y="120"/>
                    <a:pt x="120" y="108"/>
                  </a:cubicBezTo>
                  <a:lnTo>
                    <a:pt x="120" y="84"/>
                  </a:lnTo>
                  <a:cubicBezTo>
                    <a:pt x="120" y="60"/>
                    <a:pt x="108" y="60"/>
                    <a:pt x="108" y="49"/>
                  </a:cubicBezTo>
                  <a:cubicBezTo>
                    <a:pt x="108" y="37"/>
                    <a:pt x="108" y="37"/>
                    <a:pt x="96" y="25"/>
                  </a:cubicBezTo>
                  <a:lnTo>
                    <a:pt x="96" y="1"/>
                  </a:lnTo>
                  <a:close/>
                  <a:moveTo>
                    <a:pt x="99" y="394"/>
                  </a:moveTo>
                  <a:lnTo>
                    <a:pt x="99" y="394"/>
                  </a:lnTo>
                  <a:cubicBezTo>
                    <a:pt x="98" y="394"/>
                    <a:pt x="97" y="394"/>
                    <a:pt x="96" y="394"/>
                  </a:cubicBezTo>
                  <a:cubicBezTo>
                    <a:pt x="96" y="406"/>
                    <a:pt x="84" y="394"/>
                    <a:pt x="96" y="477"/>
                  </a:cubicBezTo>
                  <a:lnTo>
                    <a:pt x="96" y="465"/>
                  </a:lnTo>
                  <a:lnTo>
                    <a:pt x="96" y="453"/>
                  </a:lnTo>
                  <a:lnTo>
                    <a:pt x="96" y="441"/>
                  </a:lnTo>
                  <a:cubicBezTo>
                    <a:pt x="103" y="426"/>
                    <a:pt x="101" y="411"/>
                    <a:pt x="99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4258850" y="23358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84" y="1"/>
                  </a:moveTo>
                  <a:cubicBezTo>
                    <a:pt x="60" y="1"/>
                    <a:pt x="13" y="25"/>
                    <a:pt x="13" y="25"/>
                  </a:cubicBezTo>
                  <a:lnTo>
                    <a:pt x="1" y="25"/>
                  </a:lnTo>
                  <a:cubicBezTo>
                    <a:pt x="1" y="37"/>
                    <a:pt x="13" y="37"/>
                    <a:pt x="13" y="37"/>
                  </a:cubicBezTo>
                  <a:cubicBezTo>
                    <a:pt x="13" y="60"/>
                    <a:pt x="13" y="60"/>
                    <a:pt x="24" y="60"/>
                  </a:cubicBezTo>
                  <a:cubicBezTo>
                    <a:pt x="24" y="72"/>
                    <a:pt x="24" y="72"/>
                    <a:pt x="36" y="72"/>
                  </a:cubicBezTo>
                  <a:cubicBezTo>
                    <a:pt x="36" y="84"/>
                    <a:pt x="48" y="84"/>
                    <a:pt x="48" y="84"/>
                  </a:cubicBezTo>
                  <a:cubicBezTo>
                    <a:pt x="48" y="96"/>
                    <a:pt x="36" y="96"/>
                    <a:pt x="36" y="96"/>
                  </a:cubicBezTo>
                  <a:cubicBezTo>
                    <a:pt x="36" y="120"/>
                    <a:pt x="48" y="120"/>
                    <a:pt x="48" y="120"/>
                  </a:cubicBezTo>
                  <a:lnTo>
                    <a:pt x="48" y="132"/>
                  </a:lnTo>
                  <a:cubicBezTo>
                    <a:pt x="48" y="144"/>
                    <a:pt x="72" y="144"/>
                    <a:pt x="72" y="144"/>
                  </a:cubicBezTo>
                  <a:lnTo>
                    <a:pt x="72" y="156"/>
                  </a:lnTo>
                  <a:lnTo>
                    <a:pt x="72" y="203"/>
                  </a:lnTo>
                  <a:lnTo>
                    <a:pt x="72" y="215"/>
                  </a:lnTo>
                  <a:cubicBezTo>
                    <a:pt x="72" y="370"/>
                    <a:pt x="84" y="370"/>
                    <a:pt x="84" y="370"/>
                  </a:cubicBezTo>
                  <a:cubicBezTo>
                    <a:pt x="96" y="370"/>
                    <a:pt x="96" y="370"/>
                    <a:pt x="96" y="358"/>
                  </a:cubicBezTo>
                  <a:cubicBezTo>
                    <a:pt x="96" y="358"/>
                    <a:pt x="96" y="334"/>
                    <a:pt x="108" y="334"/>
                  </a:cubicBezTo>
                  <a:lnTo>
                    <a:pt x="108" y="310"/>
                  </a:lnTo>
                  <a:lnTo>
                    <a:pt x="108" y="275"/>
                  </a:lnTo>
                  <a:cubicBezTo>
                    <a:pt x="108" y="263"/>
                    <a:pt x="132" y="263"/>
                    <a:pt x="132" y="251"/>
                  </a:cubicBezTo>
                  <a:lnTo>
                    <a:pt x="132" y="215"/>
                  </a:lnTo>
                  <a:lnTo>
                    <a:pt x="132" y="191"/>
                  </a:lnTo>
                  <a:lnTo>
                    <a:pt x="132" y="156"/>
                  </a:lnTo>
                  <a:lnTo>
                    <a:pt x="132" y="132"/>
                  </a:lnTo>
                  <a:cubicBezTo>
                    <a:pt x="132" y="120"/>
                    <a:pt x="108" y="120"/>
                    <a:pt x="108" y="96"/>
                  </a:cubicBezTo>
                  <a:lnTo>
                    <a:pt x="108" y="72"/>
                  </a:lnTo>
                  <a:cubicBezTo>
                    <a:pt x="108" y="60"/>
                    <a:pt x="96" y="60"/>
                    <a:pt x="96" y="37"/>
                  </a:cubicBezTo>
                  <a:lnTo>
                    <a:pt x="96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4251700" y="2342450"/>
              <a:ext cx="3000" cy="5900"/>
            </a:xfrm>
            <a:custGeom>
              <a:avLst/>
              <a:gdLst/>
              <a:ahLst/>
              <a:cxnLst/>
              <a:rect l="l" t="t" r="r" b="b"/>
              <a:pathLst>
                <a:path w="120" h="236" extrusionOk="0">
                  <a:moveTo>
                    <a:pt x="51" y="1"/>
                  </a:moveTo>
                  <a:cubicBezTo>
                    <a:pt x="37" y="1"/>
                    <a:pt x="25" y="4"/>
                    <a:pt x="25" y="10"/>
                  </a:cubicBezTo>
                  <a:lnTo>
                    <a:pt x="13" y="10"/>
                  </a:lnTo>
                  <a:lnTo>
                    <a:pt x="13" y="22"/>
                  </a:lnTo>
                  <a:lnTo>
                    <a:pt x="13" y="45"/>
                  </a:lnTo>
                  <a:lnTo>
                    <a:pt x="13" y="57"/>
                  </a:lnTo>
                  <a:cubicBezTo>
                    <a:pt x="13" y="69"/>
                    <a:pt x="25" y="69"/>
                    <a:pt x="13" y="69"/>
                  </a:cubicBezTo>
                  <a:cubicBezTo>
                    <a:pt x="13" y="81"/>
                    <a:pt x="1" y="81"/>
                    <a:pt x="1" y="81"/>
                  </a:cubicBezTo>
                  <a:lnTo>
                    <a:pt x="1" y="105"/>
                  </a:lnTo>
                  <a:lnTo>
                    <a:pt x="1" y="117"/>
                  </a:lnTo>
                  <a:lnTo>
                    <a:pt x="1" y="129"/>
                  </a:lnTo>
                  <a:lnTo>
                    <a:pt x="1" y="141"/>
                  </a:lnTo>
                  <a:lnTo>
                    <a:pt x="1" y="188"/>
                  </a:lnTo>
                  <a:cubicBezTo>
                    <a:pt x="13" y="236"/>
                    <a:pt x="25" y="236"/>
                    <a:pt x="25" y="236"/>
                  </a:cubicBezTo>
                  <a:cubicBezTo>
                    <a:pt x="49" y="236"/>
                    <a:pt x="49" y="236"/>
                    <a:pt x="49" y="224"/>
                  </a:cubicBezTo>
                  <a:lnTo>
                    <a:pt x="60" y="212"/>
                  </a:lnTo>
                  <a:lnTo>
                    <a:pt x="60" y="188"/>
                  </a:lnTo>
                  <a:lnTo>
                    <a:pt x="60" y="176"/>
                  </a:lnTo>
                  <a:cubicBezTo>
                    <a:pt x="60" y="164"/>
                    <a:pt x="72" y="164"/>
                    <a:pt x="72" y="164"/>
                  </a:cubicBezTo>
                  <a:lnTo>
                    <a:pt x="84" y="141"/>
                  </a:lnTo>
                  <a:lnTo>
                    <a:pt x="84" y="129"/>
                  </a:lnTo>
                  <a:lnTo>
                    <a:pt x="96" y="81"/>
                  </a:lnTo>
                  <a:cubicBezTo>
                    <a:pt x="96" y="69"/>
                    <a:pt x="84" y="69"/>
                    <a:pt x="96" y="69"/>
                  </a:cubicBezTo>
                  <a:cubicBezTo>
                    <a:pt x="120" y="69"/>
                    <a:pt x="120" y="57"/>
                    <a:pt x="120" y="57"/>
                  </a:cubicBezTo>
                  <a:lnTo>
                    <a:pt x="120" y="45"/>
                  </a:lnTo>
                  <a:lnTo>
                    <a:pt x="120" y="22"/>
                  </a:lnTo>
                  <a:cubicBezTo>
                    <a:pt x="120" y="22"/>
                    <a:pt x="96" y="22"/>
                    <a:pt x="96" y="10"/>
                  </a:cubicBezTo>
                  <a:cubicBezTo>
                    <a:pt x="84" y="4"/>
                    <a:pt x="66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4240400" y="2345975"/>
              <a:ext cx="3000" cy="9825"/>
            </a:xfrm>
            <a:custGeom>
              <a:avLst/>
              <a:gdLst/>
              <a:ahLst/>
              <a:cxnLst/>
              <a:rect l="l" t="t" r="r" b="b"/>
              <a:pathLst>
                <a:path w="120" h="393" extrusionOk="0">
                  <a:moveTo>
                    <a:pt x="73" y="1"/>
                  </a:moveTo>
                  <a:cubicBezTo>
                    <a:pt x="51" y="1"/>
                    <a:pt x="32" y="12"/>
                    <a:pt x="24" y="12"/>
                  </a:cubicBezTo>
                  <a:lnTo>
                    <a:pt x="0" y="12"/>
                  </a:lnTo>
                  <a:lnTo>
                    <a:pt x="0" y="35"/>
                  </a:lnTo>
                  <a:lnTo>
                    <a:pt x="0" y="71"/>
                  </a:lnTo>
                  <a:lnTo>
                    <a:pt x="0" y="95"/>
                  </a:lnTo>
                  <a:cubicBezTo>
                    <a:pt x="0" y="107"/>
                    <a:pt x="24" y="107"/>
                    <a:pt x="24" y="131"/>
                  </a:cubicBezTo>
                  <a:cubicBezTo>
                    <a:pt x="24" y="143"/>
                    <a:pt x="0" y="143"/>
                    <a:pt x="0" y="154"/>
                  </a:cubicBezTo>
                  <a:cubicBezTo>
                    <a:pt x="0" y="166"/>
                    <a:pt x="0" y="166"/>
                    <a:pt x="24" y="190"/>
                  </a:cubicBezTo>
                  <a:lnTo>
                    <a:pt x="24" y="214"/>
                  </a:lnTo>
                  <a:cubicBezTo>
                    <a:pt x="24" y="226"/>
                    <a:pt x="36" y="226"/>
                    <a:pt x="36" y="250"/>
                  </a:cubicBezTo>
                  <a:lnTo>
                    <a:pt x="36" y="274"/>
                  </a:lnTo>
                  <a:lnTo>
                    <a:pt x="36" y="285"/>
                  </a:lnTo>
                  <a:cubicBezTo>
                    <a:pt x="36" y="309"/>
                    <a:pt x="48" y="333"/>
                    <a:pt x="36" y="345"/>
                  </a:cubicBezTo>
                  <a:lnTo>
                    <a:pt x="36" y="369"/>
                  </a:lnTo>
                  <a:lnTo>
                    <a:pt x="36" y="381"/>
                  </a:lnTo>
                  <a:cubicBezTo>
                    <a:pt x="60" y="393"/>
                    <a:pt x="60" y="393"/>
                    <a:pt x="84" y="393"/>
                  </a:cubicBezTo>
                  <a:cubicBezTo>
                    <a:pt x="96" y="393"/>
                    <a:pt x="96" y="381"/>
                    <a:pt x="96" y="381"/>
                  </a:cubicBezTo>
                  <a:lnTo>
                    <a:pt x="96" y="345"/>
                  </a:lnTo>
                  <a:lnTo>
                    <a:pt x="96" y="321"/>
                  </a:lnTo>
                  <a:lnTo>
                    <a:pt x="96" y="285"/>
                  </a:lnTo>
                  <a:cubicBezTo>
                    <a:pt x="96" y="274"/>
                    <a:pt x="108" y="274"/>
                    <a:pt x="108" y="262"/>
                  </a:cubicBezTo>
                  <a:lnTo>
                    <a:pt x="108" y="226"/>
                  </a:lnTo>
                  <a:lnTo>
                    <a:pt x="108" y="202"/>
                  </a:lnTo>
                  <a:lnTo>
                    <a:pt x="120" y="154"/>
                  </a:lnTo>
                  <a:cubicBezTo>
                    <a:pt x="120" y="143"/>
                    <a:pt x="108" y="143"/>
                    <a:pt x="108" y="131"/>
                  </a:cubicBezTo>
                  <a:cubicBezTo>
                    <a:pt x="108" y="107"/>
                    <a:pt x="120" y="107"/>
                    <a:pt x="120" y="95"/>
                  </a:cubicBezTo>
                  <a:lnTo>
                    <a:pt x="120" y="71"/>
                  </a:lnTo>
                  <a:lnTo>
                    <a:pt x="120" y="35"/>
                  </a:lnTo>
                  <a:lnTo>
                    <a:pt x="120" y="23"/>
                  </a:lnTo>
                  <a:cubicBezTo>
                    <a:pt x="120" y="23"/>
                    <a:pt x="108" y="23"/>
                    <a:pt x="108" y="12"/>
                  </a:cubicBezTo>
                  <a:cubicBezTo>
                    <a:pt x="96" y="4"/>
                    <a:pt x="84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4229100" y="2347825"/>
              <a:ext cx="2700" cy="10650"/>
            </a:xfrm>
            <a:custGeom>
              <a:avLst/>
              <a:gdLst/>
              <a:ahLst/>
              <a:cxnLst/>
              <a:rect l="l" t="t" r="r" b="b"/>
              <a:pathLst>
                <a:path w="108" h="426" extrusionOk="0">
                  <a:moveTo>
                    <a:pt x="39" y="0"/>
                  </a:moveTo>
                  <a:cubicBezTo>
                    <a:pt x="24" y="0"/>
                    <a:pt x="12" y="3"/>
                    <a:pt x="12" y="9"/>
                  </a:cubicBezTo>
                  <a:lnTo>
                    <a:pt x="0" y="9"/>
                  </a:lnTo>
                  <a:lnTo>
                    <a:pt x="0" y="21"/>
                  </a:lnTo>
                  <a:lnTo>
                    <a:pt x="0" y="57"/>
                  </a:lnTo>
                  <a:lnTo>
                    <a:pt x="0" y="80"/>
                  </a:lnTo>
                  <a:lnTo>
                    <a:pt x="0" y="116"/>
                  </a:lnTo>
                  <a:cubicBezTo>
                    <a:pt x="0" y="128"/>
                    <a:pt x="12" y="128"/>
                    <a:pt x="12" y="140"/>
                  </a:cubicBezTo>
                  <a:cubicBezTo>
                    <a:pt x="12" y="152"/>
                    <a:pt x="0" y="152"/>
                    <a:pt x="0" y="176"/>
                  </a:cubicBezTo>
                  <a:cubicBezTo>
                    <a:pt x="0" y="188"/>
                    <a:pt x="0" y="188"/>
                    <a:pt x="12" y="200"/>
                  </a:cubicBezTo>
                  <a:lnTo>
                    <a:pt x="12" y="235"/>
                  </a:lnTo>
                  <a:cubicBezTo>
                    <a:pt x="12" y="247"/>
                    <a:pt x="24" y="247"/>
                    <a:pt x="24" y="259"/>
                  </a:cubicBezTo>
                  <a:cubicBezTo>
                    <a:pt x="24" y="271"/>
                    <a:pt x="36" y="271"/>
                    <a:pt x="36" y="295"/>
                  </a:cubicBezTo>
                  <a:lnTo>
                    <a:pt x="36" y="307"/>
                  </a:lnTo>
                  <a:cubicBezTo>
                    <a:pt x="48" y="330"/>
                    <a:pt x="48" y="354"/>
                    <a:pt x="48" y="378"/>
                  </a:cubicBezTo>
                  <a:lnTo>
                    <a:pt x="48" y="390"/>
                  </a:lnTo>
                  <a:lnTo>
                    <a:pt x="48" y="414"/>
                  </a:lnTo>
                  <a:lnTo>
                    <a:pt x="95" y="426"/>
                  </a:lnTo>
                  <a:cubicBezTo>
                    <a:pt x="95" y="426"/>
                    <a:pt x="107" y="414"/>
                    <a:pt x="107" y="390"/>
                  </a:cubicBezTo>
                  <a:lnTo>
                    <a:pt x="107" y="366"/>
                  </a:lnTo>
                  <a:lnTo>
                    <a:pt x="107" y="330"/>
                  </a:lnTo>
                  <a:cubicBezTo>
                    <a:pt x="107" y="319"/>
                    <a:pt x="107" y="319"/>
                    <a:pt x="95" y="307"/>
                  </a:cubicBezTo>
                  <a:lnTo>
                    <a:pt x="95" y="271"/>
                  </a:lnTo>
                  <a:lnTo>
                    <a:pt x="95" y="247"/>
                  </a:lnTo>
                  <a:lnTo>
                    <a:pt x="95" y="211"/>
                  </a:lnTo>
                  <a:lnTo>
                    <a:pt x="95" y="188"/>
                  </a:lnTo>
                  <a:lnTo>
                    <a:pt x="95" y="152"/>
                  </a:lnTo>
                  <a:cubicBezTo>
                    <a:pt x="95" y="140"/>
                    <a:pt x="83" y="140"/>
                    <a:pt x="83" y="128"/>
                  </a:cubicBezTo>
                  <a:cubicBezTo>
                    <a:pt x="83" y="116"/>
                    <a:pt x="95" y="116"/>
                    <a:pt x="95" y="92"/>
                  </a:cubicBezTo>
                  <a:lnTo>
                    <a:pt x="95" y="69"/>
                  </a:lnTo>
                  <a:lnTo>
                    <a:pt x="95" y="33"/>
                  </a:lnTo>
                  <a:lnTo>
                    <a:pt x="95" y="21"/>
                  </a:lnTo>
                  <a:lnTo>
                    <a:pt x="83" y="9"/>
                  </a:lnTo>
                  <a:cubicBezTo>
                    <a:pt x="71" y="3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4218975" y="2345975"/>
              <a:ext cx="3000" cy="10125"/>
            </a:xfrm>
            <a:custGeom>
              <a:avLst/>
              <a:gdLst/>
              <a:ahLst/>
              <a:cxnLst/>
              <a:rect l="l" t="t" r="r" b="b"/>
              <a:pathLst>
                <a:path w="120" h="405" extrusionOk="0">
                  <a:moveTo>
                    <a:pt x="66" y="1"/>
                  </a:moveTo>
                  <a:cubicBezTo>
                    <a:pt x="44" y="1"/>
                    <a:pt x="20" y="12"/>
                    <a:pt x="12" y="12"/>
                  </a:cubicBezTo>
                  <a:lnTo>
                    <a:pt x="0" y="12"/>
                  </a:lnTo>
                  <a:lnTo>
                    <a:pt x="0" y="23"/>
                  </a:lnTo>
                  <a:lnTo>
                    <a:pt x="0" y="47"/>
                  </a:lnTo>
                  <a:lnTo>
                    <a:pt x="0" y="83"/>
                  </a:lnTo>
                  <a:lnTo>
                    <a:pt x="0" y="107"/>
                  </a:lnTo>
                  <a:cubicBezTo>
                    <a:pt x="0" y="131"/>
                    <a:pt x="12" y="131"/>
                    <a:pt x="12" y="143"/>
                  </a:cubicBezTo>
                  <a:cubicBezTo>
                    <a:pt x="12" y="154"/>
                    <a:pt x="0" y="154"/>
                    <a:pt x="0" y="166"/>
                  </a:cubicBezTo>
                  <a:lnTo>
                    <a:pt x="0" y="202"/>
                  </a:lnTo>
                  <a:lnTo>
                    <a:pt x="0" y="226"/>
                  </a:lnTo>
                  <a:cubicBezTo>
                    <a:pt x="0" y="250"/>
                    <a:pt x="12" y="250"/>
                    <a:pt x="12" y="262"/>
                  </a:cubicBezTo>
                  <a:lnTo>
                    <a:pt x="12" y="285"/>
                  </a:lnTo>
                  <a:lnTo>
                    <a:pt x="12" y="309"/>
                  </a:lnTo>
                  <a:cubicBezTo>
                    <a:pt x="12" y="321"/>
                    <a:pt x="24" y="345"/>
                    <a:pt x="12" y="369"/>
                  </a:cubicBezTo>
                  <a:lnTo>
                    <a:pt x="12" y="381"/>
                  </a:lnTo>
                  <a:lnTo>
                    <a:pt x="12" y="393"/>
                  </a:lnTo>
                  <a:lnTo>
                    <a:pt x="12" y="404"/>
                  </a:lnTo>
                  <a:lnTo>
                    <a:pt x="72" y="404"/>
                  </a:lnTo>
                  <a:cubicBezTo>
                    <a:pt x="84" y="404"/>
                    <a:pt x="84" y="393"/>
                    <a:pt x="84" y="393"/>
                  </a:cubicBezTo>
                  <a:lnTo>
                    <a:pt x="84" y="369"/>
                  </a:lnTo>
                  <a:lnTo>
                    <a:pt x="84" y="333"/>
                  </a:lnTo>
                  <a:lnTo>
                    <a:pt x="84" y="309"/>
                  </a:lnTo>
                  <a:cubicBezTo>
                    <a:pt x="84" y="285"/>
                    <a:pt x="95" y="285"/>
                    <a:pt x="95" y="274"/>
                  </a:cubicBezTo>
                  <a:lnTo>
                    <a:pt x="95" y="250"/>
                  </a:lnTo>
                  <a:lnTo>
                    <a:pt x="95" y="214"/>
                  </a:lnTo>
                  <a:cubicBezTo>
                    <a:pt x="95" y="214"/>
                    <a:pt x="119" y="166"/>
                    <a:pt x="119" y="154"/>
                  </a:cubicBezTo>
                  <a:cubicBezTo>
                    <a:pt x="119" y="143"/>
                    <a:pt x="95" y="143"/>
                    <a:pt x="95" y="131"/>
                  </a:cubicBezTo>
                  <a:cubicBezTo>
                    <a:pt x="95" y="107"/>
                    <a:pt x="119" y="107"/>
                    <a:pt x="119" y="95"/>
                  </a:cubicBezTo>
                  <a:lnTo>
                    <a:pt x="119" y="71"/>
                  </a:lnTo>
                  <a:lnTo>
                    <a:pt x="119" y="35"/>
                  </a:lnTo>
                  <a:lnTo>
                    <a:pt x="119" y="23"/>
                  </a:lnTo>
                  <a:cubicBezTo>
                    <a:pt x="119" y="23"/>
                    <a:pt x="95" y="23"/>
                    <a:pt x="95" y="12"/>
                  </a:cubicBezTo>
                  <a:cubicBezTo>
                    <a:pt x="88" y="4"/>
                    <a:pt x="77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4208850" y="2348625"/>
              <a:ext cx="4475" cy="11350"/>
            </a:xfrm>
            <a:custGeom>
              <a:avLst/>
              <a:gdLst/>
              <a:ahLst/>
              <a:cxnLst/>
              <a:rect l="l" t="t" r="r" b="b"/>
              <a:pathLst>
                <a:path w="179" h="454" extrusionOk="0">
                  <a:moveTo>
                    <a:pt x="72" y="1"/>
                  </a:moveTo>
                  <a:lnTo>
                    <a:pt x="72" y="25"/>
                  </a:lnTo>
                  <a:lnTo>
                    <a:pt x="72" y="48"/>
                  </a:lnTo>
                  <a:cubicBezTo>
                    <a:pt x="72" y="60"/>
                    <a:pt x="72" y="60"/>
                    <a:pt x="60" y="84"/>
                  </a:cubicBezTo>
                  <a:lnTo>
                    <a:pt x="60" y="108"/>
                  </a:lnTo>
                  <a:lnTo>
                    <a:pt x="60" y="156"/>
                  </a:lnTo>
                  <a:cubicBezTo>
                    <a:pt x="60" y="168"/>
                    <a:pt x="48" y="168"/>
                    <a:pt x="24" y="179"/>
                  </a:cubicBezTo>
                  <a:lnTo>
                    <a:pt x="24" y="215"/>
                  </a:lnTo>
                  <a:lnTo>
                    <a:pt x="24" y="239"/>
                  </a:lnTo>
                  <a:lnTo>
                    <a:pt x="24" y="275"/>
                  </a:lnTo>
                  <a:lnTo>
                    <a:pt x="24" y="298"/>
                  </a:lnTo>
                  <a:lnTo>
                    <a:pt x="24" y="322"/>
                  </a:lnTo>
                  <a:cubicBezTo>
                    <a:pt x="24" y="346"/>
                    <a:pt x="24" y="382"/>
                    <a:pt x="12" y="406"/>
                  </a:cubicBezTo>
                  <a:lnTo>
                    <a:pt x="12" y="418"/>
                  </a:lnTo>
                  <a:lnTo>
                    <a:pt x="12" y="441"/>
                  </a:lnTo>
                  <a:cubicBezTo>
                    <a:pt x="24" y="441"/>
                    <a:pt x="24" y="418"/>
                    <a:pt x="24" y="418"/>
                  </a:cubicBezTo>
                  <a:cubicBezTo>
                    <a:pt x="24" y="406"/>
                    <a:pt x="24" y="394"/>
                    <a:pt x="48" y="394"/>
                  </a:cubicBezTo>
                  <a:cubicBezTo>
                    <a:pt x="48" y="382"/>
                    <a:pt x="48" y="382"/>
                    <a:pt x="60" y="358"/>
                  </a:cubicBezTo>
                  <a:lnTo>
                    <a:pt x="60" y="334"/>
                  </a:lnTo>
                  <a:cubicBezTo>
                    <a:pt x="60" y="322"/>
                    <a:pt x="72" y="322"/>
                    <a:pt x="72" y="298"/>
                  </a:cubicBezTo>
                  <a:cubicBezTo>
                    <a:pt x="72" y="287"/>
                    <a:pt x="72" y="287"/>
                    <a:pt x="84" y="275"/>
                  </a:cubicBezTo>
                  <a:lnTo>
                    <a:pt x="84" y="239"/>
                  </a:lnTo>
                  <a:cubicBezTo>
                    <a:pt x="84" y="227"/>
                    <a:pt x="108" y="227"/>
                    <a:pt x="108" y="215"/>
                  </a:cubicBezTo>
                  <a:cubicBezTo>
                    <a:pt x="108" y="203"/>
                    <a:pt x="119" y="203"/>
                    <a:pt x="119" y="179"/>
                  </a:cubicBezTo>
                  <a:lnTo>
                    <a:pt x="119" y="156"/>
                  </a:lnTo>
                  <a:cubicBezTo>
                    <a:pt x="119" y="144"/>
                    <a:pt x="131" y="144"/>
                    <a:pt x="131" y="120"/>
                  </a:cubicBezTo>
                  <a:cubicBezTo>
                    <a:pt x="131" y="108"/>
                    <a:pt x="131" y="108"/>
                    <a:pt x="143" y="96"/>
                  </a:cubicBezTo>
                  <a:cubicBezTo>
                    <a:pt x="143" y="84"/>
                    <a:pt x="143" y="84"/>
                    <a:pt x="167" y="60"/>
                  </a:cubicBezTo>
                  <a:lnTo>
                    <a:pt x="179" y="48"/>
                  </a:lnTo>
                  <a:cubicBezTo>
                    <a:pt x="179" y="48"/>
                    <a:pt x="179" y="37"/>
                    <a:pt x="167" y="37"/>
                  </a:cubicBezTo>
                  <a:cubicBezTo>
                    <a:pt x="143" y="25"/>
                    <a:pt x="108" y="1"/>
                    <a:pt x="84" y="1"/>
                  </a:cubicBezTo>
                  <a:close/>
                  <a:moveTo>
                    <a:pt x="12" y="441"/>
                  </a:moveTo>
                  <a:cubicBezTo>
                    <a:pt x="0" y="441"/>
                    <a:pt x="0" y="441"/>
                    <a:pt x="12" y="453"/>
                  </a:cubicBezTo>
                  <a:lnTo>
                    <a:pt x="12" y="44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4197250" y="2345350"/>
              <a:ext cx="5675" cy="10750"/>
            </a:xfrm>
            <a:custGeom>
              <a:avLst/>
              <a:gdLst/>
              <a:ahLst/>
              <a:cxnLst/>
              <a:rect l="l" t="t" r="r" b="b"/>
              <a:pathLst>
                <a:path w="227" h="430" extrusionOk="0">
                  <a:moveTo>
                    <a:pt x="119" y="1"/>
                  </a:moveTo>
                  <a:lnTo>
                    <a:pt x="119" y="13"/>
                  </a:lnTo>
                  <a:cubicBezTo>
                    <a:pt x="119" y="37"/>
                    <a:pt x="119" y="37"/>
                    <a:pt x="107" y="48"/>
                  </a:cubicBezTo>
                  <a:cubicBezTo>
                    <a:pt x="107" y="60"/>
                    <a:pt x="107" y="60"/>
                    <a:pt x="95" y="72"/>
                  </a:cubicBezTo>
                  <a:cubicBezTo>
                    <a:pt x="95" y="96"/>
                    <a:pt x="95" y="96"/>
                    <a:pt x="71" y="108"/>
                  </a:cubicBezTo>
                  <a:lnTo>
                    <a:pt x="71" y="132"/>
                  </a:lnTo>
                  <a:cubicBezTo>
                    <a:pt x="71" y="156"/>
                    <a:pt x="60" y="156"/>
                    <a:pt x="48" y="168"/>
                  </a:cubicBezTo>
                  <a:lnTo>
                    <a:pt x="48" y="191"/>
                  </a:lnTo>
                  <a:cubicBezTo>
                    <a:pt x="48" y="215"/>
                    <a:pt x="48" y="215"/>
                    <a:pt x="36" y="227"/>
                  </a:cubicBezTo>
                  <a:lnTo>
                    <a:pt x="36" y="251"/>
                  </a:lnTo>
                  <a:lnTo>
                    <a:pt x="36" y="287"/>
                  </a:lnTo>
                  <a:lnTo>
                    <a:pt x="36" y="299"/>
                  </a:lnTo>
                  <a:cubicBezTo>
                    <a:pt x="12" y="334"/>
                    <a:pt x="12" y="346"/>
                    <a:pt x="0" y="370"/>
                  </a:cubicBezTo>
                  <a:lnTo>
                    <a:pt x="0" y="394"/>
                  </a:lnTo>
                  <a:lnTo>
                    <a:pt x="0" y="406"/>
                  </a:lnTo>
                  <a:lnTo>
                    <a:pt x="0" y="418"/>
                  </a:lnTo>
                  <a:cubicBezTo>
                    <a:pt x="0" y="429"/>
                    <a:pt x="24" y="429"/>
                    <a:pt x="24" y="429"/>
                  </a:cubicBezTo>
                  <a:cubicBezTo>
                    <a:pt x="36" y="429"/>
                    <a:pt x="36" y="429"/>
                    <a:pt x="48" y="418"/>
                  </a:cubicBezTo>
                  <a:cubicBezTo>
                    <a:pt x="48" y="406"/>
                    <a:pt x="60" y="406"/>
                    <a:pt x="60" y="394"/>
                  </a:cubicBezTo>
                  <a:cubicBezTo>
                    <a:pt x="71" y="370"/>
                    <a:pt x="71" y="370"/>
                    <a:pt x="71" y="358"/>
                  </a:cubicBezTo>
                  <a:cubicBezTo>
                    <a:pt x="95" y="346"/>
                    <a:pt x="71" y="346"/>
                    <a:pt x="95" y="334"/>
                  </a:cubicBezTo>
                  <a:cubicBezTo>
                    <a:pt x="107" y="310"/>
                    <a:pt x="107" y="310"/>
                    <a:pt x="107" y="299"/>
                  </a:cubicBezTo>
                  <a:cubicBezTo>
                    <a:pt x="107" y="287"/>
                    <a:pt x="119" y="287"/>
                    <a:pt x="119" y="275"/>
                  </a:cubicBezTo>
                  <a:cubicBezTo>
                    <a:pt x="131" y="251"/>
                    <a:pt x="119" y="251"/>
                    <a:pt x="131" y="239"/>
                  </a:cubicBezTo>
                  <a:cubicBezTo>
                    <a:pt x="131" y="227"/>
                    <a:pt x="167" y="191"/>
                    <a:pt x="167" y="179"/>
                  </a:cubicBezTo>
                  <a:cubicBezTo>
                    <a:pt x="179" y="168"/>
                    <a:pt x="167" y="168"/>
                    <a:pt x="167" y="156"/>
                  </a:cubicBezTo>
                  <a:cubicBezTo>
                    <a:pt x="179" y="132"/>
                    <a:pt x="179" y="132"/>
                    <a:pt x="179" y="120"/>
                  </a:cubicBezTo>
                  <a:cubicBezTo>
                    <a:pt x="191" y="108"/>
                    <a:pt x="179" y="108"/>
                    <a:pt x="191" y="96"/>
                  </a:cubicBezTo>
                  <a:cubicBezTo>
                    <a:pt x="191" y="72"/>
                    <a:pt x="214" y="72"/>
                    <a:pt x="214" y="60"/>
                  </a:cubicBezTo>
                  <a:lnTo>
                    <a:pt x="226" y="48"/>
                  </a:lnTo>
                  <a:cubicBezTo>
                    <a:pt x="226" y="48"/>
                    <a:pt x="226" y="37"/>
                    <a:pt x="214" y="37"/>
                  </a:cubicBezTo>
                  <a:cubicBezTo>
                    <a:pt x="191" y="13"/>
                    <a:pt x="155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4183275" y="2342075"/>
              <a:ext cx="15175" cy="13125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3" y="496"/>
                  </a:moveTo>
                  <a:cubicBezTo>
                    <a:pt x="1" y="496"/>
                    <a:pt x="3" y="501"/>
                    <a:pt x="11" y="501"/>
                  </a:cubicBezTo>
                  <a:cubicBezTo>
                    <a:pt x="7" y="497"/>
                    <a:pt x="5" y="496"/>
                    <a:pt x="3" y="496"/>
                  </a:cubicBezTo>
                  <a:close/>
                  <a:moveTo>
                    <a:pt x="8" y="490"/>
                  </a:moveTo>
                  <a:cubicBezTo>
                    <a:pt x="5" y="490"/>
                    <a:pt x="6" y="496"/>
                    <a:pt x="11" y="501"/>
                  </a:cubicBezTo>
                  <a:lnTo>
                    <a:pt x="15" y="501"/>
                  </a:lnTo>
                  <a:cubicBezTo>
                    <a:pt x="12" y="493"/>
                    <a:pt x="9" y="490"/>
                    <a:pt x="8" y="490"/>
                  </a:cubicBezTo>
                  <a:close/>
                  <a:moveTo>
                    <a:pt x="511" y="1"/>
                  </a:moveTo>
                  <a:lnTo>
                    <a:pt x="500" y="13"/>
                  </a:lnTo>
                  <a:cubicBezTo>
                    <a:pt x="488" y="25"/>
                    <a:pt x="488" y="49"/>
                    <a:pt x="476" y="60"/>
                  </a:cubicBezTo>
                  <a:cubicBezTo>
                    <a:pt x="452" y="72"/>
                    <a:pt x="452" y="72"/>
                    <a:pt x="440" y="108"/>
                  </a:cubicBezTo>
                  <a:cubicBezTo>
                    <a:pt x="428" y="120"/>
                    <a:pt x="428" y="132"/>
                    <a:pt x="416" y="144"/>
                  </a:cubicBezTo>
                  <a:cubicBezTo>
                    <a:pt x="392" y="168"/>
                    <a:pt x="392" y="179"/>
                    <a:pt x="380" y="191"/>
                  </a:cubicBezTo>
                  <a:cubicBezTo>
                    <a:pt x="369" y="203"/>
                    <a:pt x="357" y="203"/>
                    <a:pt x="333" y="227"/>
                  </a:cubicBezTo>
                  <a:cubicBezTo>
                    <a:pt x="321" y="239"/>
                    <a:pt x="321" y="251"/>
                    <a:pt x="309" y="263"/>
                  </a:cubicBezTo>
                  <a:lnTo>
                    <a:pt x="261" y="310"/>
                  </a:lnTo>
                  <a:cubicBezTo>
                    <a:pt x="249" y="322"/>
                    <a:pt x="249" y="346"/>
                    <a:pt x="214" y="358"/>
                  </a:cubicBezTo>
                  <a:lnTo>
                    <a:pt x="178" y="406"/>
                  </a:lnTo>
                  <a:lnTo>
                    <a:pt x="154" y="418"/>
                  </a:lnTo>
                  <a:cubicBezTo>
                    <a:pt x="130" y="441"/>
                    <a:pt x="83" y="477"/>
                    <a:pt x="59" y="489"/>
                  </a:cubicBezTo>
                  <a:lnTo>
                    <a:pt x="35" y="501"/>
                  </a:lnTo>
                  <a:lnTo>
                    <a:pt x="59" y="501"/>
                  </a:lnTo>
                  <a:cubicBezTo>
                    <a:pt x="71" y="489"/>
                    <a:pt x="83" y="489"/>
                    <a:pt x="107" y="477"/>
                  </a:cubicBezTo>
                  <a:cubicBezTo>
                    <a:pt x="130" y="465"/>
                    <a:pt x="130" y="465"/>
                    <a:pt x="142" y="441"/>
                  </a:cubicBezTo>
                  <a:cubicBezTo>
                    <a:pt x="178" y="430"/>
                    <a:pt x="154" y="430"/>
                    <a:pt x="190" y="418"/>
                  </a:cubicBezTo>
                  <a:lnTo>
                    <a:pt x="249" y="382"/>
                  </a:lnTo>
                  <a:cubicBezTo>
                    <a:pt x="285" y="370"/>
                    <a:pt x="285" y="370"/>
                    <a:pt x="297" y="358"/>
                  </a:cubicBezTo>
                  <a:cubicBezTo>
                    <a:pt x="321" y="346"/>
                    <a:pt x="309" y="346"/>
                    <a:pt x="333" y="310"/>
                  </a:cubicBezTo>
                  <a:cubicBezTo>
                    <a:pt x="357" y="299"/>
                    <a:pt x="369" y="299"/>
                    <a:pt x="380" y="287"/>
                  </a:cubicBezTo>
                  <a:cubicBezTo>
                    <a:pt x="392" y="263"/>
                    <a:pt x="416" y="263"/>
                    <a:pt x="428" y="251"/>
                  </a:cubicBezTo>
                  <a:cubicBezTo>
                    <a:pt x="452" y="239"/>
                    <a:pt x="440" y="227"/>
                    <a:pt x="452" y="203"/>
                  </a:cubicBezTo>
                  <a:cubicBezTo>
                    <a:pt x="476" y="191"/>
                    <a:pt x="488" y="191"/>
                    <a:pt x="500" y="179"/>
                  </a:cubicBezTo>
                  <a:cubicBezTo>
                    <a:pt x="511" y="168"/>
                    <a:pt x="511" y="144"/>
                    <a:pt x="547" y="132"/>
                  </a:cubicBezTo>
                  <a:cubicBezTo>
                    <a:pt x="559" y="120"/>
                    <a:pt x="559" y="108"/>
                    <a:pt x="595" y="84"/>
                  </a:cubicBezTo>
                  <a:lnTo>
                    <a:pt x="607" y="72"/>
                  </a:lnTo>
                  <a:lnTo>
                    <a:pt x="607" y="49"/>
                  </a:lnTo>
                  <a:cubicBezTo>
                    <a:pt x="595" y="13"/>
                    <a:pt x="547" y="1"/>
                    <a:pt x="535" y="1"/>
                  </a:cubicBezTo>
                  <a:close/>
                  <a:moveTo>
                    <a:pt x="15" y="501"/>
                  </a:moveTo>
                  <a:cubicBezTo>
                    <a:pt x="18" y="506"/>
                    <a:pt x="21" y="514"/>
                    <a:pt x="23" y="525"/>
                  </a:cubicBezTo>
                  <a:cubicBezTo>
                    <a:pt x="23" y="501"/>
                    <a:pt x="35" y="501"/>
                    <a:pt x="35" y="50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4174175" y="2333150"/>
              <a:ext cx="20100" cy="11925"/>
            </a:xfrm>
            <a:custGeom>
              <a:avLst/>
              <a:gdLst/>
              <a:ahLst/>
              <a:cxnLst/>
              <a:rect l="l" t="t" r="r" b="b"/>
              <a:pathLst>
                <a:path w="804" h="477" extrusionOk="0">
                  <a:moveTo>
                    <a:pt x="5" y="468"/>
                  </a:moveTo>
                  <a:cubicBezTo>
                    <a:pt x="0" y="468"/>
                    <a:pt x="0" y="471"/>
                    <a:pt x="6" y="477"/>
                  </a:cubicBezTo>
                  <a:lnTo>
                    <a:pt x="30" y="477"/>
                  </a:lnTo>
                  <a:cubicBezTo>
                    <a:pt x="18" y="471"/>
                    <a:pt x="9" y="468"/>
                    <a:pt x="5" y="468"/>
                  </a:cubicBezTo>
                  <a:close/>
                  <a:moveTo>
                    <a:pt x="733" y="1"/>
                  </a:moveTo>
                  <a:lnTo>
                    <a:pt x="721" y="13"/>
                  </a:lnTo>
                  <a:cubicBezTo>
                    <a:pt x="685" y="25"/>
                    <a:pt x="685" y="48"/>
                    <a:pt x="661" y="60"/>
                  </a:cubicBezTo>
                  <a:lnTo>
                    <a:pt x="602" y="84"/>
                  </a:lnTo>
                  <a:cubicBezTo>
                    <a:pt x="566" y="108"/>
                    <a:pt x="566" y="108"/>
                    <a:pt x="542" y="132"/>
                  </a:cubicBezTo>
                  <a:cubicBezTo>
                    <a:pt x="506" y="144"/>
                    <a:pt x="506" y="167"/>
                    <a:pt x="494" y="179"/>
                  </a:cubicBezTo>
                  <a:cubicBezTo>
                    <a:pt x="483" y="185"/>
                    <a:pt x="477" y="185"/>
                    <a:pt x="469" y="185"/>
                  </a:cubicBezTo>
                  <a:cubicBezTo>
                    <a:pt x="462" y="185"/>
                    <a:pt x="453" y="185"/>
                    <a:pt x="435" y="191"/>
                  </a:cubicBezTo>
                  <a:cubicBezTo>
                    <a:pt x="411" y="203"/>
                    <a:pt x="411" y="227"/>
                    <a:pt x="375" y="239"/>
                  </a:cubicBezTo>
                  <a:lnTo>
                    <a:pt x="316" y="263"/>
                  </a:lnTo>
                  <a:cubicBezTo>
                    <a:pt x="292" y="286"/>
                    <a:pt x="292" y="298"/>
                    <a:pt x="268" y="310"/>
                  </a:cubicBezTo>
                  <a:lnTo>
                    <a:pt x="209" y="358"/>
                  </a:lnTo>
                  <a:cubicBezTo>
                    <a:pt x="197" y="358"/>
                    <a:pt x="197" y="370"/>
                    <a:pt x="197" y="370"/>
                  </a:cubicBezTo>
                  <a:cubicBezTo>
                    <a:pt x="149" y="406"/>
                    <a:pt x="113" y="429"/>
                    <a:pt x="66" y="441"/>
                  </a:cubicBezTo>
                  <a:cubicBezTo>
                    <a:pt x="54" y="441"/>
                    <a:pt x="54" y="465"/>
                    <a:pt x="54" y="465"/>
                  </a:cubicBezTo>
                  <a:cubicBezTo>
                    <a:pt x="54" y="465"/>
                    <a:pt x="30" y="465"/>
                    <a:pt x="30" y="477"/>
                  </a:cubicBezTo>
                  <a:lnTo>
                    <a:pt x="54" y="477"/>
                  </a:lnTo>
                  <a:lnTo>
                    <a:pt x="113" y="441"/>
                  </a:lnTo>
                  <a:lnTo>
                    <a:pt x="173" y="417"/>
                  </a:lnTo>
                  <a:lnTo>
                    <a:pt x="232" y="382"/>
                  </a:lnTo>
                  <a:lnTo>
                    <a:pt x="292" y="358"/>
                  </a:lnTo>
                  <a:lnTo>
                    <a:pt x="352" y="322"/>
                  </a:lnTo>
                  <a:cubicBezTo>
                    <a:pt x="363" y="310"/>
                    <a:pt x="375" y="310"/>
                    <a:pt x="411" y="298"/>
                  </a:cubicBezTo>
                  <a:lnTo>
                    <a:pt x="530" y="239"/>
                  </a:lnTo>
                  <a:cubicBezTo>
                    <a:pt x="554" y="227"/>
                    <a:pt x="554" y="203"/>
                    <a:pt x="590" y="191"/>
                  </a:cubicBezTo>
                  <a:lnTo>
                    <a:pt x="649" y="167"/>
                  </a:lnTo>
                  <a:lnTo>
                    <a:pt x="709" y="132"/>
                  </a:lnTo>
                  <a:lnTo>
                    <a:pt x="768" y="108"/>
                  </a:lnTo>
                  <a:cubicBezTo>
                    <a:pt x="780" y="108"/>
                    <a:pt x="780" y="84"/>
                    <a:pt x="792" y="84"/>
                  </a:cubicBezTo>
                  <a:cubicBezTo>
                    <a:pt x="792" y="84"/>
                    <a:pt x="804" y="72"/>
                    <a:pt x="804" y="60"/>
                  </a:cubicBezTo>
                  <a:cubicBezTo>
                    <a:pt x="804" y="25"/>
                    <a:pt x="768" y="1"/>
                    <a:pt x="7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4182050" y="2322725"/>
              <a:ext cx="13425" cy="3600"/>
            </a:xfrm>
            <a:custGeom>
              <a:avLst/>
              <a:gdLst/>
              <a:ahLst/>
              <a:cxnLst/>
              <a:rect l="l" t="t" r="r" b="b"/>
              <a:pathLst>
                <a:path w="537" h="144" extrusionOk="0">
                  <a:moveTo>
                    <a:pt x="477" y="1"/>
                  </a:moveTo>
                  <a:cubicBezTo>
                    <a:pt x="465" y="1"/>
                    <a:pt x="465" y="13"/>
                    <a:pt x="441" y="13"/>
                  </a:cubicBezTo>
                  <a:cubicBezTo>
                    <a:pt x="429" y="13"/>
                    <a:pt x="429" y="13"/>
                    <a:pt x="418" y="25"/>
                  </a:cubicBezTo>
                  <a:cubicBezTo>
                    <a:pt x="406" y="25"/>
                    <a:pt x="406" y="49"/>
                    <a:pt x="382" y="49"/>
                  </a:cubicBezTo>
                  <a:cubicBezTo>
                    <a:pt x="370" y="49"/>
                    <a:pt x="370" y="61"/>
                    <a:pt x="358" y="61"/>
                  </a:cubicBezTo>
                  <a:cubicBezTo>
                    <a:pt x="350" y="61"/>
                    <a:pt x="347" y="55"/>
                    <a:pt x="336" y="55"/>
                  </a:cubicBezTo>
                  <a:cubicBezTo>
                    <a:pt x="330" y="55"/>
                    <a:pt x="322" y="57"/>
                    <a:pt x="310" y="61"/>
                  </a:cubicBezTo>
                  <a:cubicBezTo>
                    <a:pt x="298" y="61"/>
                    <a:pt x="298" y="72"/>
                    <a:pt x="287" y="72"/>
                  </a:cubicBezTo>
                  <a:cubicBezTo>
                    <a:pt x="263" y="72"/>
                    <a:pt x="263" y="72"/>
                    <a:pt x="251" y="84"/>
                  </a:cubicBezTo>
                  <a:cubicBezTo>
                    <a:pt x="239" y="84"/>
                    <a:pt x="239" y="108"/>
                    <a:pt x="227" y="108"/>
                  </a:cubicBezTo>
                  <a:cubicBezTo>
                    <a:pt x="203" y="108"/>
                    <a:pt x="203" y="120"/>
                    <a:pt x="191" y="120"/>
                  </a:cubicBezTo>
                  <a:lnTo>
                    <a:pt x="179" y="120"/>
                  </a:lnTo>
                  <a:cubicBezTo>
                    <a:pt x="144" y="120"/>
                    <a:pt x="120" y="132"/>
                    <a:pt x="84" y="132"/>
                  </a:cubicBezTo>
                  <a:lnTo>
                    <a:pt x="48" y="132"/>
                  </a:lnTo>
                  <a:cubicBezTo>
                    <a:pt x="33" y="128"/>
                    <a:pt x="22" y="127"/>
                    <a:pt x="15" y="127"/>
                  </a:cubicBezTo>
                  <a:cubicBezTo>
                    <a:pt x="1" y="127"/>
                    <a:pt x="1" y="132"/>
                    <a:pt x="1" y="132"/>
                  </a:cubicBezTo>
                  <a:cubicBezTo>
                    <a:pt x="1" y="144"/>
                    <a:pt x="13" y="144"/>
                    <a:pt x="37" y="144"/>
                  </a:cubicBezTo>
                  <a:lnTo>
                    <a:pt x="251" y="144"/>
                  </a:lnTo>
                  <a:cubicBezTo>
                    <a:pt x="263" y="144"/>
                    <a:pt x="263" y="144"/>
                    <a:pt x="298" y="132"/>
                  </a:cubicBezTo>
                  <a:lnTo>
                    <a:pt x="382" y="132"/>
                  </a:lnTo>
                  <a:cubicBezTo>
                    <a:pt x="406" y="132"/>
                    <a:pt x="406" y="120"/>
                    <a:pt x="418" y="120"/>
                  </a:cubicBezTo>
                  <a:lnTo>
                    <a:pt x="465" y="120"/>
                  </a:lnTo>
                  <a:cubicBezTo>
                    <a:pt x="477" y="120"/>
                    <a:pt x="477" y="108"/>
                    <a:pt x="489" y="108"/>
                  </a:cubicBezTo>
                  <a:cubicBezTo>
                    <a:pt x="501" y="108"/>
                    <a:pt x="501" y="108"/>
                    <a:pt x="525" y="84"/>
                  </a:cubicBezTo>
                  <a:lnTo>
                    <a:pt x="537" y="84"/>
                  </a:lnTo>
                  <a:lnTo>
                    <a:pt x="537" y="72"/>
                  </a:lnTo>
                  <a:cubicBezTo>
                    <a:pt x="537" y="37"/>
                    <a:pt x="501" y="13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4315400" y="2246825"/>
              <a:ext cx="110750" cy="37250"/>
            </a:xfrm>
            <a:custGeom>
              <a:avLst/>
              <a:gdLst/>
              <a:ahLst/>
              <a:cxnLst/>
              <a:rect l="l" t="t" r="r" b="b"/>
              <a:pathLst>
                <a:path w="4430" h="1490" extrusionOk="0">
                  <a:moveTo>
                    <a:pt x="4216" y="1"/>
                  </a:moveTo>
                  <a:cubicBezTo>
                    <a:pt x="4192" y="1"/>
                    <a:pt x="4180" y="1"/>
                    <a:pt x="4144" y="13"/>
                  </a:cubicBezTo>
                  <a:cubicBezTo>
                    <a:pt x="4120" y="25"/>
                    <a:pt x="4085" y="25"/>
                    <a:pt x="4061" y="37"/>
                  </a:cubicBezTo>
                  <a:cubicBezTo>
                    <a:pt x="3894" y="120"/>
                    <a:pt x="3894" y="120"/>
                    <a:pt x="3751" y="203"/>
                  </a:cubicBezTo>
                  <a:cubicBezTo>
                    <a:pt x="3597" y="299"/>
                    <a:pt x="3597" y="299"/>
                    <a:pt x="3430" y="382"/>
                  </a:cubicBezTo>
                  <a:lnTo>
                    <a:pt x="3132" y="560"/>
                  </a:lnTo>
                  <a:cubicBezTo>
                    <a:pt x="2989" y="656"/>
                    <a:pt x="2989" y="668"/>
                    <a:pt x="2835" y="751"/>
                  </a:cubicBezTo>
                  <a:cubicBezTo>
                    <a:pt x="2692" y="846"/>
                    <a:pt x="2680" y="811"/>
                    <a:pt x="2525" y="894"/>
                  </a:cubicBezTo>
                  <a:cubicBezTo>
                    <a:pt x="2382" y="965"/>
                    <a:pt x="2382" y="977"/>
                    <a:pt x="2227" y="1049"/>
                  </a:cubicBezTo>
                  <a:cubicBezTo>
                    <a:pt x="2061" y="1132"/>
                    <a:pt x="2061" y="1132"/>
                    <a:pt x="1918" y="1168"/>
                  </a:cubicBezTo>
                  <a:cubicBezTo>
                    <a:pt x="1751" y="1215"/>
                    <a:pt x="1751" y="1251"/>
                    <a:pt x="1584" y="1275"/>
                  </a:cubicBezTo>
                  <a:cubicBezTo>
                    <a:pt x="1430" y="1311"/>
                    <a:pt x="1430" y="1311"/>
                    <a:pt x="1251" y="1322"/>
                  </a:cubicBezTo>
                  <a:lnTo>
                    <a:pt x="1144" y="1322"/>
                  </a:lnTo>
                  <a:cubicBezTo>
                    <a:pt x="870" y="1322"/>
                    <a:pt x="608" y="1322"/>
                    <a:pt x="322" y="1346"/>
                  </a:cubicBezTo>
                  <a:cubicBezTo>
                    <a:pt x="298" y="1370"/>
                    <a:pt x="251" y="1370"/>
                    <a:pt x="203" y="1382"/>
                  </a:cubicBezTo>
                  <a:cubicBezTo>
                    <a:pt x="156" y="1394"/>
                    <a:pt x="132" y="1406"/>
                    <a:pt x="96" y="1406"/>
                  </a:cubicBezTo>
                  <a:lnTo>
                    <a:pt x="13" y="1453"/>
                  </a:lnTo>
                  <a:cubicBezTo>
                    <a:pt x="1" y="1477"/>
                    <a:pt x="1" y="1489"/>
                    <a:pt x="25" y="1489"/>
                  </a:cubicBezTo>
                  <a:cubicBezTo>
                    <a:pt x="72" y="1489"/>
                    <a:pt x="144" y="1453"/>
                    <a:pt x="239" y="1442"/>
                  </a:cubicBezTo>
                  <a:cubicBezTo>
                    <a:pt x="382" y="1418"/>
                    <a:pt x="394" y="1418"/>
                    <a:pt x="560" y="1394"/>
                  </a:cubicBezTo>
                  <a:cubicBezTo>
                    <a:pt x="616" y="1390"/>
                    <a:pt x="653" y="1389"/>
                    <a:pt x="684" y="1389"/>
                  </a:cubicBezTo>
                  <a:cubicBezTo>
                    <a:pt x="747" y="1389"/>
                    <a:pt x="787" y="1394"/>
                    <a:pt x="906" y="1394"/>
                  </a:cubicBezTo>
                  <a:lnTo>
                    <a:pt x="1263" y="1394"/>
                  </a:lnTo>
                  <a:cubicBezTo>
                    <a:pt x="1365" y="1394"/>
                    <a:pt x="1409" y="1402"/>
                    <a:pt x="1461" y="1402"/>
                  </a:cubicBezTo>
                  <a:cubicBezTo>
                    <a:pt x="1500" y="1402"/>
                    <a:pt x="1544" y="1397"/>
                    <a:pt x="1620" y="1382"/>
                  </a:cubicBezTo>
                  <a:cubicBezTo>
                    <a:pt x="1799" y="1358"/>
                    <a:pt x="1799" y="1358"/>
                    <a:pt x="1965" y="1311"/>
                  </a:cubicBezTo>
                  <a:cubicBezTo>
                    <a:pt x="2144" y="1263"/>
                    <a:pt x="2120" y="1251"/>
                    <a:pt x="2287" y="1192"/>
                  </a:cubicBezTo>
                  <a:cubicBezTo>
                    <a:pt x="2454" y="1132"/>
                    <a:pt x="2454" y="1132"/>
                    <a:pt x="2620" y="1061"/>
                  </a:cubicBezTo>
                  <a:cubicBezTo>
                    <a:pt x="2775" y="977"/>
                    <a:pt x="2775" y="977"/>
                    <a:pt x="2930" y="906"/>
                  </a:cubicBezTo>
                  <a:cubicBezTo>
                    <a:pt x="3073" y="811"/>
                    <a:pt x="3073" y="799"/>
                    <a:pt x="3227" y="715"/>
                  </a:cubicBezTo>
                  <a:cubicBezTo>
                    <a:pt x="3370" y="620"/>
                    <a:pt x="3394" y="644"/>
                    <a:pt x="3537" y="549"/>
                  </a:cubicBezTo>
                  <a:cubicBezTo>
                    <a:pt x="3692" y="453"/>
                    <a:pt x="3692" y="453"/>
                    <a:pt x="3835" y="382"/>
                  </a:cubicBezTo>
                  <a:cubicBezTo>
                    <a:pt x="3989" y="310"/>
                    <a:pt x="3989" y="310"/>
                    <a:pt x="4144" y="239"/>
                  </a:cubicBezTo>
                  <a:cubicBezTo>
                    <a:pt x="4204" y="215"/>
                    <a:pt x="4239" y="203"/>
                    <a:pt x="4263" y="191"/>
                  </a:cubicBezTo>
                  <a:cubicBezTo>
                    <a:pt x="4299" y="179"/>
                    <a:pt x="4323" y="144"/>
                    <a:pt x="4359" y="120"/>
                  </a:cubicBezTo>
                  <a:cubicBezTo>
                    <a:pt x="4430" y="37"/>
                    <a:pt x="4299" y="1"/>
                    <a:pt x="4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3961200" y="2559775"/>
              <a:ext cx="12225" cy="28200"/>
            </a:xfrm>
            <a:custGeom>
              <a:avLst/>
              <a:gdLst/>
              <a:ahLst/>
              <a:cxnLst/>
              <a:rect l="l" t="t" r="r" b="b"/>
              <a:pathLst>
                <a:path w="489" h="1128" extrusionOk="0">
                  <a:moveTo>
                    <a:pt x="60" y="0"/>
                  </a:moveTo>
                  <a:cubicBezTo>
                    <a:pt x="36" y="0"/>
                    <a:pt x="17" y="3"/>
                    <a:pt x="12" y="8"/>
                  </a:cubicBezTo>
                  <a:cubicBezTo>
                    <a:pt x="0" y="8"/>
                    <a:pt x="0" y="20"/>
                    <a:pt x="0" y="20"/>
                  </a:cubicBezTo>
                  <a:lnTo>
                    <a:pt x="0" y="56"/>
                  </a:lnTo>
                  <a:lnTo>
                    <a:pt x="0" y="163"/>
                  </a:lnTo>
                  <a:lnTo>
                    <a:pt x="0" y="258"/>
                  </a:lnTo>
                  <a:cubicBezTo>
                    <a:pt x="0" y="306"/>
                    <a:pt x="0" y="306"/>
                    <a:pt x="12" y="365"/>
                  </a:cubicBezTo>
                  <a:cubicBezTo>
                    <a:pt x="12" y="413"/>
                    <a:pt x="24" y="413"/>
                    <a:pt x="36" y="473"/>
                  </a:cubicBezTo>
                  <a:cubicBezTo>
                    <a:pt x="36" y="520"/>
                    <a:pt x="12" y="532"/>
                    <a:pt x="24" y="580"/>
                  </a:cubicBezTo>
                  <a:lnTo>
                    <a:pt x="60" y="663"/>
                  </a:lnTo>
                  <a:lnTo>
                    <a:pt x="84" y="758"/>
                  </a:lnTo>
                  <a:cubicBezTo>
                    <a:pt x="96" y="794"/>
                    <a:pt x="119" y="794"/>
                    <a:pt x="131" y="842"/>
                  </a:cubicBezTo>
                  <a:cubicBezTo>
                    <a:pt x="143" y="889"/>
                    <a:pt x="155" y="889"/>
                    <a:pt x="191" y="937"/>
                  </a:cubicBezTo>
                  <a:cubicBezTo>
                    <a:pt x="191" y="949"/>
                    <a:pt x="203" y="949"/>
                    <a:pt x="203" y="961"/>
                  </a:cubicBezTo>
                  <a:cubicBezTo>
                    <a:pt x="250" y="1020"/>
                    <a:pt x="322" y="1080"/>
                    <a:pt x="393" y="1116"/>
                  </a:cubicBezTo>
                  <a:cubicBezTo>
                    <a:pt x="417" y="1116"/>
                    <a:pt x="429" y="1116"/>
                    <a:pt x="429" y="1127"/>
                  </a:cubicBezTo>
                  <a:lnTo>
                    <a:pt x="453" y="1127"/>
                  </a:lnTo>
                  <a:cubicBezTo>
                    <a:pt x="477" y="1127"/>
                    <a:pt x="477" y="1127"/>
                    <a:pt x="489" y="1116"/>
                  </a:cubicBezTo>
                  <a:cubicBezTo>
                    <a:pt x="477" y="1116"/>
                    <a:pt x="477" y="1104"/>
                    <a:pt x="453" y="1104"/>
                  </a:cubicBezTo>
                  <a:lnTo>
                    <a:pt x="417" y="1056"/>
                  </a:lnTo>
                  <a:cubicBezTo>
                    <a:pt x="381" y="1044"/>
                    <a:pt x="381" y="1044"/>
                    <a:pt x="334" y="1008"/>
                  </a:cubicBezTo>
                  <a:lnTo>
                    <a:pt x="274" y="949"/>
                  </a:lnTo>
                  <a:lnTo>
                    <a:pt x="215" y="889"/>
                  </a:lnTo>
                  <a:cubicBezTo>
                    <a:pt x="203" y="842"/>
                    <a:pt x="203" y="842"/>
                    <a:pt x="203" y="806"/>
                  </a:cubicBezTo>
                  <a:cubicBezTo>
                    <a:pt x="191" y="758"/>
                    <a:pt x="191" y="758"/>
                    <a:pt x="191" y="711"/>
                  </a:cubicBezTo>
                  <a:lnTo>
                    <a:pt x="155" y="627"/>
                  </a:lnTo>
                  <a:lnTo>
                    <a:pt x="155" y="532"/>
                  </a:lnTo>
                  <a:lnTo>
                    <a:pt x="155" y="437"/>
                  </a:lnTo>
                  <a:cubicBezTo>
                    <a:pt x="155" y="401"/>
                    <a:pt x="131" y="401"/>
                    <a:pt x="143" y="354"/>
                  </a:cubicBezTo>
                  <a:cubicBezTo>
                    <a:pt x="143" y="306"/>
                    <a:pt x="155" y="306"/>
                    <a:pt x="155" y="258"/>
                  </a:cubicBezTo>
                  <a:cubicBezTo>
                    <a:pt x="155" y="223"/>
                    <a:pt x="143" y="223"/>
                    <a:pt x="155" y="175"/>
                  </a:cubicBezTo>
                  <a:cubicBezTo>
                    <a:pt x="155" y="127"/>
                    <a:pt x="155" y="127"/>
                    <a:pt x="179" y="80"/>
                  </a:cubicBezTo>
                  <a:cubicBezTo>
                    <a:pt x="179" y="68"/>
                    <a:pt x="179" y="56"/>
                    <a:pt x="191" y="56"/>
                  </a:cubicBezTo>
                  <a:cubicBezTo>
                    <a:pt x="191" y="44"/>
                    <a:pt x="179" y="20"/>
                    <a:pt x="155" y="20"/>
                  </a:cubicBezTo>
                  <a:cubicBezTo>
                    <a:pt x="134" y="6"/>
                    <a:pt x="9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3957925" y="2560375"/>
              <a:ext cx="7750" cy="23825"/>
            </a:xfrm>
            <a:custGeom>
              <a:avLst/>
              <a:gdLst/>
              <a:ahLst/>
              <a:cxnLst/>
              <a:rect l="l" t="t" r="r" b="b"/>
              <a:pathLst>
                <a:path w="310" h="953" extrusionOk="0">
                  <a:moveTo>
                    <a:pt x="95" y="0"/>
                  </a:moveTo>
                  <a:cubicBezTo>
                    <a:pt x="61" y="0"/>
                    <a:pt x="31" y="8"/>
                    <a:pt x="24" y="8"/>
                  </a:cubicBezTo>
                  <a:cubicBezTo>
                    <a:pt x="0" y="8"/>
                    <a:pt x="0" y="20"/>
                    <a:pt x="0" y="20"/>
                  </a:cubicBezTo>
                  <a:lnTo>
                    <a:pt x="0" y="32"/>
                  </a:lnTo>
                  <a:lnTo>
                    <a:pt x="0" y="103"/>
                  </a:lnTo>
                  <a:lnTo>
                    <a:pt x="0" y="187"/>
                  </a:lnTo>
                  <a:cubicBezTo>
                    <a:pt x="0" y="222"/>
                    <a:pt x="24" y="222"/>
                    <a:pt x="24" y="258"/>
                  </a:cubicBezTo>
                  <a:cubicBezTo>
                    <a:pt x="24" y="306"/>
                    <a:pt x="36" y="306"/>
                    <a:pt x="48" y="330"/>
                  </a:cubicBezTo>
                  <a:cubicBezTo>
                    <a:pt x="48" y="365"/>
                    <a:pt x="24" y="377"/>
                    <a:pt x="36" y="401"/>
                  </a:cubicBezTo>
                  <a:cubicBezTo>
                    <a:pt x="48" y="449"/>
                    <a:pt x="48" y="437"/>
                    <a:pt x="72" y="484"/>
                  </a:cubicBezTo>
                  <a:cubicBezTo>
                    <a:pt x="84" y="508"/>
                    <a:pt x="84" y="508"/>
                    <a:pt x="84" y="556"/>
                  </a:cubicBezTo>
                  <a:cubicBezTo>
                    <a:pt x="96" y="580"/>
                    <a:pt x="108" y="580"/>
                    <a:pt x="119" y="627"/>
                  </a:cubicBezTo>
                  <a:lnTo>
                    <a:pt x="155" y="687"/>
                  </a:lnTo>
                  <a:lnTo>
                    <a:pt x="155" y="722"/>
                  </a:lnTo>
                  <a:cubicBezTo>
                    <a:pt x="191" y="782"/>
                    <a:pt x="215" y="818"/>
                    <a:pt x="227" y="865"/>
                  </a:cubicBezTo>
                  <a:cubicBezTo>
                    <a:pt x="227" y="877"/>
                    <a:pt x="250" y="877"/>
                    <a:pt x="250" y="877"/>
                  </a:cubicBezTo>
                  <a:cubicBezTo>
                    <a:pt x="250" y="877"/>
                    <a:pt x="250" y="901"/>
                    <a:pt x="262" y="901"/>
                  </a:cubicBezTo>
                  <a:lnTo>
                    <a:pt x="274" y="913"/>
                  </a:lnTo>
                  <a:cubicBezTo>
                    <a:pt x="274" y="941"/>
                    <a:pt x="278" y="952"/>
                    <a:pt x="282" y="952"/>
                  </a:cubicBezTo>
                  <a:cubicBezTo>
                    <a:pt x="284" y="952"/>
                    <a:pt x="286" y="947"/>
                    <a:pt x="286" y="937"/>
                  </a:cubicBezTo>
                  <a:cubicBezTo>
                    <a:pt x="310" y="925"/>
                    <a:pt x="310" y="913"/>
                    <a:pt x="286" y="877"/>
                  </a:cubicBezTo>
                  <a:lnTo>
                    <a:pt x="262" y="818"/>
                  </a:lnTo>
                  <a:lnTo>
                    <a:pt x="227" y="758"/>
                  </a:lnTo>
                  <a:lnTo>
                    <a:pt x="203" y="699"/>
                  </a:lnTo>
                  <a:cubicBezTo>
                    <a:pt x="179" y="675"/>
                    <a:pt x="203" y="675"/>
                    <a:pt x="203" y="627"/>
                  </a:cubicBezTo>
                  <a:cubicBezTo>
                    <a:pt x="203" y="603"/>
                    <a:pt x="203" y="603"/>
                    <a:pt x="179" y="556"/>
                  </a:cubicBezTo>
                  <a:cubicBezTo>
                    <a:pt x="179" y="520"/>
                    <a:pt x="167" y="520"/>
                    <a:pt x="167" y="496"/>
                  </a:cubicBezTo>
                  <a:lnTo>
                    <a:pt x="167" y="425"/>
                  </a:lnTo>
                  <a:lnTo>
                    <a:pt x="167" y="341"/>
                  </a:lnTo>
                  <a:cubicBezTo>
                    <a:pt x="167" y="318"/>
                    <a:pt x="155" y="318"/>
                    <a:pt x="155" y="282"/>
                  </a:cubicBezTo>
                  <a:cubicBezTo>
                    <a:pt x="155" y="258"/>
                    <a:pt x="167" y="258"/>
                    <a:pt x="167" y="210"/>
                  </a:cubicBezTo>
                  <a:cubicBezTo>
                    <a:pt x="167" y="187"/>
                    <a:pt x="155" y="187"/>
                    <a:pt x="167" y="139"/>
                  </a:cubicBezTo>
                  <a:cubicBezTo>
                    <a:pt x="167" y="103"/>
                    <a:pt x="167" y="103"/>
                    <a:pt x="179" y="79"/>
                  </a:cubicBezTo>
                  <a:cubicBezTo>
                    <a:pt x="179" y="68"/>
                    <a:pt x="179" y="68"/>
                    <a:pt x="203" y="44"/>
                  </a:cubicBezTo>
                  <a:cubicBezTo>
                    <a:pt x="203" y="32"/>
                    <a:pt x="179" y="32"/>
                    <a:pt x="167" y="20"/>
                  </a:cubicBezTo>
                  <a:cubicBezTo>
                    <a:pt x="147" y="5"/>
                    <a:pt x="120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3955550" y="2559675"/>
              <a:ext cx="6275" cy="20550"/>
            </a:xfrm>
            <a:custGeom>
              <a:avLst/>
              <a:gdLst/>
              <a:ahLst/>
              <a:cxnLst/>
              <a:rect l="l" t="t" r="r" b="b"/>
              <a:pathLst>
                <a:path w="251" h="822" extrusionOk="0">
                  <a:moveTo>
                    <a:pt x="60" y="0"/>
                  </a:moveTo>
                  <a:lnTo>
                    <a:pt x="60" y="12"/>
                  </a:lnTo>
                  <a:cubicBezTo>
                    <a:pt x="48" y="48"/>
                    <a:pt x="60" y="48"/>
                    <a:pt x="48" y="72"/>
                  </a:cubicBezTo>
                  <a:cubicBezTo>
                    <a:pt x="48" y="107"/>
                    <a:pt x="48" y="107"/>
                    <a:pt x="24" y="131"/>
                  </a:cubicBezTo>
                  <a:lnTo>
                    <a:pt x="24" y="191"/>
                  </a:lnTo>
                  <a:cubicBezTo>
                    <a:pt x="24" y="227"/>
                    <a:pt x="48" y="227"/>
                    <a:pt x="24" y="250"/>
                  </a:cubicBezTo>
                  <a:cubicBezTo>
                    <a:pt x="24" y="286"/>
                    <a:pt x="0" y="286"/>
                    <a:pt x="0" y="310"/>
                  </a:cubicBezTo>
                  <a:cubicBezTo>
                    <a:pt x="0" y="346"/>
                    <a:pt x="12" y="346"/>
                    <a:pt x="12" y="369"/>
                  </a:cubicBezTo>
                  <a:lnTo>
                    <a:pt x="12" y="429"/>
                  </a:lnTo>
                  <a:cubicBezTo>
                    <a:pt x="12" y="465"/>
                    <a:pt x="24" y="465"/>
                    <a:pt x="24" y="488"/>
                  </a:cubicBezTo>
                  <a:cubicBezTo>
                    <a:pt x="24" y="524"/>
                    <a:pt x="48" y="524"/>
                    <a:pt x="48" y="548"/>
                  </a:cubicBezTo>
                  <a:lnTo>
                    <a:pt x="48" y="572"/>
                  </a:lnTo>
                  <a:cubicBezTo>
                    <a:pt x="60" y="608"/>
                    <a:pt x="72" y="655"/>
                    <a:pt x="72" y="703"/>
                  </a:cubicBezTo>
                  <a:lnTo>
                    <a:pt x="72" y="715"/>
                  </a:lnTo>
                  <a:lnTo>
                    <a:pt x="72" y="727"/>
                  </a:lnTo>
                  <a:lnTo>
                    <a:pt x="84" y="750"/>
                  </a:lnTo>
                  <a:cubicBezTo>
                    <a:pt x="84" y="822"/>
                    <a:pt x="107" y="822"/>
                    <a:pt x="107" y="822"/>
                  </a:cubicBezTo>
                  <a:cubicBezTo>
                    <a:pt x="119" y="798"/>
                    <a:pt x="119" y="786"/>
                    <a:pt x="131" y="774"/>
                  </a:cubicBezTo>
                  <a:lnTo>
                    <a:pt x="131" y="715"/>
                  </a:lnTo>
                  <a:lnTo>
                    <a:pt x="131" y="655"/>
                  </a:lnTo>
                  <a:cubicBezTo>
                    <a:pt x="131" y="631"/>
                    <a:pt x="119" y="631"/>
                    <a:pt x="119" y="596"/>
                  </a:cubicBezTo>
                  <a:cubicBezTo>
                    <a:pt x="119" y="572"/>
                    <a:pt x="131" y="572"/>
                    <a:pt x="131" y="536"/>
                  </a:cubicBezTo>
                  <a:cubicBezTo>
                    <a:pt x="131" y="512"/>
                    <a:pt x="131" y="512"/>
                    <a:pt x="143" y="477"/>
                  </a:cubicBezTo>
                  <a:lnTo>
                    <a:pt x="143" y="417"/>
                  </a:lnTo>
                  <a:cubicBezTo>
                    <a:pt x="143" y="393"/>
                    <a:pt x="167" y="393"/>
                    <a:pt x="167" y="358"/>
                  </a:cubicBezTo>
                  <a:cubicBezTo>
                    <a:pt x="167" y="334"/>
                    <a:pt x="179" y="334"/>
                    <a:pt x="179" y="298"/>
                  </a:cubicBezTo>
                  <a:cubicBezTo>
                    <a:pt x="191" y="274"/>
                    <a:pt x="167" y="274"/>
                    <a:pt x="179" y="238"/>
                  </a:cubicBezTo>
                  <a:cubicBezTo>
                    <a:pt x="191" y="215"/>
                    <a:pt x="191" y="215"/>
                    <a:pt x="203" y="191"/>
                  </a:cubicBezTo>
                  <a:cubicBezTo>
                    <a:pt x="226" y="167"/>
                    <a:pt x="203" y="167"/>
                    <a:pt x="226" y="131"/>
                  </a:cubicBezTo>
                  <a:cubicBezTo>
                    <a:pt x="238" y="107"/>
                    <a:pt x="226" y="107"/>
                    <a:pt x="238" y="96"/>
                  </a:cubicBezTo>
                  <a:cubicBezTo>
                    <a:pt x="238" y="72"/>
                    <a:pt x="250" y="72"/>
                    <a:pt x="250" y="72"/>
                  </a:cubicBezTo>
                  <a:cubicBezTo>
                    <a:pt x="250" y="60"/>
                    <a:pt x="238" y="60"/>
                    <a:pt x="226" y="48"/>
                  </a:cubicBezTo>
                  <a:cubicBezTo>
                    <a:pt x="179" y="12"/>
                    <a:pt x="107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3964775" y="2539125"/>
              <a:ext cx="21750" cy="48850"/>
            </a:xfrm>
            <a:custGeom>
              <a:avLst/>
              <a:gdLst/>
              <a:ahLst/>
              <a:cxnLst/>
              <a:rect l="l" t="t" r="r" b="b"/>
              <a:pathLst>
                <a:path w="870" h="1954" extrusionOk="0">
                  <a:moveTo>
                    <a:pt x="703" y="1"/>
                  </a:moveTo>
                  <a:cubicBezTo>
                    <a:pt x="691" y="25"/>
                    <a:pt x="667" y="25"/>
                    <a:pt x="655" y="37"/>
                  </a:cubicBezTo>
                  <a:cubicBezTo>
                    <a:pt x="584" y="84"/>
                    <a:pt x="596" y="96"/>
                    <a:pt x="524" y="156"/>
                  </a:cubicBezTo>
                  <a:cubicBezTo>
                    <a:pt x="453" y="215"/>
                    <a:pt x="453" y="215"/>
                    <a:pt x="393" y="275"/>
                  </a:cubicBezTo>
                  <a:cubicBezTo>
                    <a:pt x="334" y="334"/>
                    <a:pt x="334" y="334"/>
                    <a:pt x="274" y="406"/>
                  </a:cubicBezTo>
                  <a:cubicBezTo>
                    <a:pt x="215" y="477"/>
                    <a:pt x="226" y="477"/>
                    <a:pt x="179" y="560"/>
                  </a:cubicBezTo>
                  <a:cubicBezTo>
                    <a:pt x="131" y="632"/>
                    <a:pt x="107" y="620"/>
                    <a:pt x="60" y="703"/>
                  </a:cubicBezTo>
                  <a:cubicBezTo>
                    <a:pt x="36" y="799"/>
                    <a:pt x="36" y="799"/>
                    <a:pt x="12" y="882"/>
                  </a:cubicBezTo>
                  <a:cubicBezTo>
                    <a:pt x="0" y="977"/>
                    <a:pt x="0" y="977"/>
                    <a:pt x="0" y="1060"/>
                  </a:cubicBezTo>
                  <a:cubicBezTo>
                    <a:pt x="0" y="1156"/>
                    <a:pt x="12" y="1156"/>
                    <a:pt x="36" y="1239"/>
                  </a:cubicBezTo>
                  <a:cubicBezTo>
                    <a:pt x="48" y="1334"/>
                    <a:pt x="60" y="1334"/>
                    <a:pt x="72" y="1406"/>
                  </a:cubicBezTo>
                  <a:cubicBezTo>
                    <a:pt x="72" y="1430"/>
                    <a:pt x="96" y="1453"/>
                    <a:pt x="96" y="1465"/>
                  </a:cubicBezTo>
                  <a:cubicBezTo>
                    <a:pt x="131" y="1584"/>
                    <a:pt x="179" y="1715"/>
                    <a:pt x="238" y="1834"/>
                  </a:cubicBezTo>
                  <a:cubicBezTo>
                    <a:pt x="250" y="1846"/>
                    <a:pt x="250" y="1870"/>
                    <a:pt x="274" y="1882"/>
                  </a:cubicBezTo>
                  <a:cubicBezTo>
                    <a:pt x="286" y="1894"/>
                    <a:pt x="298" y="1906"/>
                    <a:pt x="298" y="1930"/>
                  </a:cubicBezTo>
                  <a:cubicBezTo>
                    <a:pt x="310" y="1942"/>
                    <a:pt x="334" y="1942"/>
                    <a:pt x="346" y="1953"/>
                  </a:cubicBezTo>
                  <a:lnTo>
                    <a:pt x="346" y="1894"/>
                  </a:lnTo>
                  <a:cubicBezTo>
                    <a:pt x="346" y="1870"/>
                    <a:pt x="310" y="1834"/>
                    <a:pt x="298" y="1811"/>
                  </a:cubicBezTo>
                  <a:cubicBezTo>
                    <a:pt x="250" y="1751"/>
                    <a:pt x="250" y="1751"/>
                    <a:pt x="238" y="1668"/>
                  </a:cubicBezTo>
                  <a:cubicBezTo>
                    <a:pt x="215" y="1596"/>
                    <a:pt x="215" y="1596"/>
                    <a:pt x="191" y="1525"/>
                  </a:cubicBezTo>
                  <a:cubicBezTo>
                    <a:pt x="179" y="1453"/>
                    <a:pt x="167" y="1453"/>
                    <a:pt x="155" y="1358"/>
                  </a:cubicBezTo>
                  <a:cubicBezTo>
                    <a:pt x="131" y="1287"/>
                    <a:pt x="155" y="1275"/>
                    <a:pt x="131" y="1191"/>
                  </a:cubicBezTo>
                  <a:cubicBezTo>
                    <a:pt x="119" y="1120"/>
                    <a:pt x="131" y="1120"/>
                    <a:pt x="131" y="1049"/>
                  </a:cubicBezTo>
                  <a:cubicBezTo>
                    <a:pt x="131" y="977"/>
                    <a:pt x="131" y="977"/>
                    <a:pt x="155" y="894"/>
                  </a:cubicBezTo>
                  <a:cubicBezTo>
                    <a:pt x="179" y="822"/>
                    <a:pt x="179" y="822"/>
                    <a:pt x="215" y="763"/>
                  </a:cubicBezTo>
                  <a:cubicBezTo>
                    <a:pt x="250" y="703"/>
                    <a:pt x="250" y="703"/>
                    <a:pt x="298" y="632"/>
                  </a:cubicBezTo>
                  <a:cubicBezTo>
                    <a:pt x="346" y="572"/>
                    <a:pt x="334" y="560"/>
                    <a:pt x="393" y="501"/>
                  </a:cubicBezTo>
                  <a:cubicBezTo>
                    <a:pt x="453" y="441"/>
                    <a:pt x="453" y="453"/>
                    <a:pt x="512" y="394"/>
                  </a:cubicBezTo>
                  <a:cubicBezTo>
                    <a:pt x="572" y="346"/>
                    <a:pt x="572" y="334"/>
                    <a:pt x="631" y="287"/>
                  </a:cubicBezTo>
                  <a:cubicBezTo>
                    <a:pt x="691" y="239"/>
                    <a:pt x="691" y="239"/>
                    <a:pt x="762" y="203"/>
                  </a:cubicBezTo>
                  <a:cubicBezTo>
                    <a:pt x="786" y="179"/>
                    <a:pt x="810" y="167"/>
                    <a:pt x="822" y="167"/>
                  </a:cubicBezTo>
                  <a:cubicBezTo>
                    <a:pt x="834" y="156"/>
                    <a:pt x="834" y="144"/>
                    <a:pt x="846" y="108"/>
                  </a:cubicBezTo>
                  <a:cubicBezTo>
                    <a:pt x="869" y="37"/>
                    <a:pt x="762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3951075" y="2565925"/>
              <a:ext cx="8075" cy="8050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32" y="0"/>
                  </a:moveTo>
                  <a:lnTo>
                    <a:pt x="132" y="36"/>
                  </a:lnTo>
                  <a:lnTo>
                    <a:pt x="132" y="48"/>
                  </a:lnTo>
                  <a:lnTo>
                    <a:pt x="132" y="84"/>
                  </a:lnTo>
                  <a:cubicBezTo>
                    <a:pt x="132" y="96"/>
                    <a:pt x="143" y="96"/>
                    <a:pt x="132" y="108"/>
                  </a:cubicBezTo>
                  <a:cubicBezTo>
                    <a:pt x="132" y="110"/>
                    <a:pt x="130" y="111"/>
                    <a:pt x="129" y="111"/>
                  </a:cubicBezTo>
                  <a:cubicBezTo>
                    <a:pt x="124" y="111"/>
                    <a:pt x="115" y="104"/>
                    <a:pt x="110" y="104"/>
                  </a:cubicBezTo>
                  <a:cubicBezTo>
                    <a:pt x="109" y="104"/>
                    <a:pt x="108" y="105"/>
                    <a:pt x="108" y="108"/>
                  </a:cubicBezTo>
                  <a:lnTo>
                    <a:pt x="108" y="131"/>
                  </a:lnTo>
                  <a:cubicBezTo>
                    <a:pt x="108" y="155"/>
                    <a:pt x="108" y="155"/>
                    <a:pt x="84" y="155"/>
                  </a:cubicBezTo>
                  <a:lnTo>
                    <a:pt x="84" y="179"/>
                  </a:lnTo>
                  <a:cubicBezTo>
                    <a:pt x="84" y="203"/>
                    <a:pt x="84" y="203"/>
                    <a:pt x="72" y="215"/>
                  </a:cubicBezTo>
                  <a:lnTo>
                    <a:pt x="60" y="215"/>
                  </a:lnTo>
                  <a:cubicBezTo>
                    <a:pt x="48" y="227"/>
                    <a:pt x="48" y="238"/>
                    <a:pt x="12" y="238"/>
                  </a:cubicBezTo>
                  <a:lnTo>
                    <a:pt x="12" y="250"/>
                  </a:lnTo>
                  <a:cubicBezTo>
                    <a:pt x="1" y="286"/>
                    <a:pt x="12" y="298"/>
                    <a:pt x="12" y="298"/>
                  </a:cubicBezTo>
                  <a:cubicBezTo>
                    <a:pt x="24" y="322"/>
                    <a:pt x="24" y="322"/>
                    <a:pt x="48" y="322"/>
                  </a:cubicBezTo>
                  <a:lnTo>
                    <a:pt x="72" y="322"/>
                  </a:lnTo>
                  <a:cubicBezTo>
                    <a:pt x="84" y="322"/>
                    <a:pt x="84" y="322"/>
                    <a:pt x="108" y="298"/>
                  </a:cubicBezTo>
                  <a:cubicBezTo>
                    <a:pt x="120" y="298"/>
                    <a:pt x="108" y="286"/>
                    <a:pt x="120" y="286"/>
                  </a:cubicBezTo>
                  <a:lnTo>
                    <a:pt x="143" y="286"/>
                  </a:lnTo>
                  <a:cubicBezTo>
                    <a:pt x="167" y="286"/>
                    <a:pt x="167" y="286"/>
                    <a:pt x="179" y="274"/>
                  </a:cubicBezTo>
                  <a:cubicBezTo>
                    <a:pt x="191" y="250"/>
                    <a:pt x="179" y="250"/>
                    <a:pt x="191" y="238"/>
                  </a:cubicBezTo>
                  <a:cubicBezTo>
                    <a:pt x="197" y="233"/>
                    <a:pt x="200" y="233"/>
                    <a:pt x="204" y="233"/>
                  </a:cubicBezTo>
                  <a:cubicBezTo>
                    <a:pt x="209" y="233"/>
                    <a:pt x="215" y="233"/>
                    <a:pt x="227" y="227"/>
                  </a:cubicBezTo>
                  <a:cubicBezTo>
                    <a:pt x="233" y="221"/>
                    <a:pt x="236" y="221"/>
                    <a:pt x="239" y="221"/>
                  </a:cubicBezTo>
                  <a:cubicBezTo>
                    <a:pt x="242" y="221"/>
                    <a:pt x="245" y="221"/>
                    <a:pt x="251" y="215"/>
                  </a:cubicBezTo>
                  <a:cubicBezTo>
                    <a:pt x="263" y="191"/>
                    <a:pt x="251" y="179"/>
                    <a:pt x="251" y="179"/>
                  </a:cubicBezTo>
                  <a:cubicBezTo>
                    <a:pt x="257" y="173"/>
                    <a:pt x="260" y="173"/>
                    <a:pt x="264" y="173"/>
                  </a:cubicBezTo>
                  <a:cubicBezTo>
                    <a:pt x="268" y="173"/>
                    <a:pt x="274" y="173"/>
                    <a:pt x="286" y="167"/>
                  </a:cubicBezTo>
                  <a:cubicBezTo>
                    <a:pt x="298" y="155"/>
                    <a:pt x="286" y="155"/>
                    <a:pt x="298" y="131"/>
                  </a:cubicBezTo>
                  <a:cubicBezTo>
                    <a:pt x="310" y="119"/>
                    <a:pt x="298" y="119"/>
                    <a:pt x="310" y="108"/>
                  </a:cubicBezTo>
                  <a:lnTo>
                    <a:pt x="322" y="96"/>
                  </a:lnTo>
                  <a:lnTo>
                    <a:pt x="298" y="60"/>
                  </a:lnTo>
                  <a:cubicBezTo>
                    <a:pt x="251" y="36"/>
                    <a:pt x="179" y="12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3598275" y="3268350"/>
              <a:ext cx="133325" cy="193725"/>
            </a:xfrm>
            <a:custGeom>
              <a:avLst/>
              <a:gdLst/>
              <a:ahLst/>
              <a:cxnLst/>
              <a:rect l="l" t="t" r="r" b="b"/>
              <a:pathLst>
                <a:path w="5333" h="7749" extrusionOk="0">
                  <a:moveTo>
                    <a:pt x="5331" y="1"/>
                  </a:moveTo>
                  <a:cubicBezTo>
                    <a:pt x="5331" y="1"/>
                    <a:pt x="5326" y="2"/>
                    <a:pt x="5314" y="2"/>
                  </a:cubicBezTo>
                  <a:lnTo>
                    <a:pt x="5306" y="20"/>
                  </a:lnTo>
                  <a:lnTo>
                    <a:pt x="5306" y="20"/>
                  </a:lnTo>
                  <a:cubicBezTo>
                    <a:pt x="5321" y="4"/>
                    <a:pt x="5332" y="1"/>
                    <a:pt x="5331" y="1"/>
                  </a:cubicBezTo>
                  <a:close/>
                  <a:moveTo>
                    <a:pt x="5306" y="20"/>
                  </a:moveTo>
                  <a:cubicBezTo>
                    <a:pt x="5301" y="24"/>
                    <a:pt x="5296" y="30"/>
                    <a:pt x="5290" y="38"/>
                  </a:cubicBezTo>
                  <a:cubicBezTo>
                    <a:pt x="5207" y="97"/>
                    <a:pt x="5111" y="228"/>
                    <a:pt x="5016" y="359"/>
                  </a:cubicBezTo>
                  <a:cubicBezTo>
                    <a:pt x="4826" y="633"/>
                    <a:pt x="4838" y="645"/>
                    <a:pt x="4647" y="931"/>
                  </a:cubicBezTo>
                  <a:cubicBezTo>
                    <a:pt x="4457" y="1228"/>
                    <a:pt x="4457" y="1228"/>
                    <a:pt x="4278" y="1514"/>
                  </a:cubicBezTo>
                  <a:cubicBezTo>
                    <a:pt x="4076" y="1812"/>
                    <a:pt x="4099" y="1812"/>
                    <a:pt x="3897" y="2109"/>
                  </a:cubicBezTo>
                  <a:cubicBezTo>
                    <a:pt x="3707" y="2407"/>
                    <a:pt x="3695" y="2383"/>
                    <a:pt x="3504" y="2681"/>
                  </a:cubicBezTo>
                  <a:cubicBezTo>
                    <a:pt x="3302" y="2967"/>
                    <a:pt x="2516" y="4134"/>
                    <a:pt x="2325" y="4431"/>
                  </a:cubicBezTo>
                  <a:cubicBezTo>
                    <a:pt x="2135" y="4705"/>
                    <a:pt x="2111" y="4705"/>
                    <a:pt x="1921" y="4991"/>
                  </a:cubicBezTo>
                  <a:cubicBezTo>
                    <a:pt x="1718" y="5277"/>
                    <a:pt x="1742" y="5288"/>
                    <a:pt x="1540" y="5574"/>
                  </a:cubicBezTo>
                  <a:cubicBezTo>
                    <a:pt x="1325" y="5860"/>
                    <a:pt x="194" y="7432"/>
                    <a:pt x="147" y="7479"/>
                  </a:cubicBezTo>
                  <a:cubicBezTo>
                    <a:pt x="111" y="7551"/>
                    <a:pt x="63" y="7610"/>
                    <a:pt x="27" y="7670"/>
                  </a:cubicBezTo>
                  <a:cubicBezTo>
                    <a:pt x="1" y="7726"/>
                    <a:pt x="1" y="7748"/>
                    <a:pt x="16" y="7748"/>
                  </a:cubicBezTo>
                  <a:cubicBezTo>
                    <a:pt x="48" y="7748"/>
                    <a:pt x="149" y="7648"/>
                    <a:pt x="206" y="7574"/>
                  </a:cubicBezTo>
                  <a:cubicBezTo>
                    <a:pt x="242" y="7551"/>
                    <a:pt x="266" y="7503"/>
                    <a:pt x="301" y="7479"/>
                  </a:cubicBezTo>
                  <a:cubicBezTo>
                    <a:pt x="325" y="7432"/>
                    <a:pt x="1432" y="5896"/>
                    <a:pt x="1635" y="5610"/>
                  </a:cubicBezTo>
                  <a:cubicBezTo>
                    <a:pt x="1837" y="5336"/>
                    <a:pt x="1837" y="5312"/>
                    <a:pt x="2028" y="5038"/>
                  </a:cubicBezTo>
                  <a:cubicBezTo>
                    <a:pt x="2218" y="4753"/>
                    <a:pt x="2254" y="4765"/>
                    <a:pt x="2444" y="4467"/>
                  </a:cubicBezTo>
                  <a:cubicBezTo>
                    <a:pt x="2635" y="4181"/>
                    <a:pt x="2635" y="4169"/>
                    <a:pt x="2825" y="3883"/>
                  </a:cubicBezTo>
                  <a:cubicBezTo>
                    <a:pt x="3028" y="3610"/>
                    <a:pt x="3028" y="3610"/>
                    <a:pt x="3218" y="3312"/>
                  </a:cubicBezTo>
                  <a:cubicBezTo>
                    <a:pt x="3409" y="3026"/>
                    <a:pt x="3409" y="3014"/>
                    <a:pt x="3587" y="2717"/>
                  </a:cubicBezTo>
                  <a:cubicBezTo>
                    <a:pt x="3778" y="2419"/>
                    <a:pt x="3778" y="2419"/>
                    <a:pt x="3957" y="2121"/>
                  </a:cubicBezTo>
                  <a:cubicBezTo>
                    <a:pt x="4016" y="2038"/>
                    <a:pt x="4052" y="1990"/>
                    <a:pt x="4099" y="1943"/>
                  </a:cubicBezTo>
                  <a:lnTo>
                    <a:pt x="4099" y="1919"/>
                  </a:lnTo>
                  <a:cubicBezTo>
                    <a:pt x="4397" y="1467"/>
                    <a:pt x="4671" y="1002"/>
                    <a:pt x="4992" y="550"/>
                  </a:cubicBezTo>
                  <a:cubicBezTo>
                    <a:pt x="4992" y="550"/>
                    <a:pt x="5195" y="228"/>
                    <a:pt x="5231" y="181"/>
                  </a:cubicBezTo>
                  <a:lnTo>
                    <a:pt x="5306" y="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3397150" y="3338225"/>
              <a:ext cx="225500" cy="275125"/>
            </a:xfrm>
            <a:custGeom>
              <a:avLst/>
              <a:gdLst/>
              <a:ahLst/>
              <a:cxnLst/>
              <a:rect l="l" t="t" r="r" b="b"/>
              <a:pathLst>
                <a:path w="9020" h="11005" extrusionOk="0">
                  <a:moveTo>
                    <a:pt x="9004" y="1"/>
                  </a:moveTo>
                  <a:cubicBezTo>
                    <a:pt x="8970" y="1"/>
                    <a:pt x="8803" y="160"/>
                    <a:pt x="8704" y="267"/>
                  </a:cubicBezTo>
                  <a:lnTo>
                    <a:pt x="8549" y="410"/>
                  </a:lnTo>
                  <a:cubicBezTo>
                    <a:pt x="8513" y="469"/>
                    <a:pt x="8430" y="541"/>
                    <a:pt x="8358" y="636"/>
                  </a:cubicBezTo>
                  <a:cubicBezTo>
                    <a:pt x="8013" y="1077"/>
                    <a:pt x="8013" y="1065"/>
                    <a:pt x="7691" y="1517"/>
                  </a:cubicBezTo>
                  <a:cubicBezTo>
                    <a:pt x="7358" y="1958"/>
                    <a:pt x="7358" y="1958"/>
                    <a:pt x="7049" y="2422"/>
                  </a:cubicBezTo>
                  <a:cubicBezTo>
                    <a:pt x="6739" y="2886"/>
                    <a:pt x="6739" y="2886"/>
                    <a:pt x="6441" y="3339"/>
                  </a:cubicBezTo>
                  <a:cubicBezTo>
                    <a:pt x="6144" y="3803"/>
                    <a:pt x="6144" y="3815"/>
                    <a:pt x="5858" y="4279"/>
                  </a:cubicBezTo>
                  <a:cubicBezTo>
                    <a:pt x="5560" y="4756"/>
                    <a:pt x="5548" y="4744"/>
                    <a:pt x="5251" y="5208"/>
                  </a:cubicBezTo>
                  <a:cubicBezTo>
                    <a:pt x="4953" y="5660"/>
                    <a:pt x="4965" y="5684"/>
                    <a:pt x="4667" y="6137"/>
                  </a:cubicBezTo>
                  <a:cubicBezTo>
                    <a:pt x="4370" y="6601"/>
                    <a:pt x="4370" y="6601"/>
                    <a:pt x="4060" y="7065"/>
                  </a:cubicBezTo>
                  <a:cubicBezTo>
                    <a:pt x="3751" y="7530"/>
                    <a:pt x="3762" y="7530"/>
                    <a:pt x="3429" y="7970"/>
                  </a:cubicBezTo>
                  <a:cubicBezTo>
                    <a:pt x="3108" y="8423"/>
                    <a:pt x="3119" y="8423"/>
                    <a:pt x="2762" y="8851"/>
                  </a:cubicBezTo>
                  <a:cubicBezTo>
                    <a:pt x="2655" y="8970"/>
                    <a:pt x="2524" y="9137"/>
                    <a:pt x="2524" y="9137"/>
                  </a:cubicBezTo>
                  <a:cubicBezTo>
                    <a:pt x="2393" y="9292"/>
                    <a:pt x="2238" y="9459"/>
                    <a:pt x="2096" y="9613"/>
                  </a:cubicBezTo>
                  <a:cubicBezTo>
                    <a:pt x="1941" y="9768"/>
                    <a:pt x="1810" y="9923"/>
                    <a:pt x="1643" y="10066"/>
                  </a:cubicBezTo>
                  <a:cubicBezTo>
                    <a:pt x="1334" y="10352"/>
                    <a:pt x="1048" y="10721"/>
                    <a:pt x="667" y="10828"/>
                  </a:cubicBezTo>
                  <a:lnTo>
                    <a:pt x="643" y="10828"/>
                  </a:lnTo>
                  <a:cubicBezTo>
                    <a:pt x="605" y="10834"/>
                    <a:pt x="553" y="10847"/>
                    <a:pt x="495" y="10847"/>
                  </a:cubicBezTo>
                  <a:cubicBezTo>
                    <a:pt x="444" y="10847"/>
                    <a:pt x="389" y="10837"/>
                    <a:pt x="333" y="10804"/>
                  </a:cubicBezTo>
                  <a:cubicBezTo>
                    <a:pt x="226" y="10744"/>
                    <a:pt x="167" y="10649"/>
                    <a:pt x="143" y="10578"/>
                  </a:cubicBezTo>
                  <a:cubicBezTo>
                    <a:pt x="95" y="10482"/>
                    <a:pt x="95" y="10399"/>
                    <a:pt x="143" y="10328"/>
                  </a:cubicBezTo>
                  <a:cubicBezTo>
                    <a:pt x="162" y="10315"/>
                    <a:pt x="171" y="10299"/>
                    <a:pt x="161" y="10299"/>
                  </a:cubicBezTo>
                  <a:cubicBezTo>
                    <a:pt x="152" y="10299"/>
                    <a:pt x="128" y="10312"/>
                    <a:pt x="83" y="10352"/>
                  </a:cubicBezTo>
                  <a:cubicBezTo>
                    <a:pt x="24" y="10411"/>
                    <a:pt x="0" y="10530"/>
                    <a:pt x="36" y="10661"/>
                  </a:cubicBezTo>
                  <a:cubicBezTo>
                    <a:pt x="83" y="10780"/>
                    <a:pt x="179" y="10899"/>
                    <a:pt x="310" y="10959"/>
                  </a:cubicBezTo>
                  <a:cubicBezTo>
                    <a:pt x="394" y="10994"/>
                    <a:pt x="470" y="11004"/>
                    <a:pt x="536" y="11004"/>
                  </a:cubicBezTo>
                  <a:cubicBezTo>
                    <a:pt x="581" y="11004"/>
                    <a:pt x="621" y="10999"/>
                    <a:pt x="655" y="10994"/>
                  </a:cubicBezTo>
                  <a:cubicBezTo>
                    <a:pt x="738" y="10983"/>
                    <a:pt x="810" y="10947"/>
                    <a:pt x="869" y="10923"/>
                  </a:cubicBezTo>
                  <a:cubicBezTo>
                    <a:pt x="1012" y="10863"/>
                    <a:pt x="1131" y="10768"/>
                    <a:pt x="1322" y="10578"/>
                  </a:cubicBezTo>
                  <a:cubicBezTo>
                    <a:pt x="1726" y="10185"/>
                    <a:pt x="1726" y="10209"/>
                    <a:pt x="2107" y="9792"/>
                  </a:cubicBezTo>
                  <a:cubicBezTo>
                    <a:pt x="2477" y="9387"/>
                    <a:pt x="2477" y="9375"/>
                    <a:pt x="2834" y="8935"/>
                  </a:cubicBezTo>
                  <a:cubicBezTo>
                    <a:pt x="3191" y="8506"/>
                    <a:pt x="3191" y="8518"/>
                    <a:pt x="3536" y="8077"/>
                  </a:cubicBezTo>
                  <a:cubicBezTo>
                    <a:pt x="3870" y="7625"/>
                    <a:pt x="3870" y="7625"/>
                    <a:pt x="4179" y="7173"/>
                  </a:cubicBezTo>
                  <a:cubicBezTo>
                    <a:pt x="4489" y="6708"/>
                    <a:pt x="4477" y="6708"/>
                    <a:pt x="4786" y="6244"/>
                  </a:cubicBezTo>
                  <a:cubicBezTo>
                    <a:pt x="5084" y="5780"/>
                    <a:pt x="5084" y="5780"/>
                    <a:pt x="5382" y="5303"/>
                  </a:cubicBezTo>
                  <a:cubicBezTo>
                    <a:pt x="5679" y="4851"/>
                    <a:pt x="5679" y="4851"/>
                    <a:pt x="5977" y="4375"/>
                  </a:cubicBezTo>
                  <a:cubicBezTo>
                    <a:pt x="6275" y="3910"/>
                    <a:pt x="6263" y="3898"/>
                    <a:pt x="6560" y="3434"/>
                  </a:cubicBezTo>
                  <a:cubicBezTo>
                    <a:pt x="6858" y="2970"/>
                    <a:pt x="6858" y="2970"/>
                    <a:pt x="7168" y="2505"/>
                  </a:cubicBezTo>
                  <a:cubicBezTo>
                    <a:pt x="7477" y="2053"/>
                    <a:pt x="7465" y="2053"/>
                    <a:pt x="7799" y="1600"/>
                  </a:cubicBezTo>
                  <a:cubicBezTo>
                    <a:pt x="8120" y="1160"/>
                    <a:pt x="8120" y="1160"/>
                    <a:pt x="8465" y="719"/>
                  </a:cubicBezTo>
                  <a:cubicBezTo>
                    <a:pt x="8584" y="577"/>
                    <a:pt x="8668" y="481"/>
                    <a:pt x="8727" y="410"/>
                  </a:cubicBezTo>
                  <a:cubicBezTo>
                    <a:pt x="8811" y="303"/>
                    <a:pt x="8882" y="219"/>
                    <a:pt x="8954" y="112"/>
                  </a:cubicBezTo>
                  <a:cubicBezTo>
                    <a:pt x="9008" y="32"/>
                    <a:pt x="9019" y="1"/>
                    <a:pt x="90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3997500" y="3059525"/>
              <a:ext cx="91575" cy="87450"/>
            </a:xfrm>
            <a:custGeom>
              <a:avLst/>
              <a:gdLst/>
              <a:ahLst/>
              <a:cxnLst/>
              <a:rect l="l" t="t" r="r" b="b"/>
              <a:pathLst>
                <a:path w="3663" h="3498" extrusionOk="0">
                  <a:moveTo>
                    <a:pt x="3638" y="1"/>
                  </a:moveTo>
                  <a:cubicBezTo>
                    <a:pt x="3609" y="1"/>
                    <a:pt x="3550" y="39"/>
                    <a:pt x="3513" y="68"/>
                  </a:cubicBezTo>
                  <a:cubicBezTo>
                    <a:pt x="3501" y="80"/>
                    <a:pt x="3478" y="104"/>
                    <a:pt x="3454" y="116"/>
                  </a:cubicBezTo>
                  <a:cubicBezTo>
                    <a:pt x="3442" y="128"/>
                    <a:pt x="3275" y="342"/>
                    <a:pt x="3156" y="485"/>
                  </a:cubicBezTo>
                  <a:cubicBezTo>
                    <a:pt x="3037" y="640"/>
                    <a:pt x="2787" y="902"/>
                    <a:pt x="2668" y="1045"/>
                  </a:cubicBezTo>
                  <a:cubicBezTo>
                    <a:pt x="2549" y="1187"/>
                    <a:pt x="2549" y="1199"/>
                    <a:pt x="2406" y="1330"/>
                  </a:cubicBezTo>
                  <a:cubicBezTo>
                    <a:pt x="2275" y="1461"/>
                    <a:pt x="2263" y="1449"/>
                    <a:pt x="2132" y="1592"/>
                  </a:cubicBezTo>
                  <a:cubicBezTo>
                    <a:pt x="1989" y="1723"/>
                    <a:pt x="1989" y="1723"/>
                    <a:pt x="1870" y="1854"/>
                  </a:cubicBezTo>
                  <a:cubicBezTo>
                    <a:pt x="1739" y="1985"/>
                    <a:pt x="1739" y="1985"/>
                    <a:pt x="1608" y="2104"/>
                  </a:cubicBezTo>
                  <a:lnTo>
                    <a:pt x="1334" y="2378"/>
                  </a:lnTo>
                  <a:cubicBezTo>
                    <a:pt x="1203" y="2497"/>
                    <a:pt x="1203" y="2509"/>
                    <a:pt x="1073" y="2628"/>
                  </a:cubicBezTo>
                  <a:cubicBezTo>
                    <a:pt x="1025" y="2664"/>
                    <a:pt x="1001" y="2688"/>
                    <a:pt x="977" y="2700"/>
                  </a:cubicBezTo>
                  <a:cubicBezTo>
                    <a:pt x="763" y="2890"/>
                    <a:pt x="537" y="3092"/>
                    <a:pt x="299" y="3259"/>
                  </a:cubicBezTo>
                  <a:cubicBezTo>
                    <a:pt x="263" y="3271"/>
                    <a:pt x="239" y="3295"/>
                    <a:pt x="191" y="3331"/>
                  </a:cubicBezTo>
                  <a:cubicBezTo>
                    <a:pt x="144" y="3354"/>
                    <a:pt x="132" y="3378"/>
                    <a:pt x="108" y="3402"/>
                  </a:cubicBezTo>
                  <a:cubicBezTo>
                    <a:pt x="72" y="3438"/>
                    <a:pt x="60" y="3462"/>
                    <a:pt x="25" y="3473"/>
                  </a:cubicBezTo>
                  <a:cubicBezTo>
                    <a:pt x="1" y="3473"/>
                    <a:pt x="13" y="3497"/>
                    <a:pt x="60" y="3497"/>
                  </a:cubicBezTo>
                  <a:cubicBezTo>
                    <a:pt x="120" y="3497"/>
                    <a:pt x="191" y="3450"/>
                    <a:pt x="275" y="3402"/>
                  </a:cubicBezTo>
                  <a:cubicBezTo>
                    <a:pt x="406" y="3295"/>
                    <a:pt x="418" y="3295"/>
                    <a:pt x="572" y="3176"/>
                  </a:cubicBezTo>
                  <a:lnTo>
                    <a:pt x="870" y="2938"/>
                  </a:lnTo>
                  <a:cubicBezTo>
                    <a:pt x="1013" y="2819"/>
                    <a:pt x="1001" y="2807"/>
                    <a:pt x="1144" y="2688"/>
                  </a:cubicBezTo>
                  <a:lnTo>
                    <a:pt x="1442" y="2450"/>
                  </a:lnTo>
                  <a:cubicBezTo>
                    <a:pt x="1573" y="2330"/>
                    <a:pt x="1573" y="2330"/>
                    <a:pt x="1727" y="2200"/>
                  </a:cubicBezTo>
                  <a:lnTo>
                    <a:pt x="1989" y="1926"/>
                  </a:lnTo>
                  <a:lnTo>
                    <a:pt x="2263" y="1664"/>
                  </a:lnTo>
                  <a:lnTo>
                    <a:pt x="2525" y="1390"/>
                  </a:lnTo>
                  <a:cubicBezTo>
                    <a:pt x="2668" y="1259"/>
                    <a:pt x="2644" y="1247"/>
                    <a:pt x="2763" y="1116"/>
                  </a:cubicBezTo>
                  <a:cubicBezTo>
                    <a:pt x="2906" y="973"/>
                    <a:pt x="2906" y="973"/>
                    <a:pt x="3025" y="842"/>
                  </a:cubicBezTo>
                  <a:cubicBezTo>
                    <a:pt x="3144" y="711"/>
                    <a:pt x="3144" y="699"/>
                    <a:pt x="3263" y="556"/>
                  </a:cubicBezTo>
                  <a:cubicBezTo>
                    <a:pt x="3382" y="414"/>
                    <a:pt x="3573" y="187"/>
                    <a:pt x="3585" y="164"/>
                  </a:cubicBezTo>
                  <a:cubicBezTo>
                    <a:pt x="3620" y="128"/>
                    <a:pt x="3632" y="80"/>
                    <a:pt x="3644" y="56"/>
                  </a:cubicBezTo>
                  <a:cubicBezTo>
                    <a:pt x="3663" y="15"/>
                    <a:pt x="3656" y="1"/>
                    <a:pt x="3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4045125" y="3117775"/>
              <a:ext cx="10450" cy="21050"/>
            </a:xfrm>
            <a:custGeom>
              <a:avLst/>
              <a:gdLst/>
              <a:ahLst/>
              <a:cxnLst/>
              <a:rect l="l" t="t" r="r" b="b"/>
              <a:pathLst>
                <a:path w="418" h="842" extrusionOk="0">
                  <a:moveTo>
                    <a:pt x="394" y="0"/>
                  </a:moveTo>
                  <a:cubicBezTo>
                    <a:pt x="358" y="0"/>
                    <a:pt x="346" y="0"/>
                    <a:pt x="322" y="12"/>
                  </a:cubicBezTo>
                  <a:lnTo>
                    <a:pt x="299" y="72"/>
                  </a:lnTo>
                  <a:lnTo>
                    <a:pt x="263" y="131"/>
                  </a:lnTo>
                  <a:cubicBezTo>
                    <a:pt x="251" y="167"/>
                    <a:pt x="263" y="167"/>
                    <a:pt x="251" y="203"/>
                  </a:cubicBezTo>
                  <a:cubicBezTo>
                    <a:pt x="239" y="239"/>
                    <a:pt x="227" y="239"/>
                    <a:pt x="203" y="262"/>
                  </a:cubicBezTo>
                  <a:lnTo>
                    <a:pt x="180" y="322"/>
                  </a:lnTo>
                  <a:cubicBezTo>
                    <a:pt x="168" y="358"/>
                    <a:pt x="180" y="358"/>
                    <a:pt x="168" y="381"/>
                  </a:cubicBezTo>
                  <a:lnTo>
                    <a:pt x="132" y="441"/>
                  </a:lnTo>
                  <a:lnTo>
                    <a:pt x="108" y="501"/>
                  </a:lnTo>
                  <a:cubicBezTo>
                    <a:pt x="84" y="536"/>
                    <a:pt x="108" y="548"/>
                    <a:pt x="84" y="584"/>
                  </a:cubicBezTo>
                  <a:lnTo>
                    <a:pt x="60" y="643"/>
                  </a:lnTo>
                  <a:cubicBezTo>
                    <a:pt x="49" y="667"/>
                    <a:pt x="60" y="667"/>
                    <a:pt x="49" y="703"/>
                  </a:cubicBezTo>
                  <a:lnTo>
                    <a:pt x="13" y="762"/>
                  </a:lnTo>
                  <a:cubicBezTo>
                    <a:pt x="13" y="774"/>
                    <a:pt x="1" y="774"/>
                    <a:pt x="1" y="786"/>
                  </a:cubicBezTo>
                  <a:cubicBezTo>
                    <a:pt x="1" y="798"/>
                    <a:pt x="1" y="798"/>
                    <a:pt x="13" y="822"/>
                  </a:cubicBezTo>
                  <a:cubicBezTo>
                    <a:pt x="20" y="836"/>
                    <a:pt x="43" y="842"/>
                    <a:pt x="66" y="842"/>
                  </a:cubicBezTo>
                  <a:cubicBezTo>
                    <a:pt x="82" y="842"/>
                    <a:pt x="98" y="839"/>
                    <a:pt x="108" y="834"/>
                  </a:cubicBezTo>
                  <a:cubicBezTo>
                    <a:pt x="108" y="834"/>
                    <a:pt x="120" y="834"/>
                    <a:pt x="120" y="822"/>
                  </a:cubicBezTo>
                  <a:cubicBezTo>
                    <a:pt x="120" y="822"/>
                    <a:pt x="120" y="798"/>
                    <a:pt x="132" y="798"/>
                  </a:cubicBezTo>
                  <a:cubicBezTo>
                    <a:pt x="144" y="774"/>
                    <a:pt x="144" y="774"/>
                    <a:pt x="144" y="739"/>
                  </a:cubicBezTo>
                  <a:lnTo>
                    <a:pt x="180" y="679"/>
                  </a:lnTo>
                  <a:cubicBezTo>
                    <a:pt x="191" y="655"/>
                    <a:pt x="191" y="655"/>
                    <a:pt x="191" y="620"/>
                  </a:cubicBezTo>
                  <a:cubicBezTo>
                    <a:pt x="203" y="596"/>
                    <a:pt x="191" y="596"/>
                    <a:pt x="203" y="548"/>
                  </a:cubicBezTo>
                  <a:cubicBezTo>
                    <a:pt x="227" y="524"/>
                    <a:pt x="251" y="536"/>
                    <a:pt x="251" y="489"/>
                  </a:cubicBezTo>
                  <a:cubicBezTo>
                    <a:pt x="263" y="465"/>
                    <a:pt x="251" y="465"/>
                    <a:pt x="263" y="429"/>
                  </a:cubicBezTo>
                  <a:lnTo>
                    <a:pt x="299" y="370"/>
                  </a:lnTo>
                  <a:cubicBezTo>
                    <a:pt x="311" y="346"/>
                    <a:pt x="299" y="334"/>
                    <a:pt x="311" y="298"/>
                  </a:cubicBezTo>
                  <a:cubicBezTo>
                    <a:pt x="322" y="262"/>
                    <a:pt x="311" y="262"/>
                    <a:pt x="322" y="227"/>
                  </a:cubicBezTo>
                  <a:cubicBezTo>
                    <a:pt x="322" y="203"/>
                    <a:pt x="346" y="203"/>
                    <a:pt x="346" y="203"/>
                  </a:cubicBezTo>
                  <a:cubicBezTo>
                    <a:pt x="358" y="167"/>
                    <a:pt x="370" y="108"/>
                    <a:pt x="406" y="60"/>
                  </a:cubicBezTo>
                  <a:lnTo>
                    <a:pt x="406" y="48"/>
                  </a:lnTo>
                  <a:cubicBezTo>
                    <a:pt x="406" y="24"/>
                    <a:pt x="406" y="24"/>
                    <a:pt x="418" y="24"/>
                  </a:cubicBezTo>
                  <a:cubicBezTo>
                    <a:pt x="418" y="13"/>
                    <a:pt x="418" y="12"/>
                    <a:pt x="407" y="1"/>
                  </a:cubicBezTo>
                  <a:lnTo>
                    <a:pt x="407" y="1"/>
                  </a:lnTo>
                  <a:cubicBezTo>
                    <a:pt x="410" y="5"/>
                    <a:pt x="411" y="6"/>
                    <a:pt x="411" y="6"/>
                  </a:cubicBezTo>
                  <a:cubicBezTo>
                    <a:pt x="410" y="6"/>
                    <a:pt x="402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4065975" y="3116475"/>
              <a:ext cx="9250" cy="30000"/>
            </a:xfrm>
            <a:custGeom>
              <a:avLst/>
              <a:gdLst/>
              <a:ahLst/>
              <a:cxnLst/>
              <a:rect l="l" t="t" r="r" b="b"/>
              <a:pathLst>
                <a:path w="370" h="1200" extrusionOk="0">
                  <a:moveTo>
                    <a:pt x="64" y="0"/>
                  </a:moveTo>
                  <a:cubicBezTo>
                    <a:pt x="41" y="0"/>
                    <a:pt x="30" y="11"/>
                    <a:pt x="12" y="29"/>
                  </a:cubicBezTo>
                  <a:cubicBezTo>
                    <a:pt x="0" y="52"/>
                    <a:pt x="0" y="64"/>
                    <a:pt x="0" y="100"/>
                  </a:cubicBezTo>
                  <a:cubicBezTo>
                    <a:pt x="12" y="124"/>
                    <a:pt x="12" y="148"/>
                    <a:pt x="36" y="172"/>
                  </a:cubicBezTo>
                  <a:cubicBezTo>
                    <a:pt x="48" y="219"/>
                    <a:pt x="48" y="219"/>
                    <a:pt x="72" y="243"/>
                  </a:cubicBezTo>
                  <a:cubicBezTo>
                    <a:pt x="96" y="291"/>
                    <a:pt x="108" y="279"/>
                    <a:pt x="119" y="326"/>
                  </a:cubicBezTo>
                  <a:cubicBezTo>
                    <a:pt x="131" y="362"/>
                    <a:pt x="119" y="362"/>
                    <a:pt x="131" y="410"/>
                  </a:cubicBezTo>
                  <a:cubicBezTo>
                    <a:pt x="155" y="457"/>
                    <a:pt x="155" y="457"/>
                    <a:pt x="155" y="505"/>
                  </a:cubicBezTo>
                  <a:lnTo>
                    <a:pt x="179" y="588"/>
                  </a:lnTo>
                  <a:cubicBezTo>
                    <a:pt x="179" y="636"/>
                    <a:pt x="191" y="636"/>
                    <a:pt x="191" y="684"/>
                  </a:cubicBezTo>
                  <a:cubicBezTo>
                    <a:pt x="191" y="719"/>
                    <a:pt x="191" y="719"/>
                    <a:pt x="203" y="767"/>
                  </a:cubicBezTo>
                  <a:cubicBezTo>
                    <a:pt x="203" y="814"/>
                    <a:pt x="227" y="814"/>
                    <a:pt x="239" y="862"/>
                  </a:cubicBezTo>
                  <a:lnTo>
                    <a:pt x="239" y="945"/>
                  </a:lnTo>
                  <a:cubicBezTo>
                    <a:pt x="239" y="993"/>
                    <a:pt x="250" y="993"/>
                    <a:pt x="239" y="1041"/>
                  </a:cubicBezTo>
                  <a:lnTo>
                    <a:pt x="239" y="1124"/>
                  </a:lnTo>
                  <a:lnTo>
                    <a:pt x="239" y="1160"/>
                  </a:lnTo>
                  <a:cubicBezTo>
                    <a:pt x="239" y="1172"/>
                    <a:pt x="250" y="1172"/>
                    <a:pt x="250" y="1184"/>
                  </a:cubicBezTo>
                  <a:cubicBezTo>
                    <a:pt x="262" y="1195"/>
                    <a:pt x="275" y="1199"/>
                    <a:pt x="289" y="1199"/>
                  </a:cubicBezTo>
                  <a:cubicBezTo>
                    <a:pt x="319" y="1199"/>
                    <a:pt x="349" y="1180"/>
                    <a:pt x="358" y="1172"/>
                  </a:cubicBezTo>
                  <a:lnTo>
                    <a:pt x="369" y="1160"/>
                  </a:lnTo>
                  <a:lnTo>
                    <a:pt x="369" y="1124"/>
                  </a:lnTo>
                  <a:lnTo>
                    <a:pt x="369" y="1041"/>
                  </a:lnTo>
                  <a:lnTo>
                    <a:pt x="369" y="945"/>
                  </a:lnTo>
                  <a:lnTo>
                    <a:pt x="369" y="862"/>
                  </a:lnTo>
                  <a:cubicBezTo>
                    <a:pt x="369" y="814"/>
                    <a:pt x="358" y="814"/>
                    <a:pt x="358" y="767"/>
                  </a:cubicBezTo>
                  <a:cubicBezTo>
                    <a:pt x="358" y="719"/>
                    <a:pt x="369" y="719"/>
                    <a:pt x="369" y="660"/>
                  </a:cubicBezTo>
                  <a:cubicBezTo>
                    <a:pt x="369" y="624"/>
                    <a:pt x="358" y="624"/>
                    <a:pt x="346" y="576"/>
                  </a:cubicBezTo>
                  <a:cubicBezTo>
                    <a:pt x="322" y="529"/>
                    <a:pt x="322" y="529"/>
                    <a:pt x="322" y="481"/>
                  </a:cubicBezTo>
                  <a:cubicBezTo>
                    <a:pt x="310" y="445"/>
                    <a:pt x="298" y="445"/>
                    <a:pt x="286" y="398"/>
                  </a:cubicBezTo>
                  <a:cubicBezTo>
                    <a:pt x="262" y="350"/>
                    <a:pt x="250" y="350"/>
                    <a:pt x="239" y="303"/>
                  </a:cubicBezTo>
                  <a:lnTo>
                    <a:pt x="239" y="279"/>
                  </a:lnTo>
                  <a:cubicBezTo>
                    <a:pt x="203" y="207"/>
                    <a:pt x="167" y="148"/>
                    <a:pt x="155" y="88"/>
                  </a:cubicBezTo>
                  <a:cubicBezTo>
                    <a:pt x="155" y="64"/>
                    <a:pt x="131" y="64"/>
                    <a:pt x="131" y="52"/>
                  </a:cubicBezTo>
                  <a:cubicBezTo>
                    <a:pt x="131" y="41"/>
                    <a:pt x="119" y="41"/>
                    <a:pt x="119" y="17"/>
                  </a:cubicBezTo>
                  <a:cubicBezTo>
                    <a:pt x="108" y="17"/>
                    <a:pt x="108" y="5"/>
                    <a:pt x="96" y="5"/>
                  </a:cubicBezTo>
                  <a:cubicBezTo>
                    <a:pt x="83" y="2"/>
                    <a:pt x="73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3686175" y="3214850"/>
              <a:ext cx="88125" cy="67850"/>
            </a:xfrm>
            <a:custGeom>
              <a:avLst/>
              <a:gdLst/>
              <a:ahLst/>
              <a:cxnLst/>
              <a:rect l="l" t="t" r="r" b="b"/>
              <a:pathLst>
                <a:path w="3525" h="2714" extrusionOk="0">
                  <a:moveTo>
                    <a:pt x="3504" y="1"/>
                  </a:moveTo>
                  <a:cubicBezTo>
                    <a:pt x="3477" y="1"/>
                    <a:pt x="3430" y="65"/>
                    <a:pt x="3405" y="106"/>
                  </a:cubicBezTo>
                  <a:cubicBezTo>
                    <a:pt x="3393" y="142"/>
                    <a:pt x="3393" y="154"/>
                    <a:pt x="3381" y="166"/>
                  </a:cubicBezTo>
                  <a:cubicBezTo>
                    <a:pt x="3358" y="201"/>
                    <a:pt x="3358" y="225"/>
                    <a:pt x="3346" y="261"/>
                  </a:cubicBezTo>
                  <a:cubicBezTo>
                    <a:pt x="3286" y="416"/>
                    <a:pt x="3286" y="439"/>
                    <a:pt x="3215" y="582"/>
                  </a:cubicBezTo>
                  <a:cubicBezTo>
                    <a:pt x="3143" y="749"/>
                    <a:pt x="3143" y="749"/>
                    <a:pt x="3036" y="892"/>
                  </a:cubicBezTo>
                  <a:cubicBezTo>
                    <a:pt x="2941" y="1047"/>
                    <a:pt x="2941" y="1047"/>
                    <a:pt x="2822" y="1190"/>
                  </a:cubicBezTo>
                  <a:cubicBezTo>
                    <a:pt x="2727" y="1344"/>
                    <a:pt x="2727" y="1344"/>
                    <a:pt x="2607" y="1475"/>
                  </a:cubicBezTo>
                  <a:cubicBezTo>
                    <a:pt x="2488" y="1606"/>
                    <a:pt x="2465" y="1594"/>
                    <a:pt x="2334" y="1713"/>
                  </a:cubicBezTo>
                  <a:cubicBezTo>
                    <a:pt x="2203" y="1832"/>
                    <a:pt x="2215" y="1844"/>
                    <a:pt x="2072" y="1952"/>
                  </a:cubicBezTo>
                  <a:cubicBezTo>
                    <a:pt x="1929" y="2071"/>
                    <a:pt x="1929" y="2071"/>
                    <a:pt x="1786" y="2178"/>
                  </a:cubicBezTo>
                  <a:cubicBezTo>
                    <a:pt x="1631" y="2285"/>
                    <a:pt x="1655" y="2297"/>
                    <a:pt x="1488" y="2380"/>
                  </a:cubicBezTo>
                  <a:cubicBezTo>
                    <a:pt x="1322" y="2475"/>
                    <a:pt x="1334" y="2475"/>
                    <a:pt x="1155" y="2535"/>
                  </a:cubicBezTo>
                  <a:cubicBezTo>
                    <a:pt x="1119" y="2547"/>
                    <a:pt x="1083" y="2547"/>
                    <a:pt x="1060" y="2559"/>
                  </a:cubicBezTo>
                  <a:cubicBezTo>
                    <a:pt x="965" y="2587"/>
                    <a:pt x="868" y="2602"/>
                    <a:pt x="773" y="2602"/>
                  </a:cubicBezTo>
                  <a:cubicBezTo>
                    <a:pt x="592" y="2602"/>
                    <a:pt x="419" y="2549"/>
                    <a:pt x="286" y="2440"/>
                  </a:cubicBezTo>
                  <a:cubicBezTo>
                    <a:pt x="250" y="2428"/>
                    <a:pt x="226" y="2416"/>
                    <a:pt x="191" y="2368"/>
                  </a:cubicBezTo>
                  <a:lnTo>
                    <a:pt x="119" y="2297"/>
                  </a:lnTo>
                  <a:lnTo>
                    <a:pt x="48" y="2225"/>
                  </a:lnTo>
                  <a:cubicBezTo>
                    <a:pt x="37" y="2218"/>
                    <a:pt x="29" y="2216"/>
                    <a:pt x="22" y="2216"/>
                  </a:cubicBezTo>
                  <a:cubicBezTo>
                    <a:pt x="6" y="2216"/>
                    <a:pt x="0" y="2232"/>
                    <a:pt x="0" y="2249"/>
                  </a:cubicBezTo>
                  <a:cubicBezTo>
                    <a:pt x="0" y="2309"/>
                    <a:pt x="48" y="2404"/>
                    <a:pt x="107" y="2464"/>
                  </a:cubicBezTo>
                  <a:cubicBezTo>
                    <a:pt x="250" y="2571"/>
                    <a:pt x="250" y="2571"/>
                    <a:pt x="429" y="2654"/>
                  </a:cubicBezTo>
                  <a:cubicBezTo>
                    <a:pt x="619" y="2690"/>
                    <a:pt x="619" y="2690"/>
                    <a:pt x="822" y="2714"/>
                  </a:cubicBezTo>
                  <a:cubicBezTo>
                    <a:pt x="1012" y="2690"/>
                    <a:pt x="1012" y="2678"/>
                    <a:pt x="1191" y="2618"/>
                  </a:cubicBezTo>
                  <a:cubicBezTo>
                    <a:pt x="1369" y="2559"/>
                    <a:pt x="1369" y="2571"/>
                    <a:pt x="1548" y="2487"/>
                  </a:cubicBezTo>
                  <a:cubicBezTo>
                    <a:pt x="1715" y="2392"/>
                    <a:pt x="1715" y="2392"/>
                    <a:pt x="1857" y="2297"/>
                  </a:cubicBezTo>
                  <a:cubicBezTo>
                    <a:pt x="2012" y="2190"/>
                    <a:pt x="2012" y="2178"/>
                    <a:pt x="2155" y="2071"/>
                  </a:cubicBezTo>
                  <a:cubicBezTo>
                    <a:pt x="2310" y="1952"/>
                    <a:pt x="2310" y="1952"/>
                    <a:pt x="2441" y="1832"/>
                  </a:cubicBezTo>
                  <a:cubicBezTo>
                    <a:pt x="2572" y="1702"/>
                    <a:pt x="2572" y="1713"/>
                    <a:pt x="2703" y="1571"/>
                  </a:cubicBezTo>
                  <a:cubicBezTo>
                    <a:pt x="2822" y="1428"/>
                    <a:pt x="2822" y="1416"/>
                    <a:pt x="2929" y="1273"/>
                  </a:cubicBezTo>
                  <a:cubicBezTo>
                    <a:pt x="3048" y="1118"/>
                    <a:pt x="3048" y="1118"/>
                    <a:pt x="3155" y="975"/>
                  </a:cubicBezTo>
                  <a:cubicBezTo>
                    <a:pt x="3262" y="809"/>
                    <a:pt x="3239" y="809"/>
                    <a:pt x="3334" y="642"/>
                  </a:cubicBezTo>
                  <a:cubicBezTo>
                    <a:pt x="3417" y="475"/>
                    <a:pt x="3405" y="475"/>
                    <a:pt x="3465" y="297"/>
                  </a:cubicBezTo>
                  <a:cubicBezTo>
                    <a:pt x="3477" y="237"/>
                    <a:pt x="3500" y="189"/>
                    <a:pt x="3512" y="166"/>
                  </a:cubicBezTo>
                  <a:cubicBezTo>
                    <a:pt x="3512" y="118"/>
                    <a:pt x="3524" y="82"/>
                    <a:pt x="3524" y="47"/>
                  </a:cubicBezTo>
                  <a:cubicBezTo>
                    <a:pt x="3524" y="14"/>
                    <a:pt x="3516" y="1"/>
                    <a:pt x="3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3787525" y="3131550"/>
              <a:ext cx="121700" cy="62275"/>
            </a:xfrm>
            <a:custGeom>
              <a:avLst/>
              <a:gdLst/>
              <a:ahLst/>
              <a:cxnLst/>
              <a:rect l="l" t="t" r="r" b="b"/>
              <a:pathLst>
                <a:path w="4868" h="2491" extrusionOk="0">
                  <a:moveTo>
                    <a:pt x="4846" y="1"/>
                  </a:moveTo>
                  <a:cubicBezTo>
                    <a:pt x="4815" y="1"/>
                    <a:pt x="4754" y="79"/>
                    <a:pt x="4721" y="128"/>
                  </a:cubicBezTo>
                  <a:cubicBezTo>
                    <a:pt x="4709" y="164"/>
                    <a:pt x="4697" y="176"/>
                    <a:pt x="4685" y="211"/>
                  </a:cubicBezTo>
                  <a:cubicBezTo>
                    <a:pt x="4661" y="235"/>
                    <a:pt x="4649" y="271"/>
                    <a:pt x="4638" y="307"/>
                  </a:cubicBezTo>
                  <a:cubicBezTo>
                    <a:pt x="4542" y="509"/>
                    <a:pt x="4542" y="509"/>
                    <a:pt x="4423" y="700"/>
                  </a:cubicBezTo>
                  <a:cubicBezTo>
                    <a:pt x="4304" y="878"/>
                    <a:pt x="4304" y="878"/>
                    <a:pt x="4173" y="1057"/>
                  </a:cubicBezTo>
                  <a:cubicBezTo>
                    <a:pt x="4042" y="1224"/>
                    <a:pt x="4042" y="1235"/>
                    <a:pt x="3887" y="1378"/>
                  </a:cubicBezTo>
                  <a:cubicBezTo>
                    <a:pt x="3745" y="1533"/>
                    <a:pt x="3745" y="1545"/>
                    <a:pt x="3566" y="1676"/>
                  </a:cubicBezTo>
                  <a:cubicBezTo>
                    <a:pt x="3387" y="1819"/>
                    <a:pt x="3376" y="1783"/>
                    <a:pt x="3197" y="1902"/>
                  </a:cubicBezTo>
                  <a:cubicBezTo>
                    <a:pt x="2995" y="2009"/>
                    <a:pt x="3018" y="2021"/>
                    <a:pt x="2804" y="2116"/>
                  </a:cubicBezTo>
                  <a:cubicBezTo>
                    <a:pt x="2614" y="2200"/>
                    <a:pt x="2614" y="2200"/>
                    <a:pt x="2399" y="2259"/>
                  </a:cubicBezTo>
                  <a:cubicBezTo>
                    <a:pt x="2197" y="2319"/>
                    <a:pt x="2197" y="2331"/>
                    <a:pt x="1982" y="2367"/>
                  </a:cubicBezTo>
                  <a:cubicBezTo>
                    <a:pt x="1780" y="2390"/>
                    <a:pt x="1780" y="2414"/>
                    <a:pt x="1554" y="2414"/>
                  </a:cubicBezTo>
                  <a:lnTo>
                    <a:pt x="1411" y="2414"/>
                  </a:lnTo>
                  <a:cubicBezTo>
                    <a:pt x="1066" y="2414"/>
                    <a:pt x="720" y="2378"/>
                    <a:pt x="411" y="2259"/>
                  </a:cubicBezTo>
                  <a:cubicBezTo>
                    <a:pt x="375" y="2247"/>
                    <a:pt x="316" y="2247"/>
                    <a:pt x="280" y="2212"/>
                  </a:cubicBezTo>
                  <a:cubicBezTo>
                    <a:pt x="220" y="2200"/>
                    <a:pt x="185" y="2188"/>
                    <a:pt x="161" y="2176"/>
                  </a:cubicBezTo>
                  <a:cubicBezTo>
                    <a:pt x="113" y="2152"/>
                    <a:pt x="66" y="2152"/>
                    <a:pt x="42" y="2140"/>
                  </a:cubicBezTo>
                  <a:cubicBezTo>
                    <a:pt x="33" y="2137"/>
                    <a:pt x="25" y="2136"/>
                    <a:pt x="20" y="2136"/>
                  </a:cubicBezTo>
                  <a:cubicBezTo>
                    <a:pt x="2" y="2136"/>
                    <a:pt x="0" y="2149"/>
                    <a:pt x="18" y="2176"/>
                  </a:cubicBezTo>
                  <a:cubicBezTo>
                    <a:pt x="66" y="2224"/>
                    <a:pt x="161" y="2283"/>
                    <a:pt x="256" y="2307"/>
                  </a:cubicBezTo>
                  <a:cubicBezTo>
                    <a:pt x="470" y="2367"/>
                    <a:pt x="470" y="2378"/>
                    <a:pt x="673" y="2426"/>
                  </a:cubicBezTo>
                  <a:cubicBezTo>
                    <a:pt x="899" y="2474"/>
                    <a:pt x="899" y="2474"/>
                    <a:pt x="1125" y="2486"/>
                  </a:cubicBezTo>
                  <a:cubicBezTo>
                    <a:pt x="1201" y="2490"/>
                    <a:pt x="1251" y="2491"/>
                    <a:pt x="1292" y="2491"/>
                  </a:cubicBezTo>
                  <a:cubicBezTo>
                    <a:pt x="1375" y="2491"/>
                    <a:pt x="1423" y="2486"/>
                    <a:pt x="1566" y="2486"/>
                  </a:cubicBezTo>
                  <a:cubicBezTo>
                    <a:pt x="1792" y="2474"/>
                    <a:pt x="1792" y="2486"/>
                    <a:pt x="2018" y="2450"/>
                  </a:cubicBezTo>
                  <a:cubicBezTo>
                    <a:pt x="2244" y="2426"/>
                    <a:pt x="2244" y="2426"/>
                    <a:pt x="2459" y="2367"/>
                  </a:cubicBezTo>
                  <a:cubicBezTo>
                    <a:pt x="2685" y="2307"/>
                    <a:pt x="2673" y="2295"/>
                    <a:pt x="2875" y="2200"/>
                  </a:cubicBezTo>
                  <a:cubicBezTo>
                    <a:pt x="3090" y="2116"/>
                    <a:pt x="3090" y="2116"/>
                    <a:pt x="3280" y="2009"/>
                  </a:cubicBezTo>
                  <a:cubicBezTo>
                    <a:pt x="3471" y="1890"/>
                    <a:pt x="3471" y="1890"/>
                    <a:pt x="3649" y="1759"/>
                  </a:cubicBezTo>
                  <a:cubicBezTo>
                    <a:pt x="3828" y="1616"/>
                    <a:pt x="3816" y="1605"/>
                    <a:pt x="3983" y="1438"/>
                  </a:cubicBezTo>
                  <a:cubicBezTo>
                    <a:pt x="4149" y="1295"/>
                    <a:pt x="4149" y="1295"/>
                    <a:pt x="4292" y="1116"/>
                  </a:cubicBezTo>
                  <a:cubicBezTo>
                    <a:pt x="4447" y="938"/>
                    <a:pt x="4423" y="938"/>
                    <a:pt x="4542" y="747"/>
                  </a:cubicBezTo>
                  <a:cubicBezTo>
                    <a:pt x="4661" y="545"/>
                    <a:pt x="4661" y="545"/>
                    <a:pt x="4757" y="354"/>
                  </a:cubicBezTo>
                  <a:cubicBezTo>
                    <a:pt x="4780" y="283"/>
                    <a:pt x="4816" y="235"/>
                    <a:pt x="4828" y="211"/>
                  </a:cubicBezTo>
                  <a:cubicBezTo>
                    <a:pt x="4840" y="164"/>
                    <a:pt x="4864" y="104"/>
                    <a:pt x="4864" y="57"/>
                  </a:cubicBezTo>
                  <a:cubicBezTo>
                    <a:pt x="4867" y="16"/>
                    <a:pt x="4860" y="1"/>
                    <a:pt x="48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3706700" y="3191925"/>
              <a:ext cx="96525" cy="46000"/>
            </a:xfrm>
            <a:custGeom>
              <a:avLst/>
              <a:gdLst/>
              <a:ahLst/>
              <a:cxnLst/>
              <a:rect l="l" t="t" r="r" b="b"/>
              <a:pathLst>
                <a:path w="3861" h="1840" extrusionOk="0">
                  <a:moveTo>
                    <a:pt x="3805" y="1"/>
                  </a:moveTo>
                  <a:cubicBezTo>
                    <a:pt x="3772" y="1"/>
                    <a:pt x="3725" y="12"/>
                    <a:pt x="3691" y="23"/>
                  </a:cubicBezTo>
                  <a:cubicBezTo>
                    <a:pt x="3656" y="35"/>
                    <a:pt x="3644" y="35"/>
                    <a:pt x="3632" y="59"/>
                  </a:cubicBezTo>
                  <a:cubicBezTo>
                    <a:pt x="3608" y="71"/>
                    <a:pt x="3584" y="82"/>
                    <a:pt x="3549" y="118"/>
                  </a:cubicBezTo>
                  <a:cubicBezTo>
                    <a:pt x="3406" y="213"/>
                    <a:pt x="3406" y="237"/>
                    <a:pt x="3275" y="356"/>
                  </a:cubicBezTo>
                  <a:lnTo>
                    <a:pt x="3001" y="594"/>
                  </a:lnTo>
                  <a:cubicBezTo>
                    <a:pt x="2870" y="714"/>
                    <a:pt x="2882" y="714"/>
                    <a:pt x="2751" y="844"/>
                  </a:cubicBezTo>
                  <a:cubicBezTo>
                    <a:pt x="2620" y="964"/>
                    <a:pt x="2632" y="975"/>
                    <a:pt x="2501" y="1083"/>
                  </a:cubicBezTo>
                  <a:cubicBezTo>
                    <a:pt x="2358" y="1202"/>
                    <a:pt x="2346" y="1178"/>
                    <a:pt x="2203" y="1273"/>
                  </a:cubicBezTo>
                  <a:cubicBezTo>
                    <a:pt x="2060" y="1380"/>
                    <a:pt x="2060" y="1380"/>
                    <a:pt x="1917" y="1464"/>
                  </a:cubicBezTo>
                  <a:cubicBezTo>
                    <a:pt x="1763" y="1559"/>
                    <a:pt x="1763" y="1547"/>
                    <a:pt x="1608" y="1606"/>
                  </a:cubicBezTo>
                  <a:cubicBezTo>
                    <a:pt x="1441" y="1642"/>
                    <a:pt x="1441" y="1666"/>
                    <a:pt x="1275" y="1690"/>
                  </a:cubicBezTo>
                  <a:cubicBezTo>
                    <a:pt x="1173" y="1697"/>
                    <a:pt x="1133" y="1709"/>
                    <a:pt x="1078" y="1709"/>
                  </a:cubicBezTo>
                  <a:cubicBezTo>
                    <a:pt x="1042" y="1709"/>
                    <a:pt x="999" y="1704"/>
                    <a:pt x="929" y="1690"/>
                  </a:cubicBezTo>
                  <a:cubicBezTo>
                    <a:pt x="894" y="1678"/>
                    <a:pt x="858" y="1678"/>
                    <a:pt x="834" y="1666"/>
                  </a:cubicBezTo>
                  <a:cubicBezTo>
                    <a:pt x="572" y="1606"/>
                    <a:pt x="322" y="1452"/>
                    <a:pt x="191" y="1225"/>
                  </a:cubicBezTo>
                  <a:cubicBezTo>
                    <a:pt x="179" y="1214"/>
                    <a:pt x="143" y="1166"/>
                    <a:pt x="132" y="1142"/>
                  </a:cubicBezTo>
                  <a:cubicBezTo>
                    <a:pt x="120" y="1095"/>
                    <a:pt x="96" y="1071"/>
                    <a:pt x="96" y="1047"/>
                  </a:cubicBezTo>
                  <a:lnTo>
                    <a:pt x="60" y="964"/>
                  </a:lnTo>
                  <a:cubicBezTo>
                    <a:pt x="50" y="959"/>
                    <a:pt x="42" y="956"/>
                    <a:pt x="36" y="956"/>
                  </a:cubicBezTo>
                  <a:cubicBezTo>
                    <a:pt x="26" y="956"/>
                    <a:pt x="19" y="962"/>
                    <a:pt x="12" y="975"/>
                  </a:cubicBezTo>
                  <a:cubicBezTo>
                    <a:pt x="1" y="1035"/>
                    <a:pt x="1" y="1130"/>
                    <a:pt x="36" y="1202"/>
                  </a:cubicBezTo>
                  <a:cubicBezTo>
                    <a:pt x="132" y="1368"/>
                    <a:pt x="132" y="1368"/>
                    <a:pt x="262" y="1499"/>
                  </a:cubicBezTo>
                  <a:cubicBezTo>
                    <a:pt x="417" y="1618"/>
                    <a:pt x="417" y="1618"/>
                    <a:pt x="572" y="1702"/>
                  </a:cubicBezTo>
                  <a:cubicBezTo>
                    <a:pt x="751" y="1785"/>
                    <a:pt x="751" y="1761"/>
                    <a:pt x="929" y="1809"/>
                  </a:cubicBezTo>
                  <a:cubicBezTo>
                    <a:pt x="1042" y="1832"/>
                    <a:pt x="1093" y="1840"/>
                    <a:pt x="1161" y="1840"/>
                  </a:cubicBezTo>
                  <a:cubicBezTo>
                    <a:pt x="1200" y="1840"/>
                    <a:pt x="1245" y="1837"/>
                    <a:pt x="1310" y="1833"/>
                  </a:cubicBezTo>
                  <a:cubicBezTo>
                    <a:pt x="1489" y="1797"/>
                    <a:pt x="1489" y="1797"/>
                    <a:pt x="1667" y="1749"/>
                  </a:cubicBezTo>
                  <a:cubicBezTo>
                    <a:pt x="1846" y="1690"/>
                    <a:pt x="1846" y="1678"/>
                    <a:pt x="1989" y="1595"/>
                  </a:cubicBezTo>
                  <a:cubicBezTo>
                    <a:pt x="2156" y="1499"/>
                    <a:pt x="2156" y="1499"/>
                    <a:pt x="2298" y="1392"/>
                  </a:cubicBezTo>
                  <a:cubicBezTo>
                    <a:pt x="2453" y="1297"/>
                    <a:pt x="2453" y="1297"/>
                    <a:pt x="2584" y="1178"/>
                  </a:cubicBezTo>
                  <a:cubicBezTo>
                    <a:pt x="2715" y="1059"/>
                    <a:pt x="2703" y="1035"/>
                    <a:pt x="2834" y="916"/>
                  </a:cubicBezTo>
                  <a:lnTo>
                    <a:pt x="3108" y="678"/>
                  </a:lnTo>
                  <a:cubicBezTo>
                    <a:pt x="3239" y="559"/>
                    <a:pt x="3227" y="547"/>
                    <a:pt x="3358" y="440"/>
                  </a:cubicBezTo>
                  <a:cubicBezTo>
                    <a:pt x="3489" y="321"/>
                    <a:pt x="3489" y="321"/>
                    <a:pt x="3632" y="213"/>
                  </a:cubicBezTo>
                  <a:cubicBezTo>
                    <a:pt x="3668" y="190"/>
                    <a:pt x="3703" y="166"/>
                    <a:pt x="3727" y="142"/>
                  </a:cubicBezTo>
                  <a:lnTo>
                    <a:pt x="3822" y="59"/>
                  </a:lnTo>
                  <a:cubicBezTo>
                    <a:pt x="3860" y="15"/>
                    <a:pt x="3841" y="1"/>
                    <a:pt x="3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3631400" y="3281825"/>
              <a:ext cx="74425" cy="35175"/>
            </a:xfrm>
            <a:custGeom>
              <a:avLst/>
              <a:gdLst/>
              <a:ahLst/>
              <a:cxnLst/>
              <a:rect l="l" t="t" r="r" b="b"/>
              <a:pathLst>
                <a:path w="2977" h="1407" extrusionOk="0">
                  <a:moveTo>
                    <a:pt x="2932" y="0"/>
                  </a:moveTo>
                  <a:cubicBezTo>
                    <a:pt x="2903" y="0"/>
                    <a:pt x="2865" y="16"/>
                    <a:pt x="2846" y="35"/>
                  </a:cubicBezTo>
                  <a:cubicBezTo>
                    <a:pt x="2822" y="46"/>
                    <a:pt x="2810" y="46"/>
                    <a:pt x="2798" y="58"/>
                  </a:cubicBezTo>
                  <a:lnTo>
                    <a:pt x="2739" y="118"/>
                  </a:lnTo>
                  <a:cubicBezTo>
                    <a:pt x="2632" y="225"/>
                    <a:pt x="2655" y="225"/>
                    <a:pt x="2548" y="320"/>
                  </a:cubicBezTo>
                  <a:lnTo>
                    <a:pt x="2334" y="499"/>
                  </a:lnTo>
                  <a:cubicBezTo>
                    <a:pt x="2239" y="582"/>
                    <a:pt x="2239" y="582"/>
                    <a:pt x="2120" y="654"/>
                  </a:cubicBezTo>
                  <a:cubicBezTo>
                    <a:pt x="2001" y="737"/>
                    <a:pt x="2012" y="749"/>
                    <a:pt x="1893" y="820"/>
                  </a:cubicBezTo>
                  <a:cubicBezTo>
                    <a:pt x="1774" y="892"/>
                    <a:pt x="1762" y="868"/>
                    <a:pt x="1643" y="928"/>
                  </a:cubicBezTo>
                  <a:cubicBezTo>
                    <a:pt x="1524" y="987"/>
                    <a:pt x="1524" y="999"/>
                    <a:pt x="1381" y="1047"/>
                  </a:cubicBezTo>
                  <a:cubicBezTo>
                    <a:pt x="1250" y="1106"/>
                    <a:pt x="1250" y="1106"/>
                    <a:pt x="1131" y="1154"/>
                  </a:cubicBezTo>
                  <a:cubicBezTo>
                    <a:pt x="1000" y="1189"/>
                    <a:pt x="1012" y="1213"/>
                    <a:pt x="881" y="1237"/>
                  </a:cubicBezTo>
                  <a:cubicBezTo>
                    <a:pt x="738" y="1273"/>
                    <a:pt x="738" y="1285"/>
                    <a:pt x="607" y="1285"/>
                  </a:cubicBezTo>
                  <a:cubicBezTo>
                    <a:pt x="584" y="1285"/>
                    <a:pt x="548" y="1273"/>
                    <a:pt x="524" y="1273"/>
                  </a:cubicBezTo>
                  <a:cubicBezTo>
                    <a:pt x="310" y="1237"/>
                    <a:pt x="167" y="1058"/>
                    <a:pt x="143" y="832"/>
                  </a:cubicBezTo>
                  <a:cubicBezTo>
                    <a:pt x="143" y="820"/>
                    <a:pt x="131" y="797"/>
                    <a:pt x="131" y="749"/>
                  </a:cubicBezTo>
                  <a:cubicBezTo>
                    <a:pt x="131" y="713"/>
                    <a:pt x="119" y="689"/>
                    <a:pt x="119" y="654"/>
                  </a:cubicBezTo>
                  <a:cubicBezTo>
                    <a:pt x="107" y="630"/>
                    <a:pt x="107" y="594"/>
                    <a:pt x="84" y="582"/>
                  </a:cubicBezTo>
                  <a:cubicBezTo>
                    <a:pt x="60" y="594"/>
                    <a:pt x="48" y="582"/>
                    <a:pt x="36" y="630"/>
                  </a:cubicBezTo>
                  <a:cubicBezTo>
                    <a:pt x="0" y="677"/>
                    <a:pt x="0" y="737"/>
                    <a:pt x="0" y="808"/>
                  </a:cubicBezTo>
                  <a:cubicBezTo>
                    <a:pt x="36" y="939"/>
                    <a:pt x="12" y="951"/>
                    <a:pt x="72" y="1094"/>
                  </a:cubicBezTo>
                  <a:cubicBezTo>
                    <a:pt x="155" y="1225"/>
                    <a:pt x="155" y="1237"/>
                    <a:pt x="286" y="1332"/>
                  </a:cubicBezTo>
                  <a:cubicBezTo>
                    <a:pt x="429" y="1404"/>
                    <a:pt x="429" y="1392"/>
                    <a:pt x="584" y="1404"/>
                  </a:cubicBezTo>
                  <a:cubicBezTo>
                    <a:pt x="655" y="1404"/>
                    <a:pt x="691" y="1407"/>
                    <a:pt x="728" y="1407"/>
                  </a:cubicBezTo>
                  <a:cubicBezTo>
                    <a:pt x="765" y="1407"/>
                    <a:pt x="804" y="1404"/>
                    <a:pt x="881" y="1392"/>
                  </a:cubicBezTo>
                  <a:cubicBezTo>
                    <a:pt x="1024" y="1356"/>
                    <a:pt x="1024" y="1356"/>
                    <a:pt x="1167" y="1297"/>
                  </a:cubicBezTo>
                  <a:cubicBezTo>
                    <a:pt x="1298" y="1249"/>
                    <a:pt x="1298" y="1237"/>
                    <a:pt x="1429" y="1178"/>
                  </a:cubicBezTo>
                  <a:lnTo>
                    <a:pt x="1691" y="1058"/>
                  </a:lnTo>
                  <a:cubicBezTo>
                    <a:pt x="1834" y="999"/>
                    <a:pt x="1834" y="999"/>
                    <a:pt x="1953" y="928"/>
                  </a:cubicBezTo>
                  <a:cubicBezTo>
                    <a:pt x="2072" y="856"/>
                    <a:pt x="2072" y="832"/>
                    <a:pt x="2191" y="761"/>
                  </a:cubicBezTo>
                  <a:cubicBezTo>
                    <a:pt x="2310" y="689"/>
                    <a:pt x="2310" y="689"/>
                    <a:pt x="2429" y="594"/>
                  </a:cubicBezTo>
                  <a:cubicBezTo>
                    <a:pt x="2548" y="511"/>
                    <a:pt x="2536" y="511"/>
                    <a:pt x="2632" y="404"/>
                  </a:cubicBezTo>
                  <a:cubicBezTo>
                    <a:pt x="2739" y="320"/>
                    <a:pt x="2739" y="296"/>
                    <a:pt x="2846" y="213"/>
                  </a:cubicBezTo>
                  <a:lnTo>
                    <a:pt x="2917" y="142"/>
                  </a:lnTo>
                  <a:lnTo>
                    <a:pt x="2965" y="46"/>
                  </a:lnTo>
                  <a:cubicBezTo>
                    <a:pt x="2976" y="13"/>
                    <a:pt x="2958" y="0"/>
                    <a:pt x="29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3764325" y="2937825"/>
              <a:ext cx="19500" cy="29350"/>
            </a:xfrm>
            <a:custGeom>
              <a:avLst/>
              <a:gdLst/>
              <a:ahLst/>
              <a:cxnLst/>
              <a:rect l="l" t="t" r="r" b="b"/>
              <a:pathLst>
                <a:path w="780" h="1174" extrusionOk="0">
                  <a:moveTo>
                    <a:pt x="720" y="1"/>
                  </a:moveTo>
                  <a:cubicBezTo>
                    <a:pt x="709" y="1"/>
                    <a:pt x="700" y="3"/>
                    <a:pt x="696" y="7"/>
                  </a:cubicBezTo>
                  <a:lnTo>
                    <a:pt x="684" y="19"/>
                  </a:lnTo>
                  <a:cubicBezTo>
                    <a:pt x="684" y="19"/>
                    <a:pt x="660" y="43"/>
                    <a:pt x="660" y="55"/>
                  </a:cubicBezTo>
                  <a:cubicBezTo>
                    <a:pt x="636" y="102"/>
                    <a:pt x="636" y="102"/>
                    <a:pt x="624" y="138"/>
                  </a:cubicBezTo>
                  <a:lnTo>
                    <a:pt x="565" y="233"/>
                  </a:lnTo>
                  <a:cubicBezTo>
                    <a:pt x="529" y="281"/>
                    <a:pt x="529" y="281"/>
                    <a:pt x="517" y="317"/>
                  </a:cubicBezTo>
                  <a:cubicBezTo>
                    <a:pt x="482" y="364"/>
                    <a:pt x="505" y="364"/>
                    <a:pt x="470" y="412"/>
                  </a:cubicBezTo>
                  <a:cubicBezTo>
                    <a:pt x="446" y="460"/>
                    <a:pt x="422" y="436"/>
                    <a:pt x="398" y="483"/>
                  </a:cubicBezTo>
                  <a:cubicBezTo>
                    <a:pt x="363" y="531"/>
                    <a:pt x="386" y="531"/>
                    <a:pt x="351" y="579"/>
                  </a:cubicBezTo>
                  <a:lnTo>
                    <a:pt x="291" y="662"/>
                  </a:lnTo>
                  <a:cubicBezTo>
                    <a:pt x="267" y="710"/>
                    <a:pt x="279" y="710"/>
                    <a:pt x="243" y="757"/>
                  </a:cubicBezTo>
                  <a:cubicBezTo>
                    <a:pt x="220" y="793"/>
                    <a:pt x="232" y="793"/>
                    <a:pt x="208" y="841"/>
                  </a:cubicBezTo>
                  <a:lnTo>
                    <a:pt x="172" y="876"/>
                  </a:lnTo>
                  <a:cubicBezTo>
                    <a:pt x="124" y="948"/>
                    <a:pt x="101" y="1019"/>
                    <a:pt x="41" y="1079"/>
                  </a:cubicBezTo>
                  <a:cubicBezTo>
                    <a:pt x="41" y="1103"/>
                    <a:pt x="29" y="1103"/>
                    <a:pt x="29" y="1114"/>
                  </a:cubicBezTo>
                  <a:cubicBezTo>
                    <a:pt x="29" y="1126"/>
                    <a:pt x="5" y="1126"/>
                    <a:pt x="5" y="1138"/>
                  </a:cubicBezTo>
                  <a:lnTo>
                    <a:pt x="5" y="1155"/>
                  </a:lnTo>
                  <a:lnTo>
                    <a:pt x="5" y="1155"/>
                  </a:lnTo>
                  <a:cubicBezTo>
                    <a:pt x="11" y="1150"/>
                    <a:pt x="22" y="1150"/>
                    <a:pt x="29" y="1150"/>
                  </a:cubicBezTo>
                  <a:cubicBezTo>
                    <a:pt x="53" y="1150"/>
                    <a:pt x="89" y="1138"/>
                    <a:pt x="101" y="1126"/>
                  </a:cubicBezTo>
                  <a:cubicBezTo>
                    <a:pt x="136" y="1091"/>
                    <a:pt x="136" y="1079"/>
                    <a:pt x="160" y="1055"/>
                  </a:cubicBezTo>
                  <a:lnTo>
                    <a:pt x="220" y="960"/>
                  </a:lnTo>
                  <a:cubicBezTo>
                    <a:pt x="255" y="912"/>
                    <a:pt x="232" y="912"/>
                    <a:pt x="267" y="876"/>
                  </a:cubicBezTo>
                  <a:cubicBezTo>
                    <a:pt x="291" y="829"/>
                    <a:pt x="303" y="841"/>
                    <a:pt x="327" y="793"/>
                  </a:cubicBezTo>
                  <a:lnTo>
                    <a:pt x="386" y="710"/>
                  </a:lnTo>
                  <a:cubicBezTo>
                    <a:pt x="410" y="662"/>
                    <a:pt x="398" y="662"/>
                    <a:pt x="422" y="614"/>
                  </a:cubicBezTo>
                  <a:cubicBezTo>
                    <a:pt x="458" y="579"/>
                    <a:pt x="517" y="483"/>
                    <a:pt x="541" y="460"/>
                  </a:cubicBezTo>
                  <a:cubicBezTo>
                    <a:pt x="577" y="412"/>
                    <a:pt x="565" y="400"/>
                    <a:pt x="589" y="364"/>
                  </a:cubicBezTo>
                  <a:cubicBezTo>
                    <a:pt x="624" y="317"/>
                    <a:pt x="624" y="317"/>
                    <a:pt x="648" y="293"/>
                  </a:cubicBezTo>
                  <a:cubicBezTo>
                    <a:pt x="684" y="245"/>
                    <a:pt x="660" y="245"/>
                    <a:pt x="696" y="198"/>
                  </a:cubicBezTo>
                  <a:lnTo>
                    <a:pt x="755" y="114"/>
                  </a:lnTo>
                  <a:cubicBezTo>
                    <a:pt x="767" y="102"/>
                    <a:pt x="767" y="79"/>
                    <a:pt x="779" y="79"/>
                  </a:cubicBezTo>
                  <a:lnTo>
                    <a:pt x="779" y="43"/>
                  </a:lnTo>
                  <a:cubicBezTo>
                    <a:pt x="771" y="11"/>
                    <a:pt x="742" y="1"/>
                    <a:pt x="720" y="1"/>
                  </a:cubicBezTo>
                  <a:close/>
                  <a:moveTo>
                    <a:pt x="5" y="1155"/>
                  </a:moveTo>
                  <a:cubicBezTo>
                    <a:pt x="2" y="1159"/>
                    <a:pt x="1" y="1164"/>
                    <a:pt x="5" y="1174"/>
                  </a:cubicBezTo>
                  <a:lnTo>
                    <a:pt x="5" y="11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3772175" y="2938875"/>
              <a:ext cx="7775" cy="10375"/>
            </a:xfrm>
            <a:custGeom>
              <a:avLst/>
              <a:gdLst/>
              <a:ahLst/>
              <a:cxnLst/>
              <a:rect l="l" t="t" r="r" b="b"/>
              <a:pathLst>
                <a:path w="311" h="415" extrusionOk="0">
                  <a:moveTo>
                    <a:pt x="191" y="1"/>
                  </a:moveTo>
                  <a:cubicBezTo>
                    <a:pt x="180" y="13"/>
                    <a:pt x="191" y="13"/>
                    <a:pt x="180" y="25"/>
                  </a:cubicBezTo>
                  <a:cubicBezTo>
                    <a:pt x="156" y="37"/>
                    <a:pt x="156" y="37"/>
                    <a:pt x="156" y="60"/>
                  </a:cubicBezTo>
                  <a:cubicBezTo>
                    <a:pt x="144" y="72"/>
                    <a:pt x="156" y="72"/>
                    <a:pt x="144" y="84"/>
                  </a:cubicBezTo>
                  <a:cubicBezTo>
                    <a:pt x="132" y="96"/>
                    <a:pt x="144" y="96"/>
                    <a:pt x="144" y="120"/>
                  </a:cubicBezTo>
                  <a:cubicBezTo>
                    <a:pt x="138" y="126"/>
                    <a:pt x="132" y="126"/>
                    <a:pt x="124" y="126"/>
                  </a:cubicBezTo>
                  <a:cubicBezTo>
                    <a:pt x="117" y="126"/>
                    <a:pt x="108" y="126"/>
                    <a:pt x="96" y="132"/>
                  </a:cubicBezTo>
                  <a:cubicBezTo>
                    <a:pt x="84" y="144"/>
                    <a:pt x="96" y="144"/>
                    <a:pt x="84" y="156"/>
                  </a:cubicBezTo>
                  <a:cubicBezTo>
                    <a:pt x="72" y="179"/>
                    <a:pt x="72" y="179"/>
                    <a:pt x="72" y="191"/>
                  </a:cubicBezTo>
                  <a:cubicBezTo>
                    <a:pt x="60" y="203"/>
                    <a:pt x="72" y="203"/>
                    <a:pt x="72" y="215"/>
                  </a:cubicBezTo>
                  <a:cubicBezTo>
                    <a:pt x="60" y="239"/>
                    <a:pt x="72" y="239"/>
                    <a:pt x="60" y="251"/>
                  </a:cubicBezTo>
                  <a:lnTo>
                    <a:pt x="37" y="251"/>
                  </a:lnTo>
                  <a:cubicBezTo>
                    <a:pt x="25" y="263"/>
                    <a:pt x="25" y="299"/>
                    <a:pt x="1" y="310"/>
                  </a:cubicBezTo>
                  <a:lnTo>
                    <a:pt x="1" y="322"/>
                  </a:lnTo>
                  <a:lnTo>
                    <a:pt x="1" y="334"/>
                  </a:lnTo>
                  <a:cubicBezTo>
                    <a:pt x="1" y="334"/>
                    <a:pt x="1" y="358"/>
                    <a:pt x="13" y="358"/>
                  </a:cubicBezTo>
                  <a:cubicBezTo>
                    <a:pt x="25" y="382"/>
                    <a:pt x="37" y="406"/>
                    <a:pt x="72" y="406"/>
                  </a:cubicBezTo>
                  <a:cubicBezTo>
                    <a:pt x="84" y="412"/>
                    <a:pt x="93" y="415"/>
                    <a:pt x="102" y="415"/>
                  </a:cubicBezTo>
                  <a:cubicBezTo>
                    <a:pt x="111" y="415"/>
                    <a:pt x="120" y="412"/>
                    <a:pt x="132" y="406"/>
                  </a:cubicBezTo>
                  <a:cubicBezTo>
                    <a:pt x="144" y="382"/>
                    <a:pt x="144" y="382"/>
                    <a:pt x="144" y="370"/>
                  </a:cubicBezTo>
                  <a:cubicBezTo>
                    <a:pt x="144" y="358"/>
                    <a:pt x="144" y="358"/>
                    <a:pt x="156" y="334"/>
                  </a:cubicBezTo>
                  <a:cubicBezTo>
                    <a:pt x="180" y="322"/>
                    <a:pt x="156" y="322"/>
                    <a:pt x="156" y="310"/>
                  </a:cubicBezTo>
                  <a:cubicBezTo>
                    <a:pt x="168" y="304"/>
                    <a:pt x="174" y="304"/>
                    <a:pt x="178" y="304"/>
                  </a:cubicBezTo>
                  <a:cubicBezTo>
                    <a:pt x="182" y="304"/>
                    <a:pt x="185" y="304"/>
                    <a:pt x="191" y="299"/>
                  </a:cubicBezTo>
                  <a:cubicBezTo>
                    <a:pt x="191" y="275"/>
                    <a:pt x="203" y="275"/>
                    <a:pt x="203" y="263"/>
                  </a:cubicBezTo>
                  <a:cubicBezTo>
                    <a:pt x="215" y="251"/>
                    <a:pt x="203" y="251"/>
                    <a:pt x="215" y="239"/>
                  </a:cubicBezTo>
                  <a:cubicBezTo>
                    <a:pt x="239" y="215"/>
                    <a:pt x="239" y="215"/>
                    <a:pt x="239" y="203"/>
                  </a:cubicBezTo>
                  <a:cubicBezTo>
                    <a:pt x="239" y="191"/>
                    <a:pt x="251" y="191"/>
                    <a:pt x="251" y="179"/>
                  </a:cubicBezTo>
                  <a:cubicBezTo>
                    <a:pt x="263" y="156"/>
                    <a:pt x="251" y="156"/>
                    <a:pt x="251" y="144"/>
                  </a:cubicBezTo>
                  <a:lnTo>
                    <a:pt x="263" y="132"/>
                  </a:lnTo>
                  <a:cubicBezTo>
                    <a:pt x="275" y="120"/>
                    <a:pt x="263" y="120"/>
                    <a:pt x="275" y="96"/>
                  </a:cubicBezTo>
                  <a:cubicBezTo>
                    <a:pt x="275" y="84"/>
                    <a:pt x="299" y="84"/>
                    <a:pt x="299" y="72"/>
                  </a:cubicBezTo>
                  <a:lnTo>
                    <a:pt x="310" y="60"/>
                  </a:lnTo>
                  <a:cubicBezTo>
                    <a:pt x="310" y="60"/>
                    <a:pt x="310" y="37"/>
                    <a:pt x="299" y="37"/>
                  </a:cubicBezTo>
                  <a:cubicBezTo>
                    <a:pt x="275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3762650" y="2927425"/>
              <a:ext cx="47275" cy="38575"/>
            </a:xfrm>
            <a:custGeom>
              <a:avLst/>
              <a:gdLst/>
              <a:ahLst/>
              <a:cxnLst/>
              <a:rect l="l" t="t" r="r" b="b"/>
              <a:pathLst>
                <a:path w="1891" h="1543" extrusionOk="0">
                  <a:moveTo>
                    <a:pt x="1823" y="0"/>
                  </a:moveTo>
                  <a:cubicBezTo>
                    <a:pt x="1807" y="0"/>
                    <a:pt x="1790" y="3"/>
                    <a:pt x="1775" y="6"/>
                  </a:cubicBezTo>
                  <a:cubicBezTo>
                    <a:pt x="1763" y="6"/>
                    <a:pt x="1751" y="30"/>
                    <a:pt x="1751" y="30"/>
                  </a:cubicBezTo>
                  <a:cubicBezTo>
                    <a:pt x="1727" y="42"/>
                    <a:pt x="1727" y="42"/>
                    <a:pt x="1704" y="54"/>
                  </a:cubicBezTo>
                  <a:cubicBezTo>
                    <a:pt x="1632" y="114"/>
                    <a:pt x="1644" y="114"/>
                    <a:pt x="1573" y="161"/>
                  </a:cubicBezTo>
                  <a:cubicBezTo>
                    <a:pt x="1489" y="209"/>
                    <a:pt x="1489" y="209"/>
                    <a:pt x="1418" y="268"/>
                  </a:cubicBezTo>
                  <a:cubicBezTo>
                    <a:pt x="1346" y="304"/>
                    <a:pt x="1346" y="328"/>
                    <a:pt x="1275" y="364"/>
                  </a:cubicBezTo>
                  <a:cubicBezTo>
                    <a:pt x="1192" y="411"/>
                    <a:pt x="1192" y="423"/>
                    <a:pt x="1120" y="471"/>
                  </a:cubicBezTo>
                  <a:cubicBezTo>
                    <a:pt x="1049" y="518"/>
                    <a:pt x="1037" y="506"/>
                    <a:pt x="953" y="542"/>
                  </a:cubicBezTo>
                  <a:cubicBezTo>
                    <a:pt x="882" y="590"/>
                    <a:pt x="882" y="602"/>
                    <a:pt x="811" y="649"/>
                  </a:cubicBezTo>
                  <a:cubicBezTo>
                    <a:pt x="739" y="697"/>
                    <a:pt x="739" y="697"/>
                    <a:pt x="656" y="757"/>
                  </a:cubicBezTo>
                  <a:cubicBezTo>
                    <a:pt x="584" y="816"/>
                    <a:pt x="596" y="816"/>
                    <a:pt x="525" y="876"/>
                  </a:cubicBezTo>
                  <a:cubicBezTo>
                    <a:pt x="453" y="935"/>
                    <a:pt x="465" y="935"/>
                    <a:pt x="394" y="1007"/>
                  </a:cubicBezTo>
                  <a:cubicBezTo>
                    <a:pt x="382" y="1018"/>
                    <a:pt x="358" y="1042"/>
                    <a:pt x="346" y="1042"/>
                  </a:cubicBezTo>
                  <a:cubicBezTo>
                    <a:pt x="239" y="1138"/>
                    <a:pt x="168" y="1257"/>
                    <a:pt x="60" y="1376"/>
                  </a:cubicBezTo>
                  <a:cubicBezTo>
                    <a:pt x="49" y="1399"/>
                    <a:pt x="49" y="1411"/>
                    <a:pt x="37" y="1435"/>
                  </a:cubicBezTo>
                  <a:cubicBezTo>
                    <a:pt x="25" y="1459"/>
                    <a:pt x="25" y="1471"/>
                    <a:pt x="1" y="1483"/>
                  </a:cubicBezTo>
                  <a:lnTo>
                    <a:pt x="1" y="1542"/>
                  </a:lnTo>
                  <a:lnTo>
                    <a:pt x="25" y="1542"/>
                  </a:lnTo>
                  <a:cubicBezTo>
                    <a:pt x="60" y="1530"/>
                    <a:pt x="84" y="1495"/>
                    <a:pt x="108" y="1471"/>
                  </a:cubicBezTo>
                  <a:cubicBezTo>
                    <a:pt x="156" y="1399"/>
                    <a:pt x="156" y="1399"/>
                    <a:pt x="203" y="1340"/>
                  </a:cubicBezTo>
                  <a:cubicBezTo>
                    <a:pt x="239" y="1257"/>
                    <a:pt x="239" y="1257"/>
                    <a:pt x="299" y="1197"/>
                  </a:cubicBezTo>
                  <a:cubicBezTo>
                    <a:pt x="358" y="1138"/>
                    <a:pt x="346" y="1126"/>
                    <a:pt x="418" y="1066"/>
                  </a:cubicBezTo>
                  <a:cubicBezTo>
                    <a:pt x="477" y="1007"/>
                    <a:pt x="501" y="1018"/>
                    <a:pt x="572" y="959"/>
                  </a:cubicBezTo>
                  <a:cubicBezTo>
                    <a:pt x="644" y="899"/>
                    <a:pt x="644" y="899"/>
                    <a:pt x="715" y="864"/>
                  </a:cubicBezTo>
                  <a:cubicBezTo>
                    <a:pt x="799" y="816"/>
                    <a:pt x="775" y="804"/>
                    <a:pt x="870" y="757"/>
                  </a:cubicBezTo>
                  <a:cubicBezTo>
                    <a:pt x="942" y="709"/>
                    <a:pt x="1108" y="626"/>
                    <a:pt x="1180" y="578"/>
                  </a:cubicBezTo>
                  <a:cubicBezTo>
                    <a:pt x="1251" y="530"/>
                    <a:pt x="1251" y="518"/>
                    <a:pt x="1334" y="471"/>
                  </a:cubicBezTo>
                  <a:cubicBezTo>
                    <a:pt x="1406" y="423"/>
                    <a:pt x="1418" y="423"/>
                    <a:pt x="1489" y="376"/>
                  </a:cubicBezTo>
                  <a:cubicBezTo>
                    <a:pt x="1573" y="340"/>
                    <a:pt x="1573" y="316"/>
                    <a:pt x="1644" y="280"/>
                  </a:cubicBezTo>
                  <a:lnTo>
                    <a:pt x="1787" y="161"/>
                  </a:lnTo>
                  <a:cubicBezTo>
                    <a:pt x="1823" y="137"/>
                    <a:pt x="1834" y="125"/>
                    <a:pt x="1846" y="114"/>
                  </a:cubicBezTo>
                  <a:cubicBezTo>
                    <a:pt x="1870" y="102"/>
                    <a:pt x="1882" y="78"/>
                    <a:pt x="1882" y="54"/>
                  </a:cubicBezTo>
                  <a:cubicBezTo>
                    <a:pt x="1890" y="13"/>
                    <a:pt x="1859" y="0"/>
                    <a:pt x="1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969225" y="2527350"/>
              <a:ext cx="32900" cy="62100"/>
            </a:xfrm>
            <a:custGeom>
              <a:avLst/>
              <a:gdLst/>
              <a:ahLst/>
              <a:cxnLst/>
              <a:rect l="l" t="t" r="r" b="b"/>
              <a:pathLst>
                <a:path w="1316" h="2484" extrusionOk="0">
                  <a:moveTo>
                    <a:pt x="1283" y="1"/>
                  </a:moveTo>
                  <a:cubicBezTo>
                    <a:pt x="1258" y="1"/>
                    <a:pt x="1223" y="18"/>
                    <a:pt x="1203" y="31"/>
                  </a:cubicBezTo>
                  <a:cubicBezTo>
                    <a:pt x="1191" y="43"/>
                    <a:pt x="1180" y="43"/>
                    <a:pt x="1180" y="55"/>
                  </a:cubicBezTo>
                  <a:cubicBezTo>
                    <a:pt x="1168" y="67"/>
                    <a:pt x="1168" y="91"/>
                    <a:pt x="1132" y="103"/>
                  </a:cubicBezTo>
                  <a:cubicBezTo>
                    <a:pt x="1061" y="186"/>
                    <a:pt x="1072" y="186"/>
                    <a:pt x="1001" y="269"/>
                  </a:cubicBezTo>
                  <a:cubicBezTo>
                    <a:pt x="930" y="341"/>
                    <a:pt x="930" y="341"/>
                    <a:pt x="846" y="436"/>
                  </a:cubicBezTo>
                  <a:cubicBezTo>
                    <a:pt x="775" y="508"/>
                    <a:pt x="775" y="519"/>
                    <a:pt x="703" y="591"/>
                  </a:cubicBezTo>
                  <a:cubicBezTo>
                    <a:pt x="632" y="674"/>
                    <a:pt x="632" y="686"/>
                    <a:pt x="549" y="758"/>
                  </a:cubicBezTo>
                  <a:cubicBezTo>
                    <a:pt x="477" y="853"/>
                    <a:pt x="465" y="817"/>
                    <a:pt x="394" y="912"/>
                  </a:cubicBezTo>
                  <a:cubicBezTo>
                    <a:pt x="310" y="996"/>
                    <a:pt x="334" y="996"/>
                    <a:pt x="251" y="1103"/>
                  </a:cubicBezTo>
                  <a:cubicBezTo>
                    <a:pt x="191" y="1186"/>
                    <a:pt x="191" y="1186"/>
                    <a:pt x="132" y="1293"/>
                  </a:cubicBezTo>
                  <a:cubicBezTo>
                    <a:pt x="96" y="1400"/>
                    <a:pt x="108" y="1400"/>
                    <a:pt x="60" y="1520"/>
                  </a:cubicBezTo>
                  <a:cubicBezTo>
                    <a:pt x="37" y="1627"/>
                    <a:pt x="37" y="1639"/>
                    <a:pt x="13" y="1746"/>
                  </a:cubicBezTo>
                  <a:cubicBezTo>
                    <a:pt x="13" y="1770"/>
                    <a:pt x="13" y="1805"/>
                    <a:pt x="1" y="1817"/>
                  </a:cubicBezTo>
                  <a:cubicBezTo>
                    <a:pt x="1" y="1996"/>
                    <a:pt x="48" y="2174"/>
                    <a:pt x="120" y="2341"/>
                  </a:cubicBezTo>
                  <a:cubicBezTo>
                    <a:pt x="132" y="2353"/>
                    <a:pt x="156" y="2377"/>
                    <a:pt x="168" y="2401"/>
                  </a:cubicBezTo>
                  <a:cubicBezTo>
                    <a:pt x="179" y="2424"/>
                    <a:pt x="191" y="2436"/>
                    <a:pt x="215" y="2460"/>
                  </a:cubicBezTo>
                  <a:cubicBezTo>
                    <a:pt x="227" y="2472"/>
                    <a:pt x="251" y="2484"/>
                    <a:pt x="275" y="2484"/>
                  </a:cubicBezTo>
                  <a:cubicBezTo>
                    <a:pt x="275" y="2484"/>
                    <a:pt x="287" y="2472"/>
                    <a:pt x="287" y="2436"/>
                  </a:cubicBezTo>
                  <a:cubicBezTo>
                    <a:pt x="287" y="2401"/>
                    <a:pt x="275" y="2353"/>
                    <a:pt x="239" y="2305"/>
                  </a:cubicBezTo>
                  <a:cubicBezTo>
                    <a:pt x="191" y="2234"/>
                    <a:pt x="191" y="2222"/>
                    <a:pt x="156" y="2127"/>
                  </a:cubicBezTo>
                  <a:cubicBezTo>
                    <a:pt x="120" y="2043"/>
                    <a:pt x="120" y="2020"/>
                    <a:pt x="108" y="1936"/>
                  </a:cubicBezTo>
                  <a:cubicBezTo>
                    <a:pt x="108" y="1829"/>
                    <a:pt x="96" y="1829"/>
                    <a:pt x="96" y="1722"/>
                  </a:cubicBezTo>
                  <a:cubicBezTo>
                    <a:pt x="108" y="1627"/>
                    <a:pt x="120" y="1627"/>
                    <a:pt x="156" y="1531"/>
                  </a:cubicBezTo>
                  <a:cubicBezTo>
                    <a:pt x="179" y="1424"/>
                    <a:pt x="179" y="1424"/>
                    <a:pt x="239" y="1341"/>
                  </a:cubicBezTo>
                  <a:cubicBezTo>
                    <a:pt x="287" y="1246"/>
                    <a:pt x="287" y="1234"/>
                    <a:pt x="346" y="1150"/>
                  </a:cubicBezTo>
                  <a:cubicBezTo>
                    <a:pt x="406" y="1055"/>
                    <a:pt x="406" y="1055"/>
                    <a:pt x="477" y="984"/>
                  </a:cubicBezTo>
                  <a:cubicBezTo>
                    <a:pt x="549" y="889"/>
                    <a:pt x="549" y="912"/>
                    <a:pt x="632" y="817"/>
                  </a:cubicBezTo>
                  <a:cubicBezTo>
                    <a:pt x="703" y="746"/>
                    <a:pt x="691" y="734"/>
                    <a:pt x="763" y="650"/>
                  </a:cubicBezTo>
                  <a:cubicBezTo>
                    <a:pt x="834" y="579"/>
                    <a:pt x="846" y="579"/>
                    <a:pt x="930" y="508"/>
                  </a:cubicBezTo>
                  <a:cubicBezTo>
                    <a:pt x="1001" y="436"/>
                    <a:pt x="1001" y="412"/>
                    <a:pt x="1072" y="341"/>
                  </a:cubicBezTo>
                  <a:cubicBezTo>
                    <a:pt x="1144" y="269"/>
                    <a:pt x="1144" y="246"/>
                    <a:pt x="1227" y="174"/>
                  </a:cubicBezTo>
                  <a:lnTo>
                    <a:pt x="1287" y="115"/>
                  </a:lnTo>
                  <a:cubicBezTo>
                    <a:pt x="1299" y="91"/>
                    <a:pt x="1299" y="67"/>
                    <a:pt x="1311" y="43"/>
                  </a:cubicBezTo>
                  <a:cubicBezTo>
                    <a:pt x="1316" y="12"/>
                    <a:pt x="1302" y="1"/>
                    <a:pt x="1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3966250" y="2547725"/>
              <a:ext cx="11950" cy="30125"/>
            </a:xfrm>
            <a:custGeom>
              <a:avLst/>
              <a:gdLst/>
              <a:ahLst/>
              <a:cxnLst/>
              <a:rect l="l" t="t" r="r" b="b"/>
              <a:pathLst>
                <a:path w="478" h="1205" extrusionOk="0">
                  <a:moveTo>
                    <a:pt x="425" y="0"/>
                  </a:moveTo>
                  <a:cubicBezTo>
                    <a:pt x="411" y="0"/>
                    <a:pt x="398" y="2"/>
                    <a:pt x="394" y="2"/>
                  </a:cubicBezTo>
                  <a:lnTo>
                    <a:pt x="370" y="14"/>
                  </a:lnTo>
                  <a:lnTo>
                    <a:pt x="358" y="26"/>
                  </a:lnTo>
                  <a:cubicBezTo>
                    <a:pt x="346" y="74"/>
                    <a:pt x="298" y="169"/>
                    <a:pt x="287" y="204"/>
                  </a:cubicBezTo>
                  <a:lnTo>
                    <a:pt x="251" y="300"/>
                  </a:lnTo>
                  <a:lnTo>
                    <a:pt x="227" y="383"/>
                  </a:lnTo>
                  <a:cubicBezTo>
                    <a:pt x="203" y="431"/>
                    <a:pt x="179" y="419"/>
                    <a:pt x="167" y="466"/>
                  </a:cubicBezTo>
                  <a:lnTo>
                    <a:pt x="132" y="550"/>
                  </a:lnTo>
                  <a:lnTo>
                    <a:pt x="108" y="645"/>
                  </a:lnTo>
                  <a:cubicBezTo>
                    <a:pt x="84" y="681"/>
                    <a:pt x="108" y="681"/>
                    <a:pt x="84" y="728"/>
                  </a:cubicBezTo>
                  <a:cubicBezTo>
                    <a:pt x="72" y="776"/>
                    <a:pt x="84" y="776"/>
                    <a:pt x="72" y="824"/>
                  </a:cubicBezTo>
                  <a:cubicBezTo>
                    <a:pt x="72" y="836"/>
                    <a:pt x="60" y="836"/>
                    <a:pt x="60" y="847"/>
                  </a:cubicBezTo>
                  <a:cubicBezTo>
                    <a:pt x="48" y="919"/>
                    <a:pt x="48" y="1002"/>
                    <a:pt x="1" y="1074"/>
                  </a:cubicBezTo>
                  <a:lnTo>
                    <a:pt x="1" y="1097"/>
                  </a:lnTo>
                  <a:lnTo>
                    <a:pt x="1" y="1133"/>
                  </a:lnTo>
                  <a:cubicBezTo>
                    <a:pt x="1" y="1145"/>
                    <a:pt x="13" y="1145"/>
                    <a:pt x="13" y="1157"/>
                  </a:cubicBezTo>
                  <a:cubicBezTo>
                    <a:pt x="1" y="1205"/>
                    <a:pt x="13" y="1205"/>
                    <a:pt x="48" y="1205"/>
                  </a:cubicBezTo>
                  <a:cubicBezTo>
                    <a:pt x="72" y="1205"/>
                    <a:pt x="84" y="1181"/>
                    <a:pt x="108" y="1169"/>
                  </a:cubicBezTo>
                  <a:lnTo>
                    <a:pt x="132" y="1074"/>
                  </a:lnTo>
                  <a:cubicBezTo>
                    <a:pt x="156" y="1026"/>
                    <a:pt x="156" y="1026"/>
                    <a:pt x="156" y="978"/>
                  </a:cubicBezTo>
                  <a:cubicBezTo>
                    <a:pt x="167" y="943"/>
                    <a:pt x="156" y="943"/>
                    <a:pt x="167" y="895"/>
                  </a:cubicBezTo>
                  <a:cubicBezTo>
                    <a:pt x="179" y="847"/>
                    <a:pt x="191" y="847"/>
                    <a:pt x="215" y="800"/>
                  </a:cubicBezTo>
                  <a:lnTo>
                    <a:pt x="239" y="716"/>
                  </a:lnTo>
                  <a:cubicBezTo>
                    <a:pt x="251" y="669"/>
                    <a:pt x="239" y="669"/>
                    <a:pt x="251" y="621"/>
                  </a:cubicBezTo>
                  <a:lnTo>
                    <a:pt x="287" y="538"/>
                  </a:lnTo>
                  <a:cubicBezTo>
                    <a:pt x="298" y="490"/>
                    <a:pt x="298" y="490"/>
                    <a:pt x="334" y="443"/>
                  </a:cubicBezTo>
                  <a:cubicBezTo>
                    <a:pt x="346" y="407"/>
                    <a:pt x="334" y="407"/>
                    <a:pt x="346" y="359"/>
                  </a:cubicBezTo>
                  <a:cubicBezTo>
                    <a:pt x="358" y="312"/>
                    <a:pt x="370" y="312"/>
                    <a:pt x="394" y="288"/>
                  </a:cubicBezTo>
                  <a:lnTo>
                    <a:pt x="418" y="193"/>
                  </a:lnTo>
                  <a:cubicBezTo>
                    <a:pt x="429" y="145"/>
                    <a:pt x="429" y="145"/>
                    <a:pt x="465" y="109"/>
                  </a:cubicBezTo>
                  <a:cubicBezTo>
                    <a:pt x="477" y="85"/>
                    <a:pt x="477" y="85"/>
                    <a:pt x="477" y="74"/>
                  </a:cubicBezTo>
                  <a:lnTo>
                    <a:pt x="477" y="26"/>
                  </a:lnTo>
                  <a:cubicBezTo>
                    <a:pt x="470" y="4"/>
                    <a:pt x="446" y="0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3871900" y="3086500"/>
              <a:ext cx="111375" cy="46750"/>
            </a:xfrm>
            <a:custGeom>
              <a:avLst/>
              <a:gdLst/>
              <a:ahLst/>
              <a:cxnLst/>
              <a:rect l="l" t="t" r="r" b="b"/>
              <a:pathLst>
                <a:path w="4455" h="1870" extrusionOk="0">
                  <a:moveTo>
                    <a:pt x="4424" y="1"/>
                  </a:moveTo>
                  <a:cubicBezTo>
                    <a:pt x="4393" y="1"/>
                    <a:pt x="4334" y="33"/>
                    <a:pt x="4299" y="61"/>
                  </a:cubicBezTo>
                  <a:cubicBezTo>
                    <a:pt x="4287" y="73"/>
                    <a:pt x="4251" y="97"/>
                    <a:pt x="4239" y="108"/>
                  </a:cubicBezTo>
                  <a:lnTo>
                    <a:pt x="3894" y="454"/>
                  </a:lnTo>
                  <a:cubicBezTo>
                    <a:pt x="3763" y="585"/>
                    <a:pt x="3763" y="585"/>
                    <a:pt x="3608" y="704"/>
                  </a:cubicBezTo>
                  <a:cubicBezTo>
                    <a:pt x="3465" y="823"/>
                    <a:pt x="3477" y="835"/>
                    <a:pt x="3334" y="954"/>
                  </a:cubicBezTo>
                  <a:cubicBezTo>
                    <a:pt x="3179" y="1073"/>
                    <a:pt x="3191" y="1085"/>
                    <a:pt x="3037" y="1192"/>
                  </a:cubicBezTo>
                  <a:cubicBezTo>
                    <a:pt x="2870" y="1299"/>
                    <a:pt x="2870" y="1287"/>
                    <a:pt x="2703" y="1371"/>
                  </a:cubicBezTo>
                  <a:cubicBezTo>
                    <a:pt x="2537" y="1466"/>
                    <a:pt x="2537" y="1478"/>
                    <a:pt x="2382" y="1537"/>
                  </a:cubicBezTo>
                  <a:cubicBezTo>
                    <a:pt x="2203" y="1609"/>
                    <a:pt x="2203" y="1609"/>
                    <a:pt x="2025" y="1656"/>
                  </a:cubicBezTo>
                  <a:cubicBezTo>
                    <a:pt x="1846" y="1704"/>
                    <a:pt x="1846" y="1716"/>
                    <a:pt x="1667" y="1740"/>
                  </a:cubicBezTo>
                  <a:cubicBezTo>
                    <a:pt x="1489" y="1763"/>
                    <a:pt x="1489" y="1775"/>
                    <a:pt x="1286" y="1775"/>
                  </a:cubicBezTo>
                  <a:cubicBezTo>
                    <a:pt x="1251" y="1775"/>
                    <a:pt x="1203" y="1775"/>
                    <a:pt x="1167" y="1763"/>
                  </a:cubicBezTo>
                  <a:cubicBezTo>
                    <a:pt x="893" y="1728"/>
                    <a:pt x="596" y="1668"/>
                    <a:pt x="358" y="1502"/>
                  </a:cubicBezTo>
                  <a:cubicBezTo>
                    <a:pt x="322" y="1490"/>
                    <a:pt x="298" y="1478"/>
                    <a:pt x="251" y="1442"/>
                  </a:cubicBezTo>
                  <a:cubicBezTo>
                    <a:pt x="203" y="1418"/>
                    <a:pt x="179" y="1406"/>
                    <a:pt x="155" y="1371"/>
                  </a:cubicBezTo>
                  <a:cubicBezTo>
                    <a:pt x="131" y="1359"/>
                    <a:pt x="96" y="1323"/>
                    <a:pt x="72" y="1311"/>
                  </a:cubicBezTo>
                  <a:cubicBezTo>
                    <a:pt x="12" y="1311"/>
                    <a:pt x="1" y="1311"/>
                    <a:pt x="12" y="1359"/>
                  </a:cubicBezTo>
                  <a:cubicBezTo>
                    <a:pt x="24" y="1418"/>
                    <a:pt x="84" y="1490"/>
                    <a:pt x="155" y="1537"/>
                  </a:cubicBezTo>
                  <a:cubicBezTo>
                    <a:pt x="322" y="1644"/>
                    <a:pt x="322" y="1644"/>
                    <a:pt x="501" y="1728"/>
                  </a:cubicBezTo>
                  <a:cubicBezTo>
                    <a:pt x="691" y="1799"/>
                    <a:pt x="691" y="1799"/>
                    <a:pt x="893" y="1835"/>
                  </a:cubicBezTo>
                  <a:cubicBezTo>
                    <a:pt x="989" y="1859"/>
                    <a:pt x="1036" y="1865"/>
                    <a:pt x="1084" y="1865"/>
                  </a:cubicBezTo>
                  <a:cubicBezTo>
                    <a:pt x="1132" y="1865"/>
                    <a:pt x="1179" y="1859"/>
                    <a:pt x="1274" y="1859"/>
                  </a:cubicBezTo>
                  <a:cubicBezTo>
                    <a:pt x="1401" y="1859"/>
                    <a:pt x="1444" y="1869"/>
                    <a:pt x="1518" y="1869"/>
                  </a:cubicBezTo>
                  <a:cubicBezTo>
                    <a:pt x="1555" y="1869"/>
                    <a:pt x="1600" y="1867"/>
                    <a:pt x="1667" y="1859"/>
                  </a:cubicBezTo>
                  <a:cubicBezTo>
                    <a:pt x="1858" y="1835"/>
                    <a:pt x="1858" y="1847"/>
                    <a:pt x="2048" y="1787"/>
                  </a:cubicBezTo>
                  <a:cubicBezTo>
                    <a:pt x="2239" y="1740"/>
                    <a:pt x="2239" y="1728"/>
                    <a:pt x="2417" y="1656"/>
                  </a:cubicBezTo>
                  <a:cubicBezTo>
                    <a:pt x="2596" y="1585"/>
                    <a:pt x="2596" y="1585"/>
                    <a:pt x="2775" y="1490"/>
                  </a:cubicBezTo>
                  <a:cubicBezTo>
                    <a:pt x="2941" y="1406"/>
                    <a:pt x="2953" y="1406"/>
                    <a:pt x="3108" y="1287"/>
                  </a:cubicBezTo>
                  <a:cubicBezTo>
                    <a:pt x="3275" y="1180"/>
                    <a:pt x="3251" y="1168"/>
                    <a:pt x="3406" y="1049"/>
                  </a:cubicBezTo>
                  <a:lnTo>
                    <a:pt x="3703" y="811"/>
                  </a:lnTo>
                  <a:cubicBezTo>
                    <a:pt x="3846" y="668"/>
                    <a:pt x="3834" y="668"/>
                    <a:pt x="3989" y="537"/>
                  </a:cubicBezTo>
                  <a:lnTo>
                    <a:pt x="4358" y="168"/>
                  </a:lnTo>
                  <a:cubicBezTo>
                    <a:pt x="4382" y="132"/>
                    <a:pt x="4418" y="97"/>
                    <a:pt x="4430" y="61"/>
                  </a:cubicBezTo>
                  <a:cubicBezTo>
                    <a:pt x="4454" y="17"/>
                    <a:pt x="4446" y="1"/>
                    <a:pt x="4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3946900" y="3038875"/>
              <a:ext cx="129950" cy="48875"/>
            </a:xfrm>
            <a:custGeom>
              <a:avLst/>
              <a:gdLst/>
              <a:ahLst/>
              <a:cxnLst/>
              <a:rect l="l" t="t" r="r" b="b"/>
              <a:pathLst>
                <a:path w="5198" h="1955" extrusionOk="0">
                  <a:moveTo>
                    <a:pt x="5166" y="1"/>
                  </a:moveTo>
                  <a:cubicBezTo>
                    <a:pt x="5132" y="1"/>
                    <a:pt x="5062" y="33"/>
                    <a:pt x="5013" y="61"/>
                  </a:cubicBezTo>
                  <a:cubicBezTo>
                    <a:pt x="4990" y="73"/>
                    <a:pt x="4978" y="85"/>
                    <a:pt x="4942" y="109"/>
                  </a:cubicBezTo>
                  <a:cubicBezTo>
                    <a:pt x="4918" y="120"/>
                    <a:pt x="4882" y="144"/>
                    <a:pt x="4859" y="180"/>
                  </a:cubicBezTo>
                  <a:cubicBezTo>
                    <a:pt x="4680" y="311"/>
                    <a:pt x="4692" y="311"/>
                    <a:pt x="4513" y="442"/>
                  </a:cubicBezTo>
                  <a:cubicBezTo>
                    <a:pt x="4335" y="585"/>
                    <a:pt x="4335" y="585"/>
                    <a:pt x="4156" y="704"/>
                  </a:cubicBezTo>
                  <a:cubicBezTo>
                    <a:pt x="3978" y="823"/>
                    <a:pt x="3978" y="823"/>
                    <a:pt x="3787" y="942"/>
                  </a:cubicBezTo>
                  <a:cubicBezTo>
                    <a:pt x="3585" y="1037"/>
                    <a:pt x="3608" y="1061"/>
                    <a:pt x="3406" y="1156"/>
                  </a:cubicBezTo>
                  <a:cubicBezTo>
                    <a:pt x="3216" y="1263"/>
                    <a:pt x="3204" y="1240"/>
                    <a:pt x="3013" y="1323"/>
                  </a:cubicBezTo>
                  <a:cubicBezTo>
                    <a:pt x="2811" y="1418"/>
                    <a:pt x="2811" y="1430"/>
                    <a:pt x="2608" y="1502"/>
                  </a:cubicBezTo>
                  <a:cubicBezTo>
                    <a:pt x="2394" y="1597"/>
                    <a:pt x="2394" y="1597"/>
                    <a:pt x="2204" y="1656"/>
                  </a:cubicBezTo>
                  <a:cubicBezTo>
                    <a:pt x="2001" y="1728"/>
                    <a:pt x="2001" y="1740"/>
                    <a:pt x="1787" y="1787"/>
                  </a:cubicBezTo>
                  <a:cubicBezTo>
                    <a:pt x="1584" y="1823"/>
                    <a:pt x="1584" y="1835"/>
                    <a:pt x="1358" y="1847"/>
                  </a:cubicBezTo>
                  <a:cubicBezTo>
                    <a:pt x="1299" y="1847"/>
                    <a:pt x="1251" y="1847"/>
                    <a:pt x="1227" y="1835"/>
                  </a:cubicBezTo>
                  <a:cubicBezTo>
                    <a:pt x="894" y="1799"/>
                    <a:pt x="572" y="1668"/>
                    <a:pt x="334" y="1430"/>
                  </a:cubicBezTo>
                  <a:lnTo>
                    <a:pt x="227" y="1323"/>
                  </a:lnTo>
                  <a:cubicBezTo>
                    <a:pt x="191" y="1275"/>
                    <a:pt x="168" y="1252"/>
                    <a:pt x="156" y="1216"/>
                  </a:cubicBezTo>
                  <a:lnTo>
                    <a:pt x="60" y="1132"/>
                  </a:lnTo>
                  <a:cubicBezTo>
                    <a:pt x="42" y="1123"/>
                    <a:pt x="29" y="1118"/>
                    <a:pt x="20" y="1118"/>
                  </a:cubicBezTo>
                  <a:cubicBezTo>
                    <a:pt x="5" y="1118"/>
                    <a:pt x="1" y="1132"/>
                    <a:pt x="1" y="1168"/>
                  </a:cubicBezTo>
                  <a:cubicBezTo>
                    <a:pt x="1" y="1228"/>
                    <a:pt x="60" y="1323"/>
                    <a:pt x="120" y="1418"/>
                  </a:cubicBezTo>
                  <a:cubicBezTo>
                    <a:pt x="263" y="1561"/>
                    <a:pt x="263" y="1585"/>
                    <a:pt x="465" y="1716"/>
                  </a:cubicBezTo>
                  <a:cubicBezTo>
                    <a:pt x="656" y="1835"/>
                    <a:pt x="668" y="1835"/>
                    <a:pt x="882" y="1906"/>
                  </a:cubicBezTo>
                  <a:cubicBezTo>
                    <a:pt x="1035" y="1949"/>
                    <a:pt x="1079" y="1955"/>
                    <a:pt x="1178" y="1955"/>
                  </a:cubicBezTo>
                  <a:cubicBezTo>
                    <a:pt x="1218" y="1955"/>
                    <a:pt x="1266" y="1954"/>
                    <a:pt x="1334" y="1954"/>
                  </a:cubicBezTo>
                  <a:cubicBezTo>
                    <a:pt x="1561" y="1954"/>
                    <a:pt x="1561" y="1954"/>
                    <a:pt x="1787" y="1918"/>
                  </a:cubicBezTo>
                  <a:cubicBezTo>
                    <a:pt x="2013" y="1871"/>
                    <a:pt x="2013" y="1871"/>
                    <a:pt x="2215" y="1799"/>
                  </a:cubicBezTo>
                  <a:cubicBezTo>
                    <a:pt x="2430" y="1728"/>
                    <a:pt x="2430" y="1728"/>
                    <a:pt x="2632" y="1633"/>
                  </a:cubicBezTo>
                  <a:cubicBezTo>
                    <a:pt x="2846" y="1549"/>
                    <a:pt x="2846" y="1561"/>
                    <a:pt x="3037" y="1454"/>
                  </a:cubicBezTo>
                  <a:cubicBezTo>
                    <a:pt x="3239" y="1371"/>
                    <a:pt x="3239" y="1371"/>
                    <a:pt x="3442" y="1263"/>
                  </a:cubicBezTo>
                  <a:cubicBezTo>
                    <a:pt x="3632" y="1156"/>
                    <a:pt x="3632" y="1144"/>
                    <a:pt x="3823" y="1025"/>
                  </a:cubicBezTo>
                  <a:cubicBezTo>
                    <a:pt x="4013" y="906"/>
                    <a:pt x="4013" y="918"/>
                    <a:pt x="4216" y="799"/>
                  </a:cubicBezTo>
                  <a:cubicBezTo>
                    <a:pt x="4406" y="680"/>
                    <a:pt x="4394" y="668"/>
                    <a:pt x="4573" y="549"/>
                  </a:cubicBezTo>
                  <a:lnTo>
                    <a:pt x="4930" y="287"/>
                  </a:lnTo>
                  <a:cubicBezTo>
                    <a:pt x="4990" y="239"/>
                    <a:pt x="5013" y="204"/>
                    <a:pt x="5061" y="180"/>
                  </a:cubicBezTo>
                  <a:cubicBezTo>
                    <a:pt x="5097" y="132"/>
                    <a:pt x="5132" y="109"/>
                    <a:pt x="5168" y="61"/>
                  </a:cubicBezTo>
                  <a:cubicBezTo>
                    <a:pt x="5198" y="17"/>
                    <a:pt x="5191" y="1"/>
                    <a:pt x="5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4076250" y="2706600"/>
              <a:ext cx="70825" cy="49075"/>
            </a:xfrm>
            <a:custGeom>
              <a:avLst/>
              <a:gdLst/>
              <a:ahLst/>
              <a:cxnLst/>
              <a:rect l="l" t="t" r="r" b="b"/>
              <a:pathLst>
                <a:path w="2833" h="1963" extrusionOk="0">
                  <a:moveTo>
                    <a:pt x="2792" y="0"/>
                  </a:moveTo>
                  <a:cubicBezTo>
                    <a:pt x="2764" y="0"/>
                    <a:pt x="2722" y="16"/>
                    <a:pt x="2697" y="29"/>
                  </a:cubicBezTo>
                  <a:cubicBezTo>
                    <a:pt x="2685" y="53"/>
                    <a:pt x="2673" y="53"/>
                    <a:pt x="2661" y="65"/>
                  </a:cubicBezTo>
                  <a:lnTo>
                    <a:pt x="2614" y="112"/>
                  </a:lnTo>
                  <a:cubicBezTo>
                    <a:pt x="2506" y="184"/>
                    <a:pt x="2518" y="184"/>
                    <a:pt x="2399" y="243"/>
                  </a:cubicBezTo>
                  <a:cubicBezTo>
                    <a:pt x="2304" y="303"/>
                    <a:pt x="2304" y="303"/>
                    <a:pt x="2185" y="350"/>
                  </a:cubicBezTo>
                  <a:lnTo>
                    <a:pt x="1947" y="434"/>
                  </a:lnTo>
                  <a:cubicBezTo>
                    <a:pt x="1828" y="481"/>
                    <a:pt x="1828" y="481"/>
                    <a:pt x="1685" y="529"/>
                  </a:cubicBezTo>
                  <a:cubicBezTo>
                    <a:pt x="1566" y="565"/>
                    <a:pt x="1554" y="541"/>
                    <a:pt x="1435" y="588"/>
                  </a:cubicBezTo>
                  <a:cubicBezTo>
                    <a:pt x="1316" y="624"/>
                    <a:pt x="1316" y="624"/>
                    <a:pt x="1185" y="684"/>
                  </a:cubicBezTo>
                  <a:cubicBezTo>
                    <a:pt x="1066" y="743"/>
                    <a:pt x="1066" y="743"/>
                    <a:pt x="947" y="827"/>
                  </a:cubicBezTo>
                  <a:cubicBezTo>
                    <a:pt x="828" y="898"/>
                    <a:pt x="840" y="910"/>
                    <a:pt x="732" y="981"/>
                  </a:cubicBezTo>
                  <a:cubicBezTo>
                    <a:pt x="637" y="1065"/>
                    <a:pt x="637" y="1077"/>
                    <a:pt x="542" y="1160"/>
                  </a:cubicBezTo>
                  <a:lnTo>
                    <a:pt x="482" y="1219"/>
                  </a:lnTo>
                  <a:cubicBezTo>
                    <a:pt x="339" y="1374"/>
                    <a:pt x="232" y="1553"/>
                    <a:pt x="113" y="1719"/>
                  </a:cubicBezTo>
                  <a:cubicBezTo>
                    <a:pt x="101" y="1743"/>
                    <a:pt x="42" y="1850"/>
                    <a:pt x="42" y="1862"/>
                  </a:cubicBezTo>
                  <a:cubicBezTo>
                    <a:pt x="42" y="1898"/>
                    <a:pt x="18" y="1922"/>
                    <a:pt x="18" y="1934"/>
                  </a:cubicBezTo>
                  <a:cubicBezTo>
                    <a:pt x="1" y="1951"/>
                    <a:pt x="2" y="1962"/>
                    <a:pt x="18" y="1962"/>
                  </a:cubicBezTo>
                  <a:cubicBezTo>
                    <a:pt x="24" y="1962"/>
                    <a:pt x="32" y="1961"/>
                    <a:pt x="42" y="1958"/>
                  </a:cubicBezTo>
                  <a:cubicBezTo>
                    <a:pt x="78" y="1934"/>
                    <a:pt x="113" y="1874"/>
                    <a:pt x="149" y="1839"/>
                  </a:cubicBezTo>
                  <a:cubicBezTo>
                    <a:pt x="220" y="1731"/>
                    <a:pt x="220" y="1731"/>
                    <a:pt x="292" y="1624"/>
                  </a:cubicBezTo>
                  <a:lnTo>
                    <a:pt x="435" y="1422"/>
                  </a:lnTo>
                  <a:cubicBezTo>
                    <a:pt x="518" y="1315"/>
                    <a:pt x="518" y="1315"/>
                    <a:pt x="601" y="1219"/>
                  </a:cubicBezTo>
                  <a:cubicBezTo>
                    <a:pt x="685" y="1136"/>
                    <a:pt x="709" y="1148"/>
                    <a:pt x="816" y="1077"/>
                  </a:cubicBezTo>
                  <a:cubicBezTo>
                    <a:pt x="911" y="1005"/>
                    <a:pt x="911" y="1005"/>
                    <a:pt x="1018" y="946"/>
                  </a:cubicBezTo>
                  <a:cubicBezTo>
                    <a:pt x="1125" y="886"/>
                    <a:pt x="1125" y="862"/>
                    <a:pt x="1244" y="803"/>
                  </a:cubicBezTo>
                  <a:cubicBezTo>
                    <a:pt x="1363" y="743"/>
                    <a:pt x="1363" y="767"/>
                    <a:pt x="1482" y="719"/>
                  </a:cubicBezTo>
                  <a:cubicBezTo>
                    <a:pt x="1602" y="672"/>
                    <a:pt x="1602" y="672"/>
                    <a:pt x="1733" y="648"/>
                  </a:cubicBezTo>
                  <a:cubicBezTo>
                    <a:pt x="1852" y="600"/>
                    <a:pt x="1852" y="588"/>
                    <a:pt x="1983" y="553"/>
                  </a:cubicBezTo>
                  <a:cubicBezTo>
                    <a:pt x="2102" y="505"/>
                    <a:pt x="2125" y="529"/>
                    <a:pt x="2244" y="481"/>
                  </a:cubicBezTo>
                  <a:cubicBezTo>
                    <a:pt x="2364" y="434"/>
                    <a:pt x="2364" y="422"/>
                    <a:pt x="2483" y="362"/>
                  </a:cubicBezTo>
                  <a:cubicBezTo>
                    <a:pt x="2602" y="303"/>
                    <a:pt x="2602" y="291"/>
                    <a:pt x="2697" y="207"/>
                  </a:cubicBezTo>
                  <a:cubicBezTo>
                    <a:pt x="2733" y="184"/>
                    <a:pt x="2756" y="172"/>
                    <a:pt x="2780" y="136"/>
                  </a:cubicBezTo>
                  <a:lnTo>
                    <a:pt x="2816" y="53"/>
                  </a:lnTo>
                  <a:cubicBezTo>
                    <a:pt x="2833" y="13"/>
                    <a:pt x="2818" y="0"/>
                    <a:pt x="2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4110325" y="2715650"/>
              <a:ext cx="40800" cy="33050"/>
            </a:xfrm>
            <a:custGeom>
              <a:avLst/>
              <a:gdLst/>
              <a:ahLst/>
              <a:cxnLst/>
              <a:rect l="l" t="t" r="r" b="b"/>
              <a:pathLst>
                <a:path w="1632" h="1322" extrusionOk="0">
                  <a:moveTo>
                    <a:pt x="1501" y="0"/>
                  </a:moveTo>
                  <a:cubicBezTo>
                    <a:pt x="1489" y="0"/>
                    <a:pt x="1489" y="12"/>
                    <a:pt x="1465" y="12"/>
                  </a:cubicBezTo>
                  <a:cubicBezTo>
                    <a:pt x="1405" y="60"/>
                    <a:pt x="1405" y="60"/>
                    <a:pt x="1334" y="107"/>
                  </a:cubicBezTo>
                  <a:cubicBezTo>
                    <a:pt x="1274" y="143"/>
                    <a:pt x="1274" y="143"/>
                    <a:pt x="1203" y="191"/>
                  </a:cubicBezTo>
                  <a:lnTo>
                    <a:pt x="1084" y="286"/>
                  </a:lnTo>
                  <a:cubicBezTo>
                    <a:pt x="1024" y="322"/>
                    <a:pt x="1024" y="345"/>
                    <a:pt x="965" y="381"/>
                  </a:cubicBezTo>
                  <a:cubicBezTo>
                    <a:pt x="905" y="429"/>
                    <a:pt x="893" y="417"/>
                    <a:pt x="834" y="465"/>
                  </a:cubicBezTo>
                  <a:cubicBezTo>
                    <a:pt x="774" y="500"/>
                    <a:pt x="774" y="524"/>
                    <a:pt x="715" y="560"/>
                  </a:cubicBezTo>
                  <a:cubicBezTo>
                    <a:pt x="655" y="607"/>
                    <a:pt x="655" y="607"/>
                    <a:pt x="596" y="667"/>
                  </a:cubicBezTo>
                  <a:cubicBezTo>
                    <a:pt x="536" y="715"/>
                    <a:pt x="548" y="726"/>
                    <a:pt x="489" y="786"/>
                  </a:cubicBezTo>
                  <a:cubicBezTo>
                    <a:pt x="429" y="834"/>
                    <a:pt x="441" y="846"/>
                    <a:pt x="381" y="893"/>
                  </a:cubicBezTo>
                  <a:cubicBezTo>
                    <a:pt x="370" y="905"/>
                    <a:pt x="358" y="917"/>
                    <a:pt x="334" y="917"/>
                  </a:cubicBezTo>
                  <a:cubicBezTo>
                    <a:pt x="250" y="1012"/>
                    <a:pt x="179" y="1096"/>
                    <a:pt x="72" y="1179"/>
                  </a:cubicBezTo>
                  <a:cubicBezTo>
                    <a:pt x="60" y="1191"/>
                    <a:pt x="60" y="1203"/>
                    <a:pt x="36" y="1215"/>
                  </a:cubicBezTo>
                  <a:lnTo>
                    <a:pt x="12" y="1250"/>
                  </a:lnTo>
                  <a:cubicBezTo>
                    <a:pt x="12" y="1262"/>
                    <a:pt x="0" y="1274"/>
                    <a:pt x="0" y="1298"/>
                  </a:cubicBezTo>
                  <a:cubicBezTo>
                    <a:pt x="12" y="1310"/>
                    <a:pt x="24" y="1322"/>
                    <a:pt x="60" y="1322"/>
                  </a:cubicBezTo>
                  <a:cubicBezTo>
                    <a:pt x="84" y="1322"/>
                    <a:pt x="131" y="1310"/>
                    <a:pt x="167" y="1298"/>
                  </a:cubicBezTo>
                  <a:cubicBezTo>
                    <a:pt x="203" y="1250"/>
                    <a:pt x="227" y="1250"/>
                    <a:pt x="262" y="1191"/>
                  </a:cubicBezTo>
                  <a:lnTo>
                    <a:pt x="370" y="1084"/>
                  </a:lnTo>
                  <a:cubicBezTo>
                    <a:pt x="429" y="1024"/>
                    <a:pt x="417" y="1024"/>
                    <a:pt x="477" y="965"/>
                  </a:cubicBezTo>
                  <a:lnTo>
                    <a:pt x="596" y="881"/>
                  </a:lnTo>
                  <a:cubicBezTo>
                    <a:pt x="655" y="834"/>
                    <a:pt x="655" y="834"/>
                    <a:pt x="715" y="774"/>
                  </a:cubicBezTo>
                  <a:cubicBezTo>
                    <a:pt x="774" y="726"/>
                    <a:pt x="762" y="715"/>
                    <a:pt x="822" y="667"/>
                  </a:cubicBezTo>
                  <a:lnTo>
                    <a:pt x="1060" y="488"/>
                  </a:lnTo>
                  <a:cubicBezTo>
                    <a:pt x="1120" y="441"/>
                    <a:pt x="1096" y="429"/>
                    <a:pt x="1167" y="381"/>
                  </a:cubicBezTo>
                  <a:cubicBezTo>
                    <a:pt x="1239" y="345"/>
                    <a:pt x="1239" y="345"/>
                    <a:pt x="1310" y="310"/>
                  </a:cubicBezTo>
                  <a:lnTo>
                    <a:pt x="1429" y="226"/>
                  </a:lnTo>
                  <a:lnTo>
                    <a:pt x="1548" y="131"/>
                  </a:lnTo>
                  <a:cubicBezTo>
                    <a:pt x="1560" y="119"/>
                    <a:pt x="1572" y="119"/>
                    <a:pt x="1584" y="107"/>
                  </a:cubicBezTo>
                  <a:cubicBezTo>
                    <a:pt x="1608" y="84"/>
                    <a:pt x="1620" y="72"/>
                    <a:pt x="1620" y="60"/>
                  </a:cubicBezTo>
                  <a:cubicBezTo>
                    <a:pt x="1632" y="12"/>
                    <a:pt x="1560" y="0"/>
                    <a:pt x="1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4133550" y="2726350"/>
              <a:ext cx="26800" cy="28425"/>
            </a:xfrm>
            <a:custGeom>
              <a:avLst/>
              <a:gdLst/>
              <a:ahLst/>
              <a:cxnLst/>
              <a:rect l="l" t="t" r="r" b="b"/>
              <a:pathLst>
                <a:path w="1072" h="1137" extrusionOk="0">
                  <a:moveTo>
                    <a:pt x="988" y="1"/>
                  </a:moveTo>
                  <a:cubicBezTo>
                    <a:pt x="976" y="1"/>
                    <a:pt x="976" y="1"/>
                    <a:pt x="953" y="13"/>
                  </a:cubicBezTo>
                  <a:lnTo>
                    <a:pt x="941" y="25"/>
                  </a:lnTo>
                  <a:cubicBezTo>
                    <a:pt x="905" y="72"/>
                    <a:pt x="917" y="72"/>
                    <a:pt x="869" y="120"/>
                  </a:cubicBezTo>
                  <a:cubicBezTo>
                    <a:pt x="822" y="167"/>
                    <a:pt x="822" y="167"/>
                    <a:pt x="798" y="203"/>
                  </a:cubicBezTo>
                  <a:cubicBezTo>
                    <a:pt x="750" y="251"/>
                    <a:pt x="762" y="251"/>
                    <a:pt x="726" y="298"/>
                  </a:cubicBezTo>
                  <a:cubicBezTo>
                    <a:pt x="679" y="346"/>
                    <a:pt x="691" y="346"/>
                    <a:pt x="643" y="382"/>
                  </a:cubicBezTo>
                  <a:cubicBezTo>
                    <a:pt x="607" y="429"/>
                    <a:pt x="584" y="418"/>
                    <a:pt x="560" y="441"/>
                  </a:cubicBezTo>
                  <a:cubicBezTo>
                    <a:pt x="512" y="489"/>
                    <a:pt x="524" y="489"/>
                    <a:pt x="488" y="537"/>
                  </a:cubicBezTo>
                  <a:cubicBezTo>
                    <a:pt x="441" y="584"/>
                    <a:pt x="441" y="584"/>
                    <a:pt x="405" y="620"/>
                  </a:cubicBezTo>
                  <a:cubicBezTo>
                    <a:pt x="369" y="668"/>
                    <a:pt x="381" y="668"/>
                    <a:pt x="345" y="715"/>
                  </a:cubicBezTo>
                  <a:cubicBezTo>
                    <a:pt x="310" y="763"/>
                    <a:pt x="322" y="763"/>
                    <a:pt x="274" y="810"/>
                  </a:cubicBezTo>
                  <a:lnTo>
                    <a:pt x="238" y="834"/>
                  </a:lnTo>
                  <a:cubicBezTo>
                    <a:pt x="179" y="894"/>
                    <a:pt x="143" y="977"/>
                    <a:pt x="60" y="1025"/>
                  </a:cubicBezTo>
                  <a:cubicBezTo>
                    <a:pt x="60" y="1037"/>
                    <a:pt x="48" y="1037"/>
                    <a:pt x="36" y="1060"/>
                  </a:cubicBezTo>
                  <a:lnTo>
                    <a:pt x="0" y="1084"/>
                  </a:lnTo>
                  <a:lnTo>
                    <a:pt x="0" y="1132"/>
                  </a:lnTo>
                  <a:cubicBezTo>
                    <a:pt x="5" y="1122"/>
                    <a:pt x="10" y="1118"/>
                    <a:pt x="15" y="1118"/>
                  </a:cubicBezTo>
                  <a:cubicBezTo>
                    <a:pt x="22" y="1118"/>
                    <a:pt x="29" y="1125"/>
                    <a:pt x="36" y="1132"/>
                  </a:cubicBezTo>
                  <a:cubicBezTo>
                    <a:pt x="46" y="1135"/>
                    <a:pt x="56" y="1137"/>
                    <a:pt x="65" y="1137"/>
                  </a:cubicBezTo>
                  <a:cubicBezTo>
                    <a:pt x="87" y="1137"/>
                    <a:pt x="106" y="1128"/>
                    <a:pt x="131" y="1120"/>
                  </a:cubicBezTo>
                  <a:cubicBezTo>
                    <a:pt x="155" y="1072"/>
                    <a:pt x="167" y="1084"/>
                    <a:pt x="203" y="1037"/>
                  </a:cubicBezTo>
                  <a:cubicBezTo>
                    <a:pt x="238" y="1001"/>
                    <a:pt x="238" y="1001"/>
                    <a:pt x="274" y="953"/>
                  </a:cubicBezTo>
                  <a:cubicBezTo>
                    <a:pt x="322" y="906"/>
                    <a:pt x="310" y="906"/>
                    <a:pt x="345" y="858"/>
                  </a:cubicBezTo>
                  <a:cubicBezTo>
                    <a:pt x="393" y="822"/>
                    <a:pt x="393" y="834"/>
                    <a:pt x="441" y="787"/>
                  </a:cubicBezTo>
                  <a:cubicBezTo>
                    <a:pt x="476" y="739"/>
                    <a:pt x="476" y="739"/>
                    <a:pt x="512" y="703"/>
                  </a:cubicBezTo>
                  <a:cubicBezTo>
                    <a:pt x="560" y="656"/>
                    <a:pt x="536" y="656"/>
                    <a:pt x="584" y="608"/>
                  </a:cubicBezTo>
                  <a:lnTo>
                    <a:pt x="655" y="537"/>
                  </a:lnTo>
                  <a:lnTo>
                    <a:pt x="738" y="465"/>
                  </a:lnTo>
                  <a:cubicBezTo>
                    <a:pt x="774" y="418"/>
                    <a:pt x="762" y="406"/>
                    <a:pt x="798" y="370"/>
                  </a:cubicBezTo>
                  <a:cubicBezTo>
                    <a:pt x="834" y="322"/>
                    <a:pt x="834" y="346"/>
                    <a:pt x="881" y="298"/>
                  </a:cubicBezTo>
                  <a:cubicBezTo>
                    <a:pt x="929" y="251"/>
                    <a:pt x="917" y="251"/>
                    <a:pt x="953" y="203"/>
                  </a:cubicBezTo>
                  <a:cubicBezTo>
                    <a:pt x="1000" y="167"/>
                    <a:pt x="988" y="167"/>
                    <a:pt x="1036" y="120"/>
                  </a:cubicBezTo>
                  <a:cubicBezTo>
                    <a:pt x="1048" y="108"/>
                    <a:pt x="1048" y="84"/>
                    <a:pt x="1060" y="84"/>
                  </a:cubicBezTo>
                  <a:cubicBezTo>
                    <a:pt x="1060" y="72"/>
                    <a:pt x="1072" y="60"/>
                    <a:pt x="1072" y="48"/>
                  </a:cubicBezTo>
                  <a:cubicBezTo>
                    <a:pt x="1072" y="1"/>
                    <a:pt x="1012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3928750" y="2842175"/>
              <a:ext cx="65625" cy="31250"/>
            </a:xfrm>
            <a:custGeom>
              <a:avLst/>
              <a:gdLst/>
              <a:ahLst/>
              <a:cxnLst/>
              <a:rect l="l" t="t" r="r" b="b"/>
              <a:pathLst>
                <a:path w="2625" h="1250" extrusionOk="0">
                  <a:moveTo>
                    <a:pt x="2596" y="1"/>
                  </a:moveTo>
                  <a:cubicBezTo>
                    <a:pt x="2570" y="1"/>
                    <a:pt x="2529" y="26"/>
                    <a:pt x="2501" y="47"/>
                  </a:cubicBezTo>
                  <a:lnTo>
                    <a:pt x="2465" y="71"/>
                  </a:lnTo>
                  <a:cubicBezTo>
                    <a:pt x="2453" y="83"/>
                    <a:pt x="2441" y="106"/>
                    <a:pt x="2429" y="130"/>
                  </a:cubicBezTo>
                  <a:cubicBezTo>
                    <a:pt x="2346" y="237"/>
                    <a:pt x="2370" y="237"/>
                    <a:pt x="2287" y="345"/>
                  </a:cubicBezTo>
                  <a:cubicBezTo>
                    <a:pt x="2215" y="440"/>
                    <a:pt x="2215" y="440"/>
                    <a:pt x="2144" y="535"/>
                  </a:cubicBezTo>
                  <a:cubicBezTo>
                    <a:pt x="2072" y="618"/>
                    <a:pt x="2072" y="642"/>
                    <a:pt x="1977" y="714"/>
                  </a:cubicBezTo>
                  <a:cubicBezTo>
                    <a:pt x="1894" y="797"/>
                    <a:pt x="1906" y="797"/>
                    <a:pt x="1798" y="880"/>
                  </a:cubicBezTo>
                  <a:cubicBezTo>
                    <a:pt x="1691" y="952"/>
                    <a:pt x="1679" y="916"/>
                    <a:pt x="1572" y="976"/>
                  </a:cubicBezTo>
                  <a:cubicBezTo>
                    <a:pt x="1477" y="1035"/>
                    <a:pt x="1477" y="1035"/>
                    <a:pt x="1358" y="1071"/>
                  </a:cubicBezTo>
                  <a:cubicBezTo>
                    <a:pt x="1239" y="1095"/>
                    <a:pt x="1239" y="1095"/>
                    <a:pt x="1120" y="1095"/>
                  </a:cubicBezTo>
                  <a:cubicBezTo>
                    <a:pt x="1040" y="1095"/>
                    <a:pt x="1014" y="1105"/>
                    <a:pt x="970" y="1105"/>
                  </a:cubicBezTo>
                  <a:cubicBezTo>
                    <a:pt x="948" y="1105"/>
                    <a:pt x="921" y="1103"/>
                    <a:pt x="882" y="1095"/>
                  </a:cubicBezTo>
                  <a:cubicBezTo>
                    <a:pt x="763" y="1071"/>
                    <a:pt x="763" y="1083"/>
                    <a:pt x="655" y="1035"/>
                  </a:cubicBezTo>
                  <a:cubicBezTo>
                    <a:pt x="620" y="1023"/>
                    <a:pt x="608" y="1011"/>
                    <a:pt x="596" y="999"/>
                  </a:cubicBezTo>
                  <a:cubicBezTo>
                    <a:pt x="429" y="904"/>
                    <a:pt x="263" y="785"/>
                    <a:pt x="191" y="607"/>
                  </a:cubicBezTo>
                  <a:cubicBezTo>
                    <a:pt x="179" y="595"/>
                    <a:pt x="155" y="559"/>
                    <a:pt x="143" y="535"/>
                  </a:cubicBezTo>
                  <a:cubicBezTo>
                    <a:pt x="132" y="499"/>
                    <a:pt x="120" y="487"/>
                    <a:pt x="120" y="476"/>
                  </a:cubicBezTo>
                  <a:cubicBezTo>
                    <a:pt x="96" y="464"/>
                    <a:pt x="84" y="428"/>
                    <a:pt x="72" y="416"/>
                  </a:cubicBezTo>
                  <a:cubicBezTo>
                    <a:pt x="67" y="411"/>
                    <a:pt x="58" y="408"/>
                    <a:pt x="48" y="408"/>
                  </a:cubicBezTo>
                  <a:cubicBezTo>
                    <a:pt x="35" y="408"/>
                    <a:pt x="19" y="414"/>
                    <a:pt x="13" y="428"/>
                  </a:cubicBezTo>
                  <a:cubicBezTo>
                    <a:pt x="1" y="476"/>
                    <a:pt x="1" y="535"/>
                    <a:pt x="24" y="595"/>
                  </a:cubicBezTo>
                  <a:cubicBezTo>
                    <a:pt x="84" y="702"/>
                    <a:pt x="84" y="714"/>
                    <a:pt x="167" y="821"/>
                  </a:cubicBezTo>
                  <a:cubicBezTo>
                    <a:pt x="251" y="916"/>
                    <a:pt x="251" y="916"/>
                    <a:pt x="358" y="999"/>
                  </a:cubicBezTo>
                  <a:cubicBezTo>
                    <a:pt x="465" y="1071"/>
                    <a:pt x="477" y="1071"/>
                    <a:pt x="596" y="1119"/>
                  </a:cubicBezTo>
                  <a:cubicBezTo>
                    <a:pt x="715" y="1154"/>
                    <a:pt x="715" y="1178"/>
                    <a:pt x="846" y="1214"/>
                  </a:cubicBezTo>
                  <a:cubicBezTo>
                    <a:pt x="977" y="1249"/>
                    <a:pt x="977" y="1249"/>
                    <a:pt x="1120" y="1249"/>
                  </a:cubicBezTo>
                  <a:cubicBezTo>
                    <a:pt x="1251" y="1238"/>
                    <a:pt x="1251" y="1238"/>
                    <a:pt x="1382" y="1202"/>
                  </a:cubicBezTo>
                  <a:cubicBezTo>
                    <a:pt x="1513" y="1154"/>
                    <a:pt x="1513" y="1178"/>
                    <a:pt x="1632" y="1119"/>
                  </a:cubicBezTo>
                  <a:cubicBezTo>
                    <a:pt x="1751" y="1059"/>
                    <a:pt x="1751" y="1059"/>
                    <a:pt x="1858" y="976"/>
                  </a:cubicBezTo>
                  <a:cubicBezTo>
                    <a:pt x="1965" y="904"/>
                    <a:pt x="1953" y="892"/>
                    <a:pt x="2048" y="797"/>
                  </a:cubicBezTo>
                  <a:cubicBezTo>
                    <a:pt x="2144" y="714"/>
                    <a:pt x="2156" y="714"/>
                    <a:pt x="2227" y="618"/>
                  </a:cubicBezTo>
                  <a:cubicBezTo>
                    <a:pt x="2322" y="523"/>
                    <a:pt x="2310" y="523"/>
                    <a:pt x="2382" y="416"/>
                  </a:cubicBezTo>
                  <a:lnTo>
                    <a:pt x="2525" y="202"/>
                  </a:lnTo>
                  <a:cubicBezTo>
                    <a:pt x="2560" y="178"/>
                    <a:pt x="2572" y="142"/>
                    <a:pt x="2584" y="130"/>
                  </a:cubicBezTo>
                  <a:cubicBezTo>
                    <a:pt x="2608" y="106"/>
                    <a:pt x="2608" y="71"/>
                    <a:pt x="2620" y="47"/>
                  </a:cubicBezTo>
                  <a:cubicBezTo>
                    <a:pt x="2625" y="13"/>
                    <a:pt x="2614" y="1"/>
                    <a:pt x="2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3868950" y="2872425"/>
              <a:ext cx="88050" cy="44300"/>
            </a:xfrm>
            <a:custGeom>
              <a:avLst/>
              <a:gdLst/>
              <a:ahLst/>
              <a:cxnLst/>
              <a:rect l="l" t="t" r="r" b="b"/>
              <a:pathLst>
                <a:path w="3522" h="1772" extrusionOk="0">
                  <a:moveTo>
                    <a:pt x="3492" y="1"/>
                  </a:moveTo>
                  <a:cubicBezTo>
                    <a:pt x="3463" y="1"/>
                    <a:pt x="3415" y="34"/>
                    <a:pt x="3393" y="63"/>
                  </a:cubicBezTo>
                  <a:lnTo>
                    <a:pt x="3345" y="111"/>
                  </a:lnTo>
                  <a:cubicBezTo>
                    <a:pt x="3333" y="123"/>
                    <a:pt x="3309" y="159"/>
                    <a:pt x="3297" y="170"/>
                  </a:cubicBezTo>
                  <a:lnTo>
                    <a:pt x="3119" y="409"/>
                  </a:lnTo>
                  <a:cubicBezTo>
                    <a:pt x="3012" y="516"/>
                    <a:pt x="3012" y="528"/>
                    <a:pt x="2916" y="611"/>
                  </a:cubicBezTo>
                  <a:cubicBezTo>
                    <a:pt x="2809" y="718"/>
                    <a:pt x="2809" y="718"/>
                    <a:pt x="2690" y="825"/>
                  </a:cubicBezTo>
                  <a:cubicBezTo>
                    <a:pt x="2571" y="909"/>
                    <a:pt x="2583" y="932"/>
                    <a:pt x="2464" y="1016"/>
                  </a:cubicBezTo>
                  <a:cubicBezTo>
                    <a:pt x="2345" y="1111"/>
                    <a:pt x="2333" y="1075"/>
                    <a:pt x="2202" y="1147"/>
                  </a:cubicBezTo>
                  <a:cubicBezTo>
                    <a:pt x="2059" y="1230"/>
                    <a:pt x="2083" y="1230"/>
                    <a:pt x="1940" y="1302"/>
                  </a:cubicBezTo>
                  <a:lnTo>
                    <a:pt x="1678" y="1421"/>
                  </a:lnTo>
                  <a:cubicBezTo>
                    <a:pt x="1547" y="1480"/>
                    <a:pt x="1547" y="1480"/>
                    <a:pt x="1392" y="1528"/>
                  </a:cubicBezTo>
                  <a:cubicBezTo>
                    <a:pt x="1250" y="1563"/>
                    <a:pt x="1262" y="1563"/>
                    <a:pt x="1107" y="1599"/>
                  </a:cubicBezTo>
                  <a:cubicBezTo>
                    <a:pt x="1071" y="1611"/>
                    <a:pt x="1035" y="1611"/>
                    <a:pt x="1023" y="1611"/>
                  </a:cubicBezTo>
                  <a:cubicBezTo>
                    <a:pt x="858" y="1646"/>
                    <a:pt x="686" y="1668"/>
                    <a:pt x="512" y="1668"/>
                  </a:cubicBezTo>
                  <a:cubicBezTo>
                    <a:pt x="449" y="1668"/>
                    <a:pt x="385" y="1665"/>
                    <a:pt x="321" y="1659"/>
                  </a:cubicBezTo>
                  <a:lnTo>
                    <a:pt x="130" y="1659"/>
                  </a:lnTo>
                  <a:cubicBezTo>
                    <a:pt x="95" y="1659"/>
                    <a:pt x="71" y="1659"/>
                    <a:pt x="35" y="1671"/>
                  </a:cubicBezTo>
                  <a:cubicBezTo>
                    <a:pt x="29" y="1668"/>
                    <a:pt x="23" y="1667"/>
                    <a:pt x="19" y="1667"/>
                  </a:cubicBezTo>
                  <a:cubicBezTo>
                    <a:pt x="0" y="1667"/>
                    <a:pt x="4" y="1687"/>
                    <a:pt x="23" y="1706"/>
                  </a:cubicBezTo>
                  <a:cubicBezTo>
                    <a:pt x="59" y="1730"/>
                    <a:pt x="130" y="1766"/>
                    <a:pt x="202" y="1766"/>
                  </a:cubicBezTo>
                  <a:cubicBezTo>
                    <a:pt x="305" y="1766"/>
                    <a:pt x="339" y="1771"/>
                    <a:pt x="393" y="1771"/>
                  </a:cubicBezTo>
                  <a:cubicBezTo>
                    <a:pt x="420" y="1771"/>
                    <a:pt x="452" y="1770"/>
                    <a:pt x="500" y="1766"/>
                  </a:cubicBezTo>
                  <a:cubicBezTo>
                    <a:pt x="654" y="1766"/>
                    <a:pt x="654" y="1766"/>
                    <a:pt x="809" y="1730"/>
                  </a:cubicBezTo>
                  <a:cubicBezTo>
                    <a:pt x="964" y="1718"/>
                    <a:pt x="964" y="1706"/>
                    <a:pt x="1107" y="1671"/>
                  </a:cubicBezTo>
                  <a:cubicBezTo>
                    <a:pt x="1262" y="1647"/>
                    <a:pt x="1262" y="1659"/>
                    <a:pt x="1404" y="1611"/>
                  </a:cubicBezTo>
                  <a:lnTo>
                    <a:pt x="1702" y="1528"/>
                  </a:lnTo>
                  <a:cubicBezTo>
                    <a:pt x="1857" y="1468"/>
                    <a:pt x="1857" y="1468"/>
                    <a:pt x="1988" y="1385"/>
                  </a:cubicBezTo>
                  <a:cubicBezTo>
                    <a:pt x="2119" y="1337"/>
                    <a:pt x="2119" y="1337"/>
                    <a:pt x="2262" y="1254"/>
                  </a:cubicBezTo>
                  <a:cubicBezTo>
                    <a:pt x="2393" y="1182"/>
                    <a:pt x="2393" y="1182"/>
                    <a:pt x="2524" y="1087"/>
                  </a:cubicBezTo>
                  <a:cubicBezTo>
                    <a:pt x="2643" y="1004"/>
                    <a:pt x="2643" y="992"/>
                    <a:pt x="2762" y="897"/>
                  </a:cubicBezTo>
                  <a:cubicBezTo>
                    <a:pt x="2881" y="790"/>
                    <a:pt x="2881" y="813"/>
                    <a:pt x="3000" y="706"/>
                  </a:cubicBezTo>
                  <a:cubicBezTo>
                    <a:pt x="3107" y="599"/>
                    <a:pt x="3107" y="587"/>
                    <a:pt x="3214" y="480"/>
                  </a:cubicBezTo>
                  <a:cubicBezTo>
                    <a:pt x="3309" y="361"/>
                    <a:pt x="3309" y="361"/>
                    <a:pt x="3405" y="242"/>
                  </a:cubicBezTo>
                  <a:cubicBezTo>
                    <a:pt x="3428" y="206"/>
                    <a:pt x="3440" y="170"/>
                    <a:pt x="3476" y="159"/>
                  </a:cubicBezTo>
                  <a:cubicBezTo>
                    <a:pt x="3488" y="123"/>
                    <a:pt x="3512" y="99"/>
                    <a:pt x="3512" y="51"/>
                  </a:cubicBezTo>
                  <a:cubicBezTo>
                    <a:pt x="3521" y="14"/>
                    <a:pt x="3510" y="1"/>
                    <a:pt x="34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3823675" y="2911725"/>
              <a:ext cx="81300" cy="46750"/>
            </a:xfrm>
            <a:custGeom>
              <a:avLst/>
              <a:gdLst/>
              <a:ahLst/>
              <a:cxnLst/>
              <a:rect l="l" t="t" r="r" b="b"/>
              <a:pathLst>
                <a:path w="3252" h="1870" extrusionOk="0">
                  <a:moveTo>
                    <a:pt x="3226" y="1"/>
                  </a:moveTo>
                  <a:cubicBezTo>
                    <a:pt x="3196" y="1"/>
                    <a:pt x="3148" y="43"/>
                    <a:pt x="3132" y="75"/>
                  </a:cubicBezTo>
                  <a:cubicBezTo>
                    <a:pt x="3108" y="87"/>
                    <a:pt x="3108" y="99"/>
                    <a:pt x="3096" y="111"/>
                  </a:cubicBezTo>
                  <a:cubicBezTo>
                    <a:pt x="3084" y="134"/>
                    <a:pt x="3084" y="158"/>
                    <a:pt x="3073" y="194"/>
                  </a:cubicBezTo>
                  <a:cubicBezTo>
                    <a:pt x="3013" y="325"/>
                    <a:pt x="3013" y="325"/>
                    <a:pt x="2930" y="444"/>
                  </a:cubicBezTo>
                  <a:cubicBezTo>
                    <a:pt x="2858" y="563"/>
                    <a:pt x="2858" y="563"/>
                    <a:pt x="2775" y="682"/>
                  </a:cubicBezTo>
                  <a:cubicBezTo>
                    <a:pt x="2680" y="801"/>
                    <a:pt x="2680" y="801"/>
                    <a:pt x="2596" y="908"/>
                  </a:cubicBezTo>
                  <a:cubicBezTo>
                    <a:pt x="2489" y="1015"/>
                    <a:pt x="2501" y="1027"/>
                    <a:pt x="2382" y="1111"/>
                  </a:cubicBezTo>
                  <a:cubicBezTo>
                    <a:pt x="2275" y="1206"/>
                    <a:pt x="2251" y="1194"/>
                    <a:pt x="2132" y="1265"/>
                  </a:cubicBezTo>
                  <a:cubicBezTo>
                    <a:pt x="2013" y="1337"/>
                    <a:pt x="2013" y="1349"/>
                    <a:pt x="1894" y="1408"/>
                  </a:cubicBezTo>
                  <a:cubicBezTo>
                    <a:pt x="1763" y="1492"/>
                    <a:pt x="1763" y="1468"/>
                    <a:pt x="1620" y="1527"/>
                  </a:cubicBezTo>
                  <a:cubicBezTo>
                    <a:pt x="1489" y="1575"/>
                    <a:pt x="1489" y="1587"/>
                    <a:pt x="1358" y="1635"/>
                  </a:cubicBezTo>
                  <a:cubicBezTo>
                    <a:pt x="1227" y="1670"/>
                    <a:pt x="1227" y="1682"/>
                    <a:pt x="1072" y="1706"/>
                  </a:cubicBezTo>
                  <a:cubicBezTo>
                    <a:pt x="1041" y="1706"/>
                    <a:pt x="1019" y="1717"/>
                    <a:pt x="1005" y="1717"/>
                  </a:cubicBezTo>
                  <a:cubicBezTo>
                    <a:pt x="998" y="1717"/>
                    <a:pt x="993" y="1714"/>
                    <a:pt x="989" y="1706"/>
                  </a:cubicBezTo>
                  <a:cubicBezTo>
                    <a:pt x="876" y="1724"/>
                    <a:pt x="760" y="1736"/>
                    <a:pt x="644" y="1736"/>
                  </a:cubicBezTo>
                  <a:cubicBezTo>
                    <a:pt x="528" y="1736"/>
                    <a:pt x="411" y="1724"/>
                    <a:pt x="298" y="1694"/>
                  </a:cubicBezTo>
                  <a:cubicBezTo>
                    <a:pt x="275" y="1694"/>
                    <a:pt x="239" y="1694"/>
                    <a:pt x="191" y="1682"/>
                  </a:cubicBezTo>
                  <a:cubicBezTo>
                    <a:pt x="167" y="1682"/>
                    <a:pt x="132" y="1658"/>
                    <a:pt x="108" y="1658"/>
                  </a:cubicBezTo>
                  <a:lnTo>
                    <a:pt x="13" y="1658"/>
                  </a:lnTo>
                  <a:cubicBezTo>
                    <a:pt x="1" y="1682"/>
                    <a:pt x="1" y="1694"/>
                    <a:pt x="25" y="1730"/>
                  </a:cubicBezTo>
                  <a:cubicBezTo>
                    <a:pt x="48" y="1766"/>
                    <a:pt x="120" y="1801"/>
                    <a:pt x="179" y="1813"/>
                  </a:cubicBezTo>
                  <a:cubicBezTo>
                    <a:pt x="334" y="1849"/>
                    <a:pt x="334" y="1849"/>
                    <a:pt x="477" y="1861"/>
                  </a:cubicBezTo>
                  <a:cubicBezTo>
                    <a:pt x="554" y="1867"/>
                    <a:pt x="593" y="1870"/>
                    <a:pt x="633" y="1870"/>
                  </a:cubicBezTo>
                  <a:cubicBezTo>
                    <a:pt x="673" y="1870"/>
                    <a:pt x="715" y="1867"/>
                    <a:pt x="798" y="1861"/>
                  </a:cubicBezTo>
                  <a:cubicBezTo>
                    <a:pt x="941" y="1861"/>
                    <a:pt x="941" y="1849"/>
                    <a:pt x="1096" y="1813"/>
                  </a:cubicBezTo>
                  <a:cubicBezTo>
                    <a:pt x="1239" y="1789"/>
                    <a:pt x="1239" y="1801"/>
                    <a:pt x="1394" y="1766"/>
                  </a:cubicBezTo>
                  <a:cubicBezTo>
                    <a:pt x="1537" y="1730"/>
                    <a:pt x="1537" y="1742"/>
                    <a:pt x="1691" y="1682"/>
                  </a:cubicBezTo>
                  <a:cubicBezTo>
                    <a:pt x="1834" y="1623"/>
                    <a:pt x="1822" y="1623"/>
                    <a:pt x="1965" y="1551"/>
                  </a:cubicBezTo>
                  <a:lnTo>
                    <a:pt x="2239" y="1396"/>
                  </a:lnTo>
                  <a:cubicBezTo>
                    <a:pt x="2358" y="1313"/>
                    <a:pt x="2370" y="1313"/>
                    <a:pt x="2477" y="1218"/>
                  </a:cubicBezTo>
                  <a:cubicBezTo>
                    <a:pt x="2596" y="1111"/>
                    <a:pt x="2584" y="1099"/>
                    <a:pt x="2680" y="992"/>
                  </a:cubicBezTo>
                  <a:cubicBezTo>
                    <a:pt x="2787" y="896"/>
                    <a:pt x="2787" y="896"/>
                    <a:pt x="2894" y="777"/>
                  </a:cubicBezTo>
                  <a:cubicBezTo>
                    <a:pt x="2977" y="658"/>
                    <a:pt x="2977" y="634"/>
                    <a:pt x="3061" y="515"/>
                  </a:cubicBezTo>
                  <a:cubicBezTo>
                    <a:pt x="3132" y="384"/>
                    <a:pt x="3132" y="384"/>
                    <a:pt x="3192" y="253"/>
                  </a:cubicBezTo>
                  <a:cubicBezTo>
                    <a:pt x="3203" y="206"/>
                    <a:pt x="3215" y="182"/>
                    <a:pt x="3227" y="146"/>
                  </a:cubicBezTo>
                  <a:cubicBezTo>
                    <a:pt x="3251" y="111"/>
                    <a:pt x="3251" y="75"/>
                    <a:pt x="3251" y="39"/>
                  </a:cubicBezTo>
                  <a:cubicBezTo>
                    <a:pt x="3251" y="11"/>
                    <a:pt x="3241" y="1"/>
                    <a:pt x="3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3746875" y="2995725"/>
              <a:ext cx="40225" cy="16400"/>
            </a:xfrm>
            <a:custGeom>
              <a:avLst/>
              <a:gdLst/>
              <a:ahLst/>
              <a:cxnLst/>
              <a:rect l="l" t="t" r="r" b="b"/>
              <a:pathLst>
                <a:path w="1609" h="656" extrusionOk="0">
                  <a:moveTo>
                    <a:pt x="84" y="1"/>
                  </a:moveTo>
                  <a:cubicBezTo>
                    <a:pt x="60" y="13"/>
                    <a:pt x="25" y="49"/>
                    <a:pt x="13" y="96"/>
                  </a:cubicBezTo>
                  <a:cubicBezTo>
                    <a:pt x="1" y="168"/>
                    <a:pt x="1" y="168"/>
                    <a:pt x="1" y="251"/>
                  </a:cubicBezTo>
                  <a:cubicBezTo>
                    <a:pt x="1" y="346"/>
                    <a:pt x="1" y="346"/>
                    <a:pt x="37" y="430"/>
                  </a:cubicBezTo>
                  <a:cubicBezTo>
                    <a:pt x="84" y="525"/>
                    <a:pt x="96" y="513"/>
                    <a:pt x="156" y="584"/>
                  </a:cubicBezTo>
                  <a:cubicBezTo>
                    <a:pt x="227" y="632"/>
                    <a:pt x="251" y="644"/>
                    <a:pt x="334" y="656"/>
                  </a:cubicBezTo>
                  <a:cubicBezTo>
                    <a:pt x="430" y="656"/>
                    <a:pt x="430" y="656"/>
                    <a:pt x="501" y="644"/>
                  </a:cubicBezTo>
                  <a:cubicBezTo>
                    <a:pt x="572" y="632"/>
                    <a:pt x="572" y="632"/>
                    <a:pt x="656" y="596"/>
                  </a:cubicBezTo>
                  <a:lnTo>
                    <a:pt x="799" y="572"/>
                  </a:lnTo>
                  <a:cubicBezTo>
                    <a:pt x="870" y="549"/>
                    <a:pt x="870" y="549"/>
                    <a:pt x="953" y="525"/>
                  </a:cubicBezTo>
                  <a:cubicBezTo>
                    <a:pt x="1025" y="489"/>
                    <a:pt x="1025" y="477"/>
                    <a:pt x="1096" y="453"/>
                  </a:cubicBezTo>
                  <a:lnTo>
                    <a:pt x="1251" y="394"/>
                  </a:lnTo>
                  <a:cubicBezTo>
                    <a:pt x="1322" y="358"/>
                    <a:pt x="1322" y="346"/>
                    <a:pt x="1382" y="311"/>
                  </a:cubicBezTo>
                  <a:cubicBezTo>
                    <a:pt x="1453" y="275"/>
                    <a:pt x="1442" y="275"/>
                    <a:pt x="1513" y="227"/>
                  </a:cubicBezTo>
                  <a:cubicBezTo>
                    <a:pt x="1525" y="215"/>
                    <a:pt x="1549" y="215"/>
                    <a:pt x="1561" y="191"/>
                  </a:cubicBezTo>
                  <a:cubicBezTo>
                    <a:pt x="1573" y="180"/>
                    <a:pt x="1584" y="168"/>
                    <a:pt x="1584" y="156"/>
                  </a:cubicBezTo>
                  <a:cubicBezTo>
                    <a:pt x="1608" y="108"/>
                    <a:pt x="1525" y="96"/>
                    <a:pt x="1501" y="96"/>
                  </a:cubicBezTo>
                  <a:lnTo>
                    <a:pt x="1465" y="96"/>
                  </a:lnTo>
                  <a:cubicBezTo>
                    <a:pt x="1453" y="96"/>
                    <a:pt x="1453" y="108"/>
                    <a:pt x="1442" y="108"/>
                  </a:cubicBezTo>
                  <a:cubicBezTo>
                    <a:pt x="1382" y="156"/>
                    <a:pt x="1382" y="156"/>
                    <a:pt x="1299" y="180"/>
                  </a:cubicBezTo>
                  <a:cubicBezTo>
                    <a:pt x="1239" y="215"/>
                    <a:pt x="1239" y="227"/>
                    <a:pt x="1168" y="251"/>
                  </a:cubicBezTo>
                  <a:cubicBezTo>
                    <a:pt x="1096" y="287"/>
                    <a:pt x="1108" y="299"/>
                    <a:pt x="1037" y="311"/>
                  </a:cubicBezTo>
                  <a:cubicBezTo>
                    <a:pt x="965" y="346"/>
                    <a:pt x="977" y="358"/>
                    <a:pt x="906" y="370"/>
                  </a:cubicBezTo>
                  <a:cubicBezTo>
                    <a:pt x="873" y="384"/>
                    <a:pt x="854" y="387"/>
                    <a:pt x="837" y="387"/>
                  </a:cubicBezTo>
                  <a:cubicBezTo>
                    <a:pt x="824" y="387"/>
                    <a:pt x="813" y="385"/>
                    <a:pt x="800" y="385"/>
                  </a:cubicBezTo>
                  <a:cubicBezTo>
                    <a:pt x="787" y="385"/>
                    <a:pt x="772" y="387"/>
                    <a:pt x="751" y="394"/>
                  </a:cubicBezTo>
                  <a:cubicBezTo>
                    <a:pt x="680" y="406"/>
                    <a:pt x="680" y="418"/>
                    <a:pt x="608" y="430"/>
                  </a:cubicBezTo>
                  <a:lnTo>
                    <a:pt x="453" y="465"/>
                  </a:lnTo>
                  <a:cubicBezTo>
                    <a:pt x="382" y="477"/>
                    <a:pt x="382" y="489"/>
                    <a:pt x="322" y="489"/>
                  </a:cubicBezTo>
                  <a:cubicBezTo>
                    <a:pt x="263" y="477"/>
                    <a:pt x="263" y="489"/>
                    <a:pt x="203" y="465"/>
                  </a:cubicBezTo>
                  <a:lnTo>
                    <a:pt x="179" y="430"/>
                  </a:lnTo>
                  <a:cubicBezTo>
                    <a:pt x="96" y="358"/>
                    <a:pt x="72" y="239"/>
                    <a:pt x="120" y="132"/>
                  </a:cubicBezTo>
                  <a:lnTo>
                    <a:pt x="120" y="96"/>
                  </a:lnTo>
                  <a:cubicBezTo>
                    <a:pt x="120" y="72"/>
                    <a:pt x="120" y="60"/>
                    <a:pt x="132" y="49"/>
                  </a:cubicBezTo>
                  <a:cubicBezTo>
                    <a:pt x="132" y="37"/>
                    <a:pt x="132" y="13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3734975" y="3023475"/>
              <a:ext cx="34850" cy="21325"/>
            </a:xfrm>
            <a:custGeom>
              <a:avLst/>
              <a:gdLst/>
              <a:ahLst/>
              <a:cxnLst/>
              <a:rect l="l" t="t" r="r" b="b"/>
              <a:pathLst>
                <a:path w="1394" h="853" extrusionOk="0">
                  <a:moveTo>
                    <a:pt x="1351" y="1"/>
                  </a:moveTo>
                  <a:cubicBezTo>
                    <a:pt x="1327" y="1"/>
                    <a:pt x="1295" y="15"/>
                    <a:pt x="1275" y="22"/>
                  </a:cubicBezTo>
                  <a:cubicBezTo>
                    <a:pt x="1263" y="34"/>
                    <a:pt x="1263" y="34"/>
                    <a:pt x="1251" y="34"/>
                  </a:cubicBezTo>
                  <a:cubicBezTo>
                    <a:pt x="1251" y="58"/>
                    <a:pt x="1227" y="58"/>
                    <a:pt x="1215" y="70"/>
                  </a:cubicBezTo>
                  <a:cubicBezTo>
                    <a:pt x="1167" y="129"/>
                    <a:pt x="1167" y="141"/>
                    <a:pt x="1120" y="201"/>
                  </a:cubicBezTo>
                  <a:cubicBezTo>
                    <a:pt x="1084" y="260"/>
                    <a:pt x="1084" y="260"/>
                    <a:pt x="1025" y="320"/>
                  </a:cubicBezTo>
                  <a:cubicBezTo>
                    <a:pt x="965" y="379"/>
                    <a:pt x="965" y="379"/>
                    <a:pt x="906" y="427"/>
                  </a:cubicBezTo>
                  <a:cubicBezTo>
                    <a:pt x="846" y="474"/>
                    <a:pt x="846" y="486"/>
                    <a:pt x="786" y="534"/>
                  </a:cubicBezTo>
                  <a:cubicBezTo>
                    <a:pt x="703" y="570"/>
                    <a:pt x="691" y="546"/>
                    <a:pt x="632" y="570"/>
                  </a:cubicBezTo>
                  <a:cubicBezTo>
                    <a:pt x="560" y="605"/>
                    <a:pt x="560" y="617"/>
                    <a:pt x="489" y="629"/>
                  </a:cubicBezTo>
                  <a:cubicBezTo>
                    <a:pt x="405" y="665"/>
                    <a:pt x="405" y="653"/>
                    <a:pt x="334" y="677"/>
                  </a:cubicBezTo>
                  <a:cubicBezTo>
                    <a:pt x="285" y="685"/>
                    <a:pt x="269" y="699"/>
                    <a:pt x="245" y="699"/>
                  </a:cubicBezTo>
                  <a:cubicBezTo>
                    <a:pt x="234" y="699"/>
                    <a:pt x="221" y="696"/>
                    <a:pt x="203" y="689"/>
                  </a:cubicBezTo>
                  <a:cubicBezTo>
                    <a:pt x="144" y="665"/>
                    <a:pt x="144" y="677"/>
                    <a:pt x="108" y="617"/>
                  </a:cubicBezTo>
                  <a:cubicBezTo>
                    <a:pt x="96" y="605"/>
                    <a:pt x="96" y="594"/>
                    <a:pt x="96" y="570"/>
                  </a:cubicBezTo>
                  <a:cubicBezTo>
                    <a:pt x="72" y="474"/>
                    <a:pt x="84" y="332"/>
                    <a:pt x="108" y="201"/>
                  </a:cubicBezTo>
                  <a:lnTo>
                    <a:pt x="108" y="141"/>
                  </a:lnTo>
                  <a:lnTo>
                    <a:pt x="108" y="82"/>
                  </a:lnTo>
                  <a:cubicBezTo>
                    <a:pt x="96" y="70"/>
                    <a:pt x="96" y="58"/>
                    <a:pt x="84" y="34"/>
                  </a:cubicBezTo>
                  <a:cubicBezTo>
                    <a:pt x="84" y="58"/>
                    <a:pt x="72" y="70"/>
                    <a:pt x="60" y="82"/>
                  </a:cubicBezTo>
                  <a:cubicBezTo>
                    <a:pt x="36" y="117"/>
                    <a:pt x="24" y="141"/>
                    <a:pt x="24" y="177"/>
                  </a:cubicBezTo>
                  <a:cubicBezTo>
                    <a:pt x="24" y="248"/>
                    <a:pt x="13" y="248"/>
                    <a:pt x="13" y="320"/>
                  </a:cubicBezTo>
                  <a:cubicBezTo>
                    <a:pt x="1" y="415"/>
                    <a:pt x="1" y="415"/>
                    <a:pt x="1" y="498"/>
                  </a:cubicBezTo>
                  <a:cubicBezTo>
                    <a:pt x="1" y="594"/>
                    <a:pt x="13" y="594"/>
                    <a:pt x="36" y="689"/>
                  </a:cubicBezTo>
                  <a:cubicBezTo>
                    <a:pt x="96" y="784"/>
                    <a:pt x="84" y="796"/>
                    <a:pt x="191" y="844"/>
                  </a:cubicBezTo>
                  <a:cubicBezTo>
                    <a:pt x="245" y="850"/>
                    <a:pt x="272" y="852"/>
                    <a:pt x="295" y="852"/>
                  </a:cubicBezTo>
                  <a:cubicBezTo>
                    <a:pt x="319" y="852"/>
                    <a:pt x="340" y="850"/>
                    <a:pt x="382" y="844"/>
                  </a:cubicBezTo>
                  <a:cubicBezTo>
                    <a:pt x="465" y="832"/>
                    <a:pt x="465" y="808"/>
                    <a:pt x="548" y="796"/>
                  </a:cubicBezTo>
                  <a:cubicBezTo>
                    <a:pt x="632" y="772"/>
                    <a:pt x="632" y="772"/>
                    <a:pt x="703" y="736"/>
                  </a:cubicBezTo>
                  <a:cubicBezTo>
                    <a:pt x="786" y="713"/>
                    <a:pt x="786" y="713"/>
                    <a:pt x="870" y="665"/>
                  </a:cubicBezTo>
                  <a:cubicBezTo>
                    <a:pt x="953" y="617"/>
                    <a:pt x="929" y="605"/>
                    <a:pt x="1001" y="546"/>
                  </a:cubicBezTo>
                  <a:cubicBezTo>
                    <a:pt x="1084" y="486"/>
                    <a:pt x="1084" y="498"/>
                    <a:pt x="1144" y="439"/>
                  </a:cubicBezTo>
                  <a:cubicBezTo>
                    <a:pt x="1203" y="379"/>
                    <a:pt x="1203" y="367"/>
                    <a:pt x="1251" y="308"/>
                  </a:cubicBezTo>
                  <a:cubicBezTo>
                    <a:pt x="1298" y="236"/>
                    <a:pt x="1287" y="236"/>
                    <a:pt x="1346" y="153"/>
                  </a:cubicBezTo>
                  <a:cubicBezTo>
                    <a:pt x="1370" y="129"/>
                    <a:pt x="1382" y="117"/>
                    <a:pt x="1382" y="93"/>
                  </a:cubicBezTo>
                  <a:cubicBezTo>
                    <a:pt x="1382" y="82"/>
                    <a:pt x="1394" y="58"/>
                    <a:pt x="1382" y="34"/>
                  </a:cubicBezTo>
                  <a:cubicBezTo>
                    <a:pt x="1382" y="9"/>
                    <a:pt x="1369" y="1"/>
                    <a:pt x="1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3707300" y="3063225"/>
              <a:ext cx="58425" cy="26575"/>
            </a:xfrm>
            <a:custGeom>
              <a:avLst/>
              <a:gdLst/>
              <a:ahLst/>
              <a:cxnLst/>
              <a:rect l="l" t="t" r="r" b="b"/>
              <a:pathLst>
                <a:path w="2337" h="1063" extrusionOk="0">
                  <a:moveTo>
                    <a:pt x="2278" y="1"/>
                  </a:moveTo>
                  <a:cubicBezTo>
                    <a:pt x="2257" y="1"/>
                    <a:pt x="2233" y="6"/>
                    <a:pt x="2215" y="16"/>
                  </a:cubicBezTo>
                  <a:cubicBezTo>
                    <a:pt x="2203" y="16"/>
                    <a:pt x="2191" y="27"/>
                    <a:pt x="2167" y="27"/>
                  </a:cubicBezTo>
                  <a:cubicBezTo>
                    <a:pt x="2155" y="39"/>
                    <a:pt x="2036" y="111"/>
                    <a:pt x="1953" y="170"/>
                  </a:cubicBezTo>
                  <a:cubicBezTo>
                    <a:pt x="1858" y="230"/>
                    <a:pt x="1858" y="230"/>
                    <a:pt x="1774" y="278"/>
                  </a:cubicBezTo>
                  <a:cubicBezTo>
                    <a:pt x="1679" y="337"/>
                    <a:pt x="1679" y="337"/>
                    <a:pt x="1596" y="385"/>
                  </a:cubicBezTo>
                  <a:cubicBezTo>
                    <a:pt x="1501" y="432"/>
                    <a:pt x="1501" y="444"/>
                    <a:pt x="1417" y="492"/>
                  </a:cubicBezTo>
                  <a:cubicBezTo>
                    <a:pt x="1322" y="528"/>
                    <a:pt x="1310" y="504"/>
                    <a:pt x="1203" y="551"/>
                  </a:cubicBezTo>
                  <a:cubicBezTo>
                    <a:pt x="1096" y="587"/>
                    <a:pt x="1120" y="587"/>
                    <a:pt x="1012" y="635"/>
                  </a:cubicBezTo>
                  <a:cubicBezTo>
                    <a:pt x="905" y="682"/>
                    <a:pt x="905" y="682"/>
                    <a:pt x="822" y="706"/>
                  </a:cubicBezTo>
                  <a:cubicBezTo>
                    <a:pt x="715" y="754"/>
                    <a:pt x="727" y="754"/>
                    <a:pt x="619" y="801"/>
                  </a:cubicBezTo>
                  <a:cubicBezTo>
                    <a:pt x="524" y="825"/>
                    <a:pt x="524" y="849"/>
                    <a:pt x="417" y="873"/>
                  </a:cubicBezTo>
                  <a:cubicBezTo>
                    <a:pt x="381" y="885"/>
                    <a:pt x="369" y="885"/>
                    <a:pt x="358" y="885"/>
                  </a:cubicBezTo>
                  <a:cubicBezTo>
                    <a:pt x="342" y="890"/>
                    <a:pt x="327" y="893"/>
                    <a:pt x="312" y="893"/>
                  </a:cubicBezTo>
                  <a:cubicBezTo>
                    <a:pt x="200" y="893"/>
                    <a:pt x="112" y="749"/>
                    <a:pt x="143" y="623"/>
                  </a:cubicBezTo>
                  <a:cubicBezTo>
                    <a:pt x="143" y="611"/>
                    <a:pt x="143" y="575"/>
                    <a:pt x="167" y="563"/>
                  </a:cubicBezTo>
                  <a:cubicBezTo>
                    <a:pt x="167" y="528"/>
                    <a:pt x="179" y="516"/>
                    <a:pt x="179" y="504"/>
                  </a:cubicBezTo>
                  <a:lnTo>
                    <a:pt x="179" y="444"/>
                  </a:lnTo>
                  <a:cubicBezTo>
                    <a:pt x="179" y="468"/>
                    <a:pt x="167" y="468"/>
                    <a:pt x="131" y="468"/>
                  </a:cubicBezTo>
                  <a:cubicBezTo>
                    <a:pt x="96" y="492"/>
                    <a:pt x="60" y="528"/>
                    <a:pt x="48" y="575"/>
                  </a:cubicBezTo>
                  <a:cubicBezTo>
                    <a:pt x="12" y="682"/>
                    <a:pt x="0" y="694"/>
                    <a:pt x="24" y="813"/>
                  </a:cubicBezTo>
                  <a:cubicBezTo>
                    <a:pt x="72" y="932"/>
                    <a:pt x="72" y="944"/>
                    <a:pt x="191" y="1039"/>
                  </a:cubicBezTo>
                  <a:cubicBezTo>
                    <a:pt x="247" y="1057"/>
                    <a:pt x="282" y="1063"/>
                    <a:pt x="310" y="1063"/>
                  </a:cubicBezTo>
                  <a:cubicBezTo>
                    <a:pt x="359" y="1063"/>
                    <a:pt x="384" y="1043"/>
                    <a:pt x="453" y="1028"/>
                  </a:cubicBezTo>
                  <a:cubicBezTo>
                    <a:pt x="548" y="992"/>
                    <a:pt x="548" y="1004"/>
                    <a:pt x="655" y="968"/>
                  </a:cubicBezTo>
                  <a:cubicBezTo>
                    <a:pt x="762" y="932"/>
                    <a:pt x="762" y="932"/>
                    <a:pt x="870" y="885"/>
                  </a:cubicBezTo>
                  <a:cubicBezTo>
                    <a:pt x="965" y="861"/>
                    <a:pt x="965" y="849"/>
                    <a:pt x="1060" y="801"/>
                  </a:cubicBezTo>
                  <a:lnTo>
                    <a:pt x="1262" y="706"/>
                  </a:lnTo>
                  <a:cubicBezTo>
                    <a:pt x="1370" y="670"/>
                    <a:pt x="1370" y="670"/>
                    <a:pt x="1453" y="623"/>
                  </a:cubicBezTo>
                  <a:cubicBezTo>
                    <a:pt x="1560" y="575"/>
                    <a:pt x="1548" y="563"/>
                    <a:pt x="1655" y="504"/>
                  </a:cubicBezTo>
                  <a:cubicBezTo>
                    <a:pt x="1739" y="456"/>
                    <a:pt x="1751" y="456"/>
                    <a:pt x="1846" y="397"/>
                  </a:cubicBezTo>
                  <a:lnTo>
                    <a:pt x="2024" y="278"/>
                  </a:lnTo>
                  <a:cubicBezTo>
                    <a:pt x="2108" y="218"/>
                    <a:pt x="2263" y="135"/>
                    <a:pt x="2274" y="111"/>
                  </a:cubicBezTo>
                  <a:cubicBezTo>
                    <a:pt x="2286" y="99"/>
                    <a:pt x="2310" y="75"/>
                    <a:pt x="2322" y="51"/>
                  </a:cubicBezTo>
                  <a:cubicBezTo>
                    <a:pt x="2337" y="15"/>
                    <a:pt x="2311" y="1"/>
                    <a:pt x="2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3693600" y="3101250"/>
              <a:ext cx="59275" cy="20850"/>
            </a:xfrm>
            <a:custGeom>
              <a:avLst/>
              <a:gdLst/>
              <a:ahLst/>
              <a:cxnLst/>
              <a:rect l="l" t="t" r="r" b="b"/>
              <a:pathLst>
                <a:path w="2371" h="834" extrusionOk="0">
                  <a:moveTo>
                    <a:pt x="2292" y="0"/>
                  </a:moveTo>
                  <a:cubicBezTo>
                    <a:pt x="2273" y="0"/>
                    <a:pt x="2254" y="3"/>
                    <a:pt x="2239" y="7"/>
                  </a:cubicBezTo>
                  <a:cubicBezTo>
                    <a:pt x="2227" y="7"/>
                    <a:pt x="2215" y="19"/>
                    <a:pt x="2203" y="19"/>
                  </a:cubicBezTo>
                  <a:cubicBezTo>
                    <a:pt x="2180" y="42"/>
                    <a:pt x="2168" y="42"/>
                    <a:pt x="2156" y="54"/>
                  </a:cubicBezTo>
                  <a:lnTo>
                    <a:pt x="1977" y="173"/>
                  </a:lnTo>
                  <a:cubicBezTo>
                    <a:pt x="1882" y="233"/>
                    <a:pt x="1882" y="233"/>
                    <a:pt x="1787" y="280"/>
                  </a:cubicBezTo>
                  <a:cubicBezTo>
                    <a:pt x="1679" y="316"/>
                    <a:pt x="1691" y="340"/>
                    <a:pt x="1584" y="376"/>
                  </a:cubicBezTo>
                  <a:cubicBezTo>
                    <a:pt x="1489" y="423"/>
                    <a:pt x="1501" y="435"/>
                    <a:pt x="1394" y="471"/>
                  </a:cubicBezTo>
                  <a:cubicBezTo>
                    <a:pt x="1287" y="519"/>
                    <a:pt x="1275" y="483"/>
                    <a:pt x="1167" y="519"/>
                  </a:cubicBezTo>
                  <a:cubicBezTo>
                    <a:pt x="1072" y="542"/>
                    <a:pt x="1072" y="554"/>
                    <a:pt x="965" y="590"/>
                  </a:cubicBezTo>
                  <a:cubicBezTo>
                    <a:pt x="858" y="614"/>
                    <a:pt x="858" y="614"/>
                    <a:pt x="763" y="638"/>
                  </a:cubicBezTo>
                  <a:lnTo>
                    <a:pt x="548" y="697"/>
                  </a:lnTo>
                  <a:cubicBezTo>
                    <a:pt x="473" y="706"/>
                    <a:pt x="450" y="714"/>
                    <a:pt x="410" y="714"/>
                  </a:cubicBezTo>
                  <a:cubicBezTo>
                    <a:pt x="394" y="714"/>
                    <a:pt x="374" y="713"/>
                    <a:pt x="346" y="709"/>
                  </a:cubicBezTo>
                  <a:cubicBezTo>
                    <a:pt x="310" y="709"/>
                    <a:pt x="298" y="697"/>
                    <a:pt x="286" y="673"/>
                  </a:cubicBezTo>
                  <a:cubicBezTo>
                    <a:pt x="144" y="602"/>
                    <a:pt x="84" y="423"/>
                    <a:pt x="144" y="280"/>
                  </a:cubicBezTo>
                  <a:cubicBezTo>
                    <a:pt x="144" y="257"/>
                    <a:pt x="144" y="233"/>
                    <a:pt x="167" y="197"/>
                  </a:cubicBezTo>
                  <a:cubicBezTo>
                    <a:pt x="167" y="173"/>
                    <a:pt x="179" y="161"/>
                    <a:pt x="179" y="138"/>
                  </a:cubicBezTo>
                  <a:lnTo>
                    <a:pt x="179" y="78"/>
                  </a:lnTo>
                  <a:cubicBezTo>
                    <a:pt x="172" y="55"/>
                    <a:pt x="159" y="47"/>
                    <a:pt x="145" y="47"/>
                  </a:cubicBezTo>
                  <a:cubicBezTo>
                    <a:pt x="137" y="47"/>
                    <a:pt x="128" y="50"/>
                    <a:pt x="120" y="54"/>
                  </a:cubicBezTo>
                  <a:cubicBezTo>
                    <a:pt x="84" y="66"/>
                    <a:pt x="60" y="126"/>
                    <a:pt x="24" y="173"/>
                  </a:cubicBezTo>
                  <a:cubicBezTo>
                    <a:pt x="13" y="269"/>
                    <a:pt x="1" y="292"/>
                    <a:pt x="1" y="411"/>
                  </a:cubicBezTo>
                  <a:cubicBezTo>
                    <a:pt x="13" y="542"/>
                    <a:pt x="13" y="542"/>
                    <a:pt x="72" y="661"/>
                  </a:cubicBezTo>
                  <a:cubicBezTo>
                    <a:pt x="167" y="769"/>
                    <a:pt x="179" y="769"/>
                    <a:pt x="298" y="816"/>
                  </a:cubicBezTo>
                  <a:cubicBezTo>
                    <a:pt x="391" y="825"/>
                    <a:pt x="418" y="833"/>
                    <a:pt x="468" y="833"/>
                  </a:cubicBezTo>
                  <a:cubicBezTo>
                    <a:pt x="489" y="833"/>
                    <a:pt x="513" y="832"/>
                    <a:pt x="548" y="828"/>
                  </a:cubicBezTo>
                  <a:cubicBezTo>
                    <a:pt x="667" y="816"/>
                    <a:pt x="667" y="816"/>
                    <a:pt x="775" y="781"/>
                  </a:cubicBezTo>
                  <a:cubicBezTo>
                    <a:pt x="882" y="757"/>
                    <a:pt x="882" y="757"/>
                    <a:pt x="1001" y="721"/>
                  </a:cubicBezTo>
                  <a:cubicBezTo>
                    <a:pt x="1096" y="697"/>
                    <a:pt x="1096" y="697"/>
                    <a:pt x="1215" y="661"/>
                  </a:cubicBezTo>
                  <a:cubicBezTo>
                    <a:pt x="1322" y="638"/>
                    <a:pt x="1322" y="638"/>
                    <a:pt x="1429" y="590"/>
                  </a:cubicBezTo>
                  <a:cubicBezTo>
                    <a:pt x="1537" y="542"/>
                    <a:pt x="1537" y="531"/>
                    <a:pt x="1632" y="483"/>
                  </a:cubicBezTo>
                  <a:lnTo>
                    <a:pt x="1846" y="400"/>
                  </a:lnTo>
                  <a:cubicBezTo>
                    <a:pt x="1953" y="340"/>
                    <a:pt x="1953" y="340"/>
                    <a:pt x="2037" y="280"/>
                  </a:cubicBezTo>
                  <a:cubicBezTo>
                    <a:pt x="2144" y="221"/>
                    <a:pt x="2120" y="221"/>
                    <a:pt x="2227" y="161"/>
                  </a:cubicBezTo>
                  <a:cubicBezTo>
                    <a:pt x="2263" y="138"/>
                    <a:pt x="2275" y="126"/>
                    <a:pt x="2299" y="114"/>
                  </a:cubicBezTo>
                  <a:cubicBezTo>
                    <a:pt x="2322" y="102"/>
                    <a:pt x="2334" y="66"/>
                    <a:pt x="2346" y="54"/>
                  </a:cubicBezTo>
                  <a:cubicBezTo>
                    <a:pt x="2371" y="13"/>
                    <a:pt x="2333" y="0"/>
                    <a:pt x="2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3683175" y="3137250"/>
              <a:ext cx="40725" cy="18950"/>
            </a:xfrm>
            <a:custGeom>
              <a:avLst/>
              <a:gdLst/>
              <a:ahLst/>
              <a:cxnLst/>
              <a:rect l="l" t="t" r="r" b="b"/>
              <a:pathLst>
                <a:path w="1629" h="758" extrusionOk="0">
                  <a:moveTo>
                    <a:pt x="99" y="1"/>
                  </a:moveTo>
                  <a:cubicBezTo>
                    <a:pt x="94" y="1"/>
                    <a:pt x="84" y="3"/>
                    <a:pt x="72" y="7"/>
                  </a:cubicBezTo>
                  <a:cubicBezTo>
                    <a:pt x="49" y="31"/>
                    <a:pt x="25" y="67"/>
                    <a:pt x="13" y="114"/>
                  </a:cubicBezTo>
                  <a:cubicBezTo>
                    <a:pt x="13" y="186"/>
                    <a:pt x="13" y="210"/>
                    <a:pt x="1" y="281"/>
                  </a:cubicBezTo>
                  <a:lnTo>
                    <a:pt x="1" y="448"/>
                  </a:lnTo>
                  <a:cubicBezTo>
                    <a:pt x="1" y="531"/>
                    <a:pt x="1" y="543"/>
                    <a:pt x="60" y="650"/>
                  </a:cubicBezTo>
                  <a:cubicBezTo>
                    <a:pt x="144" y="745"/>
                    <a:pt x="168" y="745"/>
                    <a:pt x="251" y="757"/>
                  </a:cubicBezTo>
                  <a:cubicBezTo>
                    <a:pt x="358" y="757"/>
                    <a:pt x="346" y="757"/>
                    <a:pt x="430" y="745"/>
                  </a:cubicBezTo>
                  <a:cubicBezTo>
                    <a:pt x="525" y="722"/>
                    <a:pt x="525" y="722"/>
                    <a:pt x="596" y="698"/>
                  </a:cubicBezTo>
                  <a:cubicBezTo>
                    <a:pt x="680" y="686"/>
                    <a:pt x="680" y="686"/>
                    <a:pt x="763" y="650"/>
                  </a:cubicBezTo>
                  <a:cubicBezTo>
                    <a:pt x="846" y="626"/>
                    <a:pt x="846" y="638"/>
                    <a:pt x="918" y="603"/>
                  </a:cubicBezTo>
                  <a:cubicBezTo>
                    <a:pt x="1013" y="579"/>
                    <a:pt x="1001" y="567"/>
                    <a:pt x="1073" y="519"/>
                  </a:cubicBezTo>
                  <a:cubicBezTo>
                    <a:pt x="1144" y="484"/>
                    <a:pt x="1156" y="484"/>
                    <a:pt x="1239" y="448"/>
                  </a:cubicBezTo>
                  <a:lnTo>
                    <a:pt x="1382" y="353"/>
                  </a:lnTo>
                  <a:cubicBezTo>
                    <a:pt x="1454" y="305"/>
                    <a:pt x="1454" y="305"/>
                    <a:pt x="1537" y="245"/>
                  </a:cubicBezTo>
                  <a:cubicBezTo>
                    <a:pt x="1561" y="234"/>
                    <a:pt x="1573" y="222"/>
                    <a:pt x="1596" y="222"/>
                  </a:cubicBezTo>
                  <a:cubicBezTo>
                    <a:pt x="1608" y="210"/>
                    <a:pt x="1620" y="186"/>
                    <a:pt x="1620" y="162"/>
                  </a:cubicBezTo>
                  <a:cubicBezTo>
                    <a:pt x="1628" y="121"/>
                    <a:pt x="1597" y="108"/>
                    <a:pt x="1569" y="108"/>
                  </a:cubicBezTo>
                  <a:cubicBezTo>
                    <a:pt x="1556" y="108"/>
                    <a:pt x="1544" y="111"/>
                    <a:pt x="1537" y="114"/>
                  </a:cubicBezTo>
                  <a:cubicBezTo>
                    <a:pt x="1513" y="114"/>
                    <a:pt x="1513" y="114"/>
                    <a:pt x="1501" y="126"/>
                  </a:cubicBezTo>
                  <a:cubicBezTo>
                    <a:pt x="1489" y="126"/>
                    <a:pt x="1489" y="150"/>
                    <a:pt x="1477" y="162"/>
                  </a:cubicBezTo>
                  <a:cubicBezTo>
                    <a:pt x="1394" y="210"/>
                    <a:pt x="1418" y="222"/>
                    <a:pt x="1334" y="245"/>
                  </a:cubicBezTo>
                  <a:lnTo>
                    <a:pt x="1192" y="341"/>
                  </a:lnTo>
                  <a:cubicBezTo>
                    <a:pt x="1120" y="388"/>
                    <a:pt x="1120" y="388"/>
                    <a:pt x="1037" y="412"/>
                  </a:cubicBezTo>
                  <a:cubicBezTo>
                    <a:pt x="965" y="448"/>
                    <a:pt x="965" y="460"/>
                    <a:pt x="894" y="484"/>
                  </a:cubicBezTo>
                  <a:cubicBezTo>
                    <a:pt x="858" y="501"/>
                    <a:pt x="834" y="501"/>
                    <a:pt x="811" y="501"/>
                  </a:cubicBezTo>
                  <a:cubicBezTo>
                    <a:pt x="787" y="501"/>
                    <a:pt x="763" y="501"/>
                    <a:pt x="727" y="519"/>
                  </a:cubicBezTo>
                  <a:cubicBezTo>
                    <a:pt x="656" y="543"/>
                    <a:pt x="656" y="543"/>
                    <a:pt x="561" y="567"/>
                  </a:cubicBezTo>
                  <a:cubicBezTo>
                    <a:pt x="489" y="579"/>
                    <a:pt x="489" y="579"/>
                    <a:pt x="394" y="591"/>
                  </a:cubicBezTo>
                  <a:cubicBezTo>
                    <a:pt x="322" y="603"/>
                    <a:pt x="311" y="626"/>
                    <a:pt x="239" y="626"/>
                  </a:cubicBezTo>
                  <a:cubicBezTo>
                    <a:pt x="156" y="603"/>
                    <a:pt x="156" y="626"/>
                    <a:pt x="120" y="591"/>
                  </a:cubicBezTo>
                  <a:cubicBezTo>
                    <a:pt x="96" y="579"/>
                    <a:pt x="96" y="567"/>
                    <a:pt x="96" y="567"/>
                  </a:cubicBezTo>
                  <a:cubicBezTo>
                    <a:pt x="84" y="460"/>
                    <a:pt x="84" y="305"/>
                    <a:pt x="96" y="186"/>
                  </a:cubicBezTo>
                  <a:lnTo>
                    <a:pt x="96" y="126"/>
                  </a:lnTo>
                  <a:lnTo>
                    <a:pt x="96" y="91"/>
                  </a:lnTo>
                  <a:cubicBezTo>
                    <a:pt x="96" y="67"/>
                    <a:pt x="84" y="55"/>
                    <a:pt x="84" y="43"/>
                  </a:cubicBezTo>
                  <a:cubicBezTo>
                    <a:pt x="108" y="11"/>
                    <a:pt x="11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3659975" y="3177350"/>
              <a:ext cx="32750" cy="19325"/>
            </a:xfrm>
            <a:custGeom>
              <a:avLst/>
              <a:gdLst/>
              <a:ahLst/>
              <a:cxnLst/>
              <a:rect l="l" t="t" r="r" b="b"/>
              <a:pathLst>
                <a:path w="1310" h="773" extrusionOk="0">
                  <a:moveTo>
                    <a:pt x="1257" y="1"/>
                  </a:moveTo>
                  <a:cubicBezTo>
                    <a:pt x="1238" y="1"/>
                    <a:pt x="1217" y="6"/>
                    <a:pt x="1203" y="11"/>
                  </a:cubicBezTo>
                  <a:cubicBezTo>
                    <a:pt x="1191" y="11"/>
                    <a:pt x="1191" y="34"/>
                    <a:pt x="1179" y="34"/>
                  </a:cubicBezTo>
                  <a:lnTo>
                    <a:pt x="1143" y="58"/>
                  </a:lnTo>
                  <a:cubicBezTo>
                    <a:pt x="1108" y="106"/>
                    <a:pt x="1108" y="118"/>
                    <a:pt x="1048" y="165"/>
                  </a:cubicBezTo>
                  <a:cubicBezTo>
                    <a:pt x="988" y="213"/>
                    <a:pt x="988" y="213"/>
                    <a:pt x="941" y="249"/>
                  </a:cubicBezTo>
                  <a:lnTo>
                    <a:pt x="822" y="344"/>
                  </a:lnTo>
                  <a:lnTo>
                    <a:pt x="703" y="427"/>
                  </a:lnTo>
                  <a:cubicBezTo>
                    <a:pt x="643" y="463"/>
                    <a:pt x="631" y="451"/>
                    <a:pt x="572" y="475"/>
                  </a:cubicBezTo>
                  <a:cubicBezTo>
                    <a:pt x="512" y="511"/>
                    <a:pt x="512" y="523"/>
                    <a:pt x="429" y="535"/>
                  </a:cubicBezTo>
                  <a:cubicBezTo>
                    <a:pt x="357" y="570"/>
                    <a:pt x="357" y="570"/>
                    <a:pt x="298" y="582"/>
                  </a:cubicBezTo>
                  <a:cubicBezTo>
                    <a:pt x="238" y="594"/>
                    <a:pt x="226" y="630"/>
                    <a:pt x="167" y="630"/>
                  </a:cubicBezTo>
                  <a:cubicBezTo>
                    <a:pt x="157" y="630"/>
                    <a:pt x="149" y="631"/>
                    <a:pt x="144" y="631"/>
                  </a:cubicBezTo>
                  <a:cubicBezTo>
                    <a:pt x="130" y="631"/>
                    <a:pt x="128" y="625"/>
                    <a:pt x="119" y="582"/>
                  </a:cubicBezTo>
                  <a:lnTo>
                    <a:pt x="119" y="535"/>
                  </a:lnTo>
                  <a:cubicBezTo>
                    <a:pt x="119" y="415"/>
                    <a:pt x="107" y="296"/>
                    <a:pt x="155" y="189"/>
                  </a:cubicBezTo>
                  <a:lnTo>
                    <a:pt x="155" y="154"/>
                  </a:lnTo>
                  <a:cubicBezTo>
                    <a:pt x="155" y="130"/>
                    <a:pt x="167" y="118"/>
                    <a:pt x="167" y="106"/>
                  </a:cubicBezTo>
                  <a:cubicBezTo>
                    <a:pt x="167" y="94"/>
                    <a:pt x="167" y="70"/>
                    <a:pt x="155" y="58"/>
                  </a:cubicBezTo>
                  <a:lnTo>
                    <a:pt x="155" y="58"/>
                  </a:lnTo>
                  <a:cubicBezTo>
                    <a:pt x="167" y="70"/>
                    <a:pt x="143" y="70"/>
                    <a:pt x="119" y="94"/>
                  </a:cubicBezTo>
                  <a:cubicBezTo>
                    <a:pt x="96" y="106"/>
                    <a:pt x="60" y="130"/>
                    <a:pt x="48" y="165"/>
                  </a:cubicBezTo>
                  <a:lnTo>
                    <a:pt x="24" y="308"/>
                  </a:lnTo>
                  <a:cubicBezTo>
                    <a:pt x="0" y="392"/>
                    <a:pt x="0" y="392"/>
                    <a:pt x="0" y="463"/>
                  </a:cubicBezTo>
                  <a:cubicBezTo>
                    <a:pt x="0" y="535"/>
                    <a:pt x="24" y="535"/>
                    <a:pt x="24" y="630"/>
                  </a:cubicBezTo>
                  <a:cubicBezTo>
                    <a:pt x="36" y="713"/>
                    <a:pt x="60" y="773"/>
                    <a:pt x="179" y="773"/>
                  </a:cubicBezTo>
                  <a:cubicBezTo>
                    <a:pt x="286" y="761"/>
                    <a:pt x="274" y="761"/>
                    <a:pt x="346" y="725"/>
                  </a:cubicBezTo>
                  <a:lnTo>
                    <a:pt x="500" y="665"/>
                  </a:lnTo>
                  <a:lnTo>
                    <a:pt x="643" y="606"/>
                  </a:lnTo>
                  <a:cubicBezTo>
                    <a:pt x="715" y="582"/>
                    <a:pt x="715" y="582"/>
                    <a:pt x="774" y="535"/>
                  </a:cubicBezTo>
                  <a:cubicBezTo>
                    <a:pt x="858" y="487"/>
                    <a:pt x="834" y="475"/>
                    <a:pt x="893" y="451"/>
                  </a:cubicBezTo>
                  <a:cubicBezTo>
                    <a:pt x="953" y="404"/>
                    <a:pt x="977" y="415"/>
                    <a:pt x="1024" y="356"/>
                  </a:cubicBezTo>
                  <a:cubicBezTo>
                    <a:pt x="1084" y="308"/>
                    <a:pt x="1084" y="296"/>
                    <a:pt x="1143" y="249"/>
                  </a:cubicBezTo>
                  <a:cubicBezTo>
                    <a:pt x="1203" y="213"/>
                    <a:pt x="1203" y="189"/>
                    <a:pt x="1250" y="154"/>
                  </a:cubicBezTo>
                  <a:lnTo>
                    <a:pt x="1298" y="106"/>
                  </a:lnTo>
                  <a:cubicBezTo>
                    <a:pt x="1310" y="94"/>
                    <a:pt x="1310" y="70"/>
                    <a:pt x="1310" y="46"/>
                  </a:cubicBezTo>
                  <a:cubicBezTo>
                    <a:pt x="1310" y="11"/>
                    <a:pt x="1285" y="1"/>
                    <a:pt x="12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3641800" y="3212775"/>
              <a:ext cx="34275" cy="21850"/>
            </a:xfrm>
            <a:custGeom>
              <a:avLst/>
              <a:gdLst/>
              <a:ahLst/>
              <a:cxnLst/>
              <a:rect l="l" t="t" r="r" b="b"/>
              <a:pathLst>
                <a:path w="1371" h="874" extrusionOk="0">
                  <a:moveTo>
                    <a:pt x="1317" y="1"/>
                  </a:moveTo>
                  <a:cubicBezTo>
                    <a:pt x="1298" y="1"/>
                    <a:pt x="1278" y="6"/>
                    <a:pt x="1263" y="10"/>
                  </a:cubicBezTo>
                  <a:cubicBezTo>
                    <a:pt x="1251" y="10"/>
                    <a:pt x="1251" y="22"/>
                    <a:pt x="1239" y="22"/>
                  </a:cubicBezTo>
                  <a:cubicBezTo>
                    <a:pt x="1239" y="46"/>
                    <a:pt x="1227" y="46"/>
                    <a:pt x="1204" y="58"/>
                  </a:cubicBezTo>
                  <a:lnTo>
                    <a:pt x="1120" y="177"/>
                  </a:lnTo>
                  <a:cubicBezTo>
                    <a:pt x="1073" y="237"/>
                    <a:pt x="1073" y="237"/>
                    <a:pt x="1013" y="284"/>
                  </a:cubicBezTo>
                  <a:cubicBezTo>
                    <a:pt x="965" y="344"/>
                    <a:pt x="965" y="344"/>
                    <a:pt x="906" y="380"/>
                  </a:cubicBezTo>
                  <a:cubicBezTo>
                    <a:pt x="846" y="427"/>
                    <a:pt x="858" y="439"/>
                    <a:pt x="799" y="487"/>
                  </a:cubicBezTo>
                  <a:cubicBezTo>
                    <a:pt x="739" y="534"/>
                    <a:pt x="727" y="522"/>
                    <a:pt x="668" y="558"/>
                  </a:cubicBezTo>
                  <a:lnTo>
                    <a:pt x="549" y="653"/>
                  </a:lnTo>
                  <a:lnTo>
                    <a:pt x="430" y="713"/>
                  </a:lnTo>
                  <a:cubicBezTo>
                    <a:pt x="388" y="721"/>
                    <a:pt x="375" y="730"/>
                    <a:pt x="351" y="730"/>
                  </a:cubicBezTo>
                  <a:cubicBezTo>
                    <a:pt x="340" y="730"/>
                    <a:pt x="328" y="728"/>
                    <a:pt x="311" y="725"/>
                  </a:cubicBezTo>
                  <a:cubicBezTo>
                    <a:pt x="251" y="713"/>
                    <a:pt x="251" y="713"/>
                    <a:pt x="215" y="665"/>
                  </a:cubicBezTo>
                  <a:cubicBezTo>
                    <a:pt x="191" y="653"/>
                    <a:pt x="191" y="642"/>
                    <a:pt x="191" y="642"/>
                  </a:cubicBezTo>
                  <a:cubicBezTo>
                    <a:pt x="132" y="558"/>
                    <a:pt x="108" y="439"/>
                    <a:pt x="132" y="320"/>
                  </a:cubicBezTo>
                  <a:lnTo>
                    <a:pt x="132" y="284"/>
                  </a:lnTo>
                  <a:cubicBezTo>
                    <a:pt x="132" y="261"/>
                    <a:pt x="132" y="249"/>
                    <a:pt x="156" y="237"/>
                  </a:cubicBezTo>
                  <a:cubicBezTo>
                    <a:pt x="156" y="225"/>
                    <a:pt x="156" y="201"/>
                    <a:pt x="132" y="189"/>
                  </a:cubicBezTo>
                  <a:cubicBezTo>
                    <a:pt x="124" y="181"/>
                    <a:pt x="115" y="172"/>
                    <a:pt x="98" y="172"/>
                  </a:cubicBezTo>
                  <a:cubicBezTo>
                    <a:pt x="91" y="172"/>
                    <a:pt x="83" y="174"/>
                    <a:pt x="72" y="177"/>
                  </a:cubicBezTo>
                  <a:cubicBezTo>
                    <a:pt x="49" y="189"/>
                    <a:pt x="37" y="225"/>
                    <a:pt x="13" y="261"/>
                  </a:cubicBezTo>
                  <a:cubicBezTo>
                    <a:pt x="1" y="344"/>
                    <a:pt x="1" y="344"/>
                    <a:pt x="1" y="427"/>
                  </a:cubicBezTo>
                  <a:cubicBezTo>
                    <a:pt x="1" y="522"/>
                    <a:pt x="1" y="522"/>
                    <a:pt x="37" y="606"/>
                  </a:cubicBezTo>
                  <a:cubicBezTo>
                    <a:pt x="61" y="701"/>
                    <a:pt x="72" y="677"/>
                    <a:pt x="132" y="761"/>
                  </a:cubicBezTo>
                  <a:cubicBezTo>
                    <a:pt x="215" y="820"/>
                    <a:pt x="191" y="832"/>
                    <a:pt x="299" y="856"/>
                  </a:cubicBezTo>
                  <a:cubicBezTo>
                    <a:pt x="346" y="868"/>
                    <a:pt x="373" y="874"/>
                    <a:pt x="398" y="874"/>
                  </a:cubicBezTo>
                  <a:cubicBezTo>
                    <a:pt x="424" y="874"/>
                    <a:pt x="447" y="868"/>
                    <a:pt x="489" y="856"/>
                  </a:cubicBezTo>
                  <a:cubicBezTo>
                    <a:pt x="584" y="832"/>
                    <a:pt x="584" y="832"/>
                    <a:pt x="644" y="784"/>
                  </a:cubicBezTo>
                  <a:cubicBezTo>
                    <a:pt x="715" y="737"/>
                    <a:pt x="715" y="737"/>
                    <a:pt x="775" y="701"/>
                  </a:cubicBezTo>
                  <a:cubicBezTo>
                    <a:pt x="834" y="653"/>
                    <a:pt x="834" y="653"/>
                    <a:pt x="906" y="606"/>
                  </a:cubicBezTo>
                  <a:cubicBezTo>
                    <a:pt x="965" y="558"/>
                    <a:pt x="953" y="546"/>
                    <a:pt x="1013" y="487"/>
                  </a:cubicBezTo>
                  <a:cubicBezTo>
                    <a:pt x="1073" y="427"/>
                    <a:pt x="1073" y="439"/>
                    <a:pt x="1132" y="380"/>
                  </a:cubicBezTo>
                  <a:cubicBezTo>
                    <a:pt x="1192" y="320"/>
                    <a:pt x="1180" y="320"/>
                    <a:pt x="1239" y="261"/>
                  </a:cubicBezTo>
                  <a:lnTo>
                    <a:pt x="1323" y="141"/>
                  </a:lnTo>
                  <a:cubicBezTo>
                    <a:pt x="1346" y="130"/>
                    <a:pt x="1358" y="118"/>
                    <a:pt x="1358" y="106"/>
                  </a:cubicBezTo>
                  <a:cubicBezTo>
                    <a:pt x="1358" y="82"/>
                    <a:pt x="1370" y="70"/>
                    <a:pt x="1370" y="46"/>
                  </a:cubicBezTo>
                  <a:cubicBezTo>
                    <a:pt x="1370" y="11"/>
                    <a:pt x="1345" y="1"/>
                    <a:pt x="1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3825775" y="2972825"/>
              <a:ext cx="107000" cy="24550"/>
            </a:xfrm>
            <a:custGeom>
              <a:avLst/>
              <a:gdLst/>
              <a:ahLst/>
              <a:cxnLst/>
              <a:rect l="l" t="t" r="r" b="b"/>
              <a:pathLst>
                <a:path w="4280" h="982" extrusionOk="0">
                  <a:moveTo>
                    <a:pt x="12" y="0"/>
                  </a:moveTo>
                  <a:cubicBezTo>
                    <a:pt x="12" y="0"/>
                    <a:pt x="0" y="0"/>
                    <a:pt x="0" y="36"/>
                  </a:cubicBezTo>
                  <a:cubicBezTo>
                    <a:pt x="0" y="95"/>
                    <a:pt x="24" y="179"/>
                    <a:pt x="83" y="250"/>
                  </a:cubicBezTo>
                  <a:cubicBezTo>
                    <a:pt x="202" y="381"/>
                    <a:pt x="202" y="381"/>
                    <a:pt x="333" y="500"/>
                  </a:cubicBezTo>
                  <a:cubicBezTo>
                    <a:pt x="488" y="607"/>
                    <a:pt x="488" y="619"/>
                    <a:pt x="655" y="691"/>
                  </a:cubicBezTo>
                  <a:cubicBezTo>
                    <a:pt x="810" y="786"/>
                    <a:pt x="810" y="774"/>
                    <a:pt x="988" y="834"/>
                  </a:cubicBezTo>
                  <a:cubicBezTo>
                    <a:pt x="1155" y="893"/>
                    <a:pt x="1155" y="905"/>
                    <a:pt x="1334" y="929"/>
                  </a:cubicBezTo>
                  <a:cubicBezTo>
                    <a:pt x="1512" y="965"/>
                    <a:pt x="1512" y="965"/>
                    <a:pt x="1691" y="976"/>
                  </a:cubicBezTo>
                  <a:cubicBezTo>
                    <a:pt x="1743" y="980"/>
                    <a:pt x="1780" y="981"/>
                    <a:pt x="1811" y="981"/>
                  </a:cubicBezTo>
                  <a:cubicBezTo>
                    <a:pt x="1885" y="981"/>
                    <a:pt x="1922" y="973"/>
                    <a:pt x="2048" y="965"/>
                  </a:cubicBezTo>
                  <a:cubicBezTo>
                    <a:pt x="2227" y="941"/>
                    <a:pt x="2227" y="941"/>
                    <a:pt x="2405" y="917"/>
                  </a:cubicBezTo>
                  <a:cubicBezTo>
                    <a:pt x="2584" y="893"/>
                    <a:pt x="2584" y="893"/>
                    <a:pt x="2750" y="834"/>
                  </a:cubicBezTo>
                  <a:cubicBezTo>
                    <a:pt x="2929" y="786"/>
                    <a:pt x="2917" y="750"/>
                    <a:pt x="3072" y="691"/>
                  </a:cubicBezTo>
                  <a:cubicBezTo>
                    <a:pt x="3239" y="631"/>
                    <a:pt x="3239" y="631"/>
                    <a:pt x="3405" y="560"/>
                  </a:cubicBezTo>
                  <a:cubicBezTo>
                    <a:pt x="3572" y="488"/>
                    <a:pt x="3572" y="488"/>
                    <a:pt x="3715" y="393"/>
                  </a:cubicBezTo>
                  <a:cubicBezTo>
                    <a:pt x="3881" y="322"/>
                    <a:pt x="4120" y="191"/>
                    <a:pt x="4143" y="179"/>
                  </a:cubicBezTo>
                  <a:cubicBezTo>
                    <a:pt x="4179" y="143"/>
                    <a:pt x="4203" y="131"/>
                    <a:pt x="4239" y="95"/>
                  </a:cubicBezTo>
                  <a:cubicBezTo>
                    <a:pt x="4279" y="55"/>
                    <a:pt x="4255" y="41"/>
                    <a:pt x="4215" y="41"/>
                  </a:cubicBezTo>
                  <a:cubicBezTo>
                    <a:pt x="4185" y="41"/>
                    <a:pt x="4145" y="49"/>
                    <a:pt x="4120" y="60"/>
                  </a:cubicBezTo>
                  <a:cubicBezTo>
                    <a:pt x="4084" y="60"/>
                    <a:pt x="4072" y="72"/>
                    <a:pt x="4060" y="72"/>
                  </a:cubicBezTo>
                  <a:cubicBezTo>
                    <a:pt x="4024" y="84"/>
                    <a:pt x="3822" y="203"/>
                    <a:pt x="3655" y="274"/>
                  </a:cubicBezTo>
                  <a:cubicBezTo>
                    <a:pt x="3512" y="357"/>
                    <a:pt x="3489" y="357"/>
                    <a:pt x="3346" y="429"/>
                  </a:cubicBezTo>
                  <a:cubicBezTo>
                    <a:pt x="3179" y="500"/>
                    <a:pt x="3179" y="500"/>
                    <a:pt x="3012" y="560"/>
                  </a:cubicBezTo>
                  <a:cubicBezTo>
                    <a:pt x="2858" y="619"/>
                    <a:pt x="2858" y="631"/>
                    <a:pt x="2691" y="679"/>
                  </a:cubicBezTo>
                  <a:cubicBezTo>
                    <a:pt x="2524" y="726"/>
                    <a:pt x="2512" y="715"/>
                    <a:pt x="2346" y="738"/>
                  </a:cubicBezTo>
                  <a:cubicBezTo>
                    <a:pt x="2179" y="774"/>
                    <a:pt x="2179" y="786"/>
                    <a:pt x="2000" y="798"/>
                  </a:cubicBezTo>
                  <a:cubicBezTo>
                    <a:pt x="1846" y="810"/>
                    <a:pt x="1822" y="810"/>
                    <a:pt x="1667" y="810"/>
                  </a:cubicBezTo>
                  <a:cubicBezTo>
                    <a:pt x="1572" y="810"/>
                    <a:pt x="1527" y="818"/>
                    <a:pt x="1475" y="818"/>
                  </a:cubicBezTo>
                  <a:cubicBezTo>
                    <a:pt x="1436" y="818"/>
                    <a:pt x="1393" y="813"/>
                    <a:pt x="1322" y="798"/>
                  </a:cubicBezTo>
                  <a:cubicBezTo>
                    <a:pt x="1155" y="762"/>
                    <a:pt x="1143" y="786"/>
                    <a:pt x="976" y="726"/>
                  </a:cubicBezTo>
                  <a:cubicBezTo>
                    <a:pt x="929" y="703"/>
                    <a:pt x="905" y="691"/>
                    <a:pt x="869" y="679"/>
                  </a:cubicBezTo>
                  <a:cubicBezTo>
                    <a:pt x="619" y="572"/>
                    <a:pt x="381" y="453"/>
                    <a:pt x="214" y="250"/>
                  </a:cubicBezTo>
                  <a:cubicBezTo>
                    <a:pt x="202" y="238"/>
                    <a:pt x="179" y="203"/>
                    <a:pt x="143" y="155"/>
                  </a:cubicBezTo>
                  <a:cubicBezTo>
                    <a:pt x="119" y="131"/>
                    <a:pt x="95" y="95"/>
                    <a:pt x="83" y="7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3811475" y="2989150"/>
              <a:ext cx="46450" cy="18825"/>
            </a:xfrm>
            <a:custGeom>
              <a:avLst/>
              <a:gdLst/>
              <a:ahLst/>
              <a:cxnLst/>
              <a:rect l="l" t="t" r="r" b="b"/>
              <a:pathLst>
                <a:path w="1858" h="753" extrusionOk="0">
                  <a:moveTo>
                    <a:pt x="41" y="0"/>
                  </a:moveTo>
                  <a:cubicBezTo>
                    <a:pt x="32" y="0"/>
                    <a:pt x="23" y="9"/>
                    <a:pt x="12" y="26"/>
                  </a:cubicBezTo>
                  <a:cubicBezTo>
                    <a:pt x="1" y="62"/>
                    <a:pt x="1" y="97"/>
                    <a:pt x="12" y="145"/>
                  </a:cubicBezTo>
                  <a:cubicBezTo>
                    <a:pt x="60" y="216"/>
                    <a:pt x="48" y="216"/>
                    <a:pt x="108" y="288"/>
                  </a:cubicBezTo>
                  <a:cubicBezTo>
                    <a:pt x="167" y="371"/>
                    <a:pt x="167" y="371"/>
                    <a:pt x="227" y="431"/>
                  </a:cubicBezTo>
                  <a:cubicBezTo>
                    <a:pt x="286" y="490"/>
                    <a:pt x="298" y="490"/>
                    <a:pt x="370" y="538"/>
                  </a:cubicBezTo>
                  <a:cubicBezTo>
                    <a:pt x="453" y="574"/>
                    <a:pt x="429" y="585"/>
                    <a:pt x="524" y="633"/>
                  </a:cubicBezTo>
                  <a:cubicBezTo>
                    <a:pt x="596" y="669"/>
                    <a:pt x="596" y="681"/>
                    <a:pt x="691" y="716"/>
                  </a:cubicBezTo>
                  <a:cubicBezTo>
                    <a:pt x="774" y="740"/>
                    <a:pt x="774" y="728"/>
                    <a:pt x="870" y="740"/>
                  </a:cubicBezTo>
                  <a:cubicBezTo>
                    <a:pt x="953" y="752"/>
                    <a:pt x="953" y="752"/>
                    <a:pt x="1048" y="752"/>
                  </a:cubicBezTo>
                  <a:cubicBezTo>
                    <a:pt x="1132" y="752"/>
                    <a:pt x="1132" y="752"/>
                    <a:pt x="1227" y="740"/>
                  </a:cubicBezTo>
                  <a:cubicBezTo>
                    <a:pt x="1310" y="728"/>
                    <a:pt x="1310" y="716"/>
                    <a:pt x="1382" y="681"/>
                  </a:cubicBezTo>
                  <a:cubicBezTo>
                    <a:pt x="1465" y="657"/>
                    <a:pt x="1477" y="657"/>
                    <a:pt x="1548" y="621"/>
                  </a:cubicBezTo>
                  <a:cubicBezTo>
                    <a:pt x="1620" y="574"/>
                    <a:pt x="1620" y="574"/>
                    <a:pt x="1679" y="514"/>
                  </a:cubicBezTo>
                  <a:cubicBezTo>
                    <a:pt x="1763" y="454"/>
                    <a:pt x="1739" y="454"/>
                    <a:pt x="1798" y="395"/>
                  </a:cubicBezTo>
                  <a:lnTo>
                    <a:pt x="1846" y="359"/>
                  </a:lnTo>
                  <a:cubicBezTo>
                    <a:pt x="1858" y="335"/>
                    <a:pt x="1858" y="312"/>
                    <a:pt x="1858" y="300"/>
                  </a:cubicBezTo>
                  <a:cubicBezTo>
                    <a:pt x="1858" y="264"/>
                    <a:pt x="1833" y="254"/>
                    <a:pt x="1808" y="254"/>
                  </a:cubicBezTo>
                  <a:cubicBezTo>
                    <a:pt x="1790" y="254"/>
                    <a:pt x="1772" y="259"/>
                    <a:pt x="1763" y="264"/>
                  </a:cubicBezTo>
                  <a:cubicBezTo>
                    <a:pt x="1739" y="264"/>
                    <a:pt x="1739" y="276"/>
                    <a:pt x="1727" y="276"/>
                  </a:cubicBezTo>
                  <a:lnTo>
                    <a:pt x="1703" y="312"/>
                  </a:lnTo>
                  <a:cubicBezTo>
                    <a:pt x="1644" y="371"/>
                    <a:pt x="1656" y="371"/>
                    <a:pt x="1596" y="419"/>
                  </a:cubicBezTo>
                  <a:cubicBezTo>
                    <a:pt x="1536" y="454"/>
                    <a:pt x="1536" y="454"/>
                    <a:pt x="1465" y="502"/>
                  </a:cubicBezTo>
                  <a:cubicBezTo>
                    <a:pt x="1382" y="550"/>
                    <a:pt x="1405" y="550"/>
                    <a:pt x="1322" y="574"/>
                  </a:cubicBezTo>
                  <a:cubicBezTo>
                    <a:pt x="1251" y="609"/>
                    <a:pt x="1251" y="621"/>
                    <a:pt x="1179" y="633"/>
                  </a:cubicBezTo>
                  <a:cubicBezTo>
                    <a:pt x="1161" y="639"/>
                    <a:pt x="1148" y="641"/>
                    <a:pt x="1136" y="641"/>
                  </a:cubicBezTo>
                  <a:cubicBezTo>
                    <a:pt x="1102" y="641"/>
                    <a:pt x="1084" y="621"/>
                    <a:pt x="1013" y="621"/>
                  </a:cubicBezTo>
                  <a:cubicBezTo>
                    <a:pt x="965" y="621"/>
                    <a:pt x="949" y="626"/>
                    <a:pt x="923" y="626"/>
                  </a:cubicBezTo>
                  <a:cubicBezTo>
                    <a:pt x="909" y="626"/>
                    <a:pt x="894" y="625"/>
                    <a:pt x="870" y="621"/>
                  </a:cubicBezTo>
                  <a:lnTo>
                    <a:pt x="715" y="597"/>
                  </a:lnTo>
                  <a:cubicBezTo>
                    <a:pt x="643" y="562"/>
                    <a:pt x="643" y="574"/>
                    <a:pt x="572" y="550"/>
                  </a:cubicBezTo>
                  <a:cubicBezTo>
                    <a:pt x="489" y="502"/>
                    <a:pt x="489" y="514"/>
                    <a:pt x="429" y="478"/>
                  </a:cubicBezTo>
                  <a:lnTo>
                    <a:pt x="405" y="443"/>
                  </a:lnTo>
                  <a:cubicBezTo>
                    <a:pt x="310" y="371"/>
                    <a:pt x="215" y="276"/>
                    <a:pt x="167" y="157"/>
                  </a:cubicBezTo>
                  <a:cubicBezTo>
                    <a:pt x="143" y="145"/>
                    <a:pt x="143" y="133"/>
                    <a:pt x="132" y="121"/>
                  </a:cubicBezTo>
                  <a:cubicBezTo>
                    <a:pt x="120" y="97"/>
                    <a:pt x="120" y="85"/>
                    <a:pt x="120" y="73"/>
                  </a:cubicBezTo>
                  <a:lnTo>
                    <a:pt x="84" y="38"/>
                  </a:lnTo>
                  <a:cubicBezTo>
                    <a:pt x="65" y="12"/>
                    <a:pt x="52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3841250" y="3022525"/>
              <a:ext cx="86875" cy="29250"/>
            </a:xfrm>
            <a:custGeom>
              <a:avLst/>
              <a:gdLst/>
              <a:ahLst/>
              <a:cxnLst/>
              <a:rect l="l" t="t" r="r" b="b"/>
              <a:pathLst>
                <a:path w="3475" h="1170" extrusionOk="0">
                  <a:moveTo>
                    <a:pt x="107" y="1"/>
                  </a:moveTo>
                  <a:cubicBezTo>
                    <a:pt x="72" y="12"/>
                    <a:pt x="48" y="12"/>
                    <a:pt x="36" y="48"/>
                  </a:cubicBezTo>
                  <a:cubicBezTo>
                    <a:pt x="0" y="96"/>
                    <a:pt x="12" y="167"/>
                    <a:pt x="36" y="239"/>
                  </a:cubicBezTo>
                  <a:cubicBezTo>
                    <a:pt x="95" y="370"/>
                    <a:pt x="95" y="393"/>
                    <a:pt x="179" y="524"/>
                  </a:cubicBezTo>
                  <a:cubicBezTo>
                    <a:pt x="286" y="655"/>
                    <a:pt x="286" y="655"/>
                    <a:pt x="405" y="763"/>
                  </a:cubicBezTo>
                  <a:cubicBezTo>
                    <a:pt x="524" y="870"/>
                    <a:pt x="536" y="846"/>
                    <a:pt x="667" y="941"/>
                  </a:cubicBezTo>
                  <a:cubicBezTo>
                    <a:pt x="810" y="1013"/>
                    <a:pt x="810" y="1024"/>
                    <a:pt x="953" y="1072"/>
                  </a:cubicBezTo>
                  <a:cubicBezTo>
                    <a:pt x="1107" y="1120"/>
                    <a:pt x="1107" y="1120"/>
                    <a:pt x="1262" y="1144"/>
                  </a:cubicBezTo>
                  <a:cubicBezTo>
                    <a:pt x="1355" y="1165"/>
                    <a:pt x="1397" y="1169"/>
                    <a:pt x="1448" y="1169"/>
                  </a:cubicBezTo>
                  <a:cubicBezTo>
                    <a:pt x="1483" y="1169"/>
                    <a:pt x="1522" y="1167"/>
                    <a:pt x="1584" y="1167"/>
                  </a:cubicBezTo>
                  <a:cubicBezTo>
                    <a:pt x="1727" y="1167"/>
                    <a:pt x="1727" y="1167"/>
                    <a:pt x="1893" y="1144"/>
                  </a:cubicBezTo>
                  <a:cubicBezTo>
                    <a:pt x="2036" y="1132"/>
                    <a:pt x="2036" y="1132"/>
                    <a:pt x="2203" y="1108"/>
                  </a:cubicBezTo>
                  <a:cubicBezTo>
                    <a:pt x="2358" y="1072"/>
                    <a:pt x="2358" y="1060"/>
                    <a:pt x="2500" y="1024"/>
                  </a:cubicBezTo>
                  <a:cubicBezTo>
                    <a:pt x="2655" y="989"/>
                    <a:pt x="2655" y="1001"/>
                    <a:pt x="2798" y="941"/>
                  </a:cubicBezTo>
                  <a:cubicBezTo>
                    <a:pt x="2953" y="882"/>
                    <a:pt x="2953" y="882"/>
                    <a:pt x="3084" y="810"/>
                  </a:cubicBezTo>
                  <a:cubicBezTo>
                    <a:pt x="3215" y="715"/>
                    <a:pt x="3215" y="715"/>
                    <a:pt x="3334" y="608"/>
                  </a:cubicBezTo>
                  <a:lnTo>
                    <a:pt x="3429" y="524"/>
                  </a:lnTo>
                  <a:cubicBezTo>
                    <a:pt x="3441" y="489"/>
                    <a:pt x="3453" y="465"/>
                    <a:pt x="3465" y="417"/>
                  </a:cubicBezTo>
                  <a:cubicBezTo>
                    <a:pt x="3474" y="385"/>
                    <a:pt x="3466" y="374"/>
                    <a:pt x="3449" y="374"/>
                  </a:cubicBezTo>
                  <a:cubicBezTo>
                    <a:pt x="3423" y="374"/>
                    <a:pt x="3375" y="403"/>
                    <a:pt x="3346" y="417"/>
                  </a:cubicBezTo>
                  <a:cubicBezTo>
                    <a:pt x="3334" y="429"/>
                    <a:pt x="3322" y="453"/>
                    <a:pt x="3310" y="453"/>
                  </a:cubicBezTo>
                  <a:lnTo>
                    <a:pt x="3251" y="512"/>
                  </a:lnTo>
                  <a:cubicBezTo>
                    <a:pt x="3143" y="596"/>
                    <a:pt x="3143" y="608"/>
                    <a:pt x="3024" y="691"/>
                  </a:cubicBezTo>
                  <a:cubicBezTo>
                    <a:pt x="2893" y="763"/>
                    <a:pt x="2893" y="763"/>
                    <a:pt x="2751" y="810"/>
                  </a:cubicBezTo>
                  <a:cubicBezTo>
                    <a:pt x="2620" y="846"/>
                    <a:pt x="2620" y="870"/>
                    <a:pt x="2477" y="893"/>
                  </a:cubicBezTo>
                  <a:cubicBezTo>
                    <a:pt x="2322" y="929"/>
                    <a:pt x="2322" y="941"/>
                    <a:pt x="2179" y="965"/>
                  </a:cubicBezTo>
                  <a:cubicBezTo>
                    <a:pt x="2119" y="979"/>
                    <a:pt x="2082" y="982"/>
                    <a:pt x="2051" y="982"/>
                  </a:cubicBezTo>
                  <a:cubicBezTo>
                    <a:pt x="2026" y="982"/>
                    <a:pt x="2005" y="980"/>
                    <a:pt x="1979" y="980"/>
                  </a:cubicBezTo>
                  <a:cubicBezTo>
                    <a:pt x="1954" y="980"/>
                    <a:pt x="1924" y="982"/>
                    <a:pt x="1881" y="989"/>
                  </a:cubicBezTo>
                  <a:cubicBezTo>
                    <a:pt x="1772" y="997"/>
                    <a:pt x="1740" y="1006"/>
                    <a:pt x="1680" y="1006"/>
                  </a:cubicBezTo>
                  <a:cubicBezTo>
                    <a:pt x="1655" y="1006"/>
                    <a:pt x="1626" y="1004"/>
                    <a:pt x="1584" y="1001"/>
                  </a:cubicBezTo>
                  <a:cubicBezTo>
                    <a:pt x="1429" y="1001"/>
                    <a:pt x="1429" y="1001"/>
                    <a:pt x="1286" y="965"/>
                  </a:cubicBezTo>
                  <a:cubicBezTo>
                    <a:pt x="1131" y="953"/>
                    <a:pt x="1131" y="953"/>
                    <a:pt x="1000" y="929"/>
                  </a:cubicBezTo>
                  <a:cubicBezTo>
                    <a:pt x="869" y="882"/>
                    <a:pt x="846" y="882"/>
                    <a:pt x="726" y="822"/>
                  </a:cubicBezTo>
                  <a:cubicBezTo>
                    <a:pt x="703" y="810"/>
                    <a:pt x="667" y="786"/>
                    <a:pt x="655" y="763"/>
                  </a:cubicBezTo>
                  <a:cubicBezTo>
                    <a:pt x="465" y="643"/>
                    <a:pt x="286" y="477"/>
                    <a:pt x="214" y="251"/>
                  </a:cubicBezTo>
                  <a:cubicBezTo>
                    <a:pt x="191" y="239"/>
                    <a:pt x="179" y="215"/>
                    <a:pt x="167" y="167"/>
                  </a:cubicBezTo>
                  <a:cubicBezTo>
                    <a:pt x="155" y="131"/>
                    <a:pt x="155" y="108"/>
                    <a:pt x="131" y="72"/>
                  </a:cubicBezTo>
                  <a:cubicBezTo>
                    <a:pt x="119" y="60"/>
                    <a:pt x="119" y="36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3807000" y="3032650"/>
              <a:ext cx="57775" cy="28525"/>
            </a:xfrm>
            <a:custGeom>
              <a:avLst/>
              <a:gdLst/>
              <a:ahLst/>
              <a:cxnLst/>
              <a:rect l="l" t="t" r="r" b="b"/>
              <a:pathLst>
                <a:path w="2311" h="1141" extrusionOk="0">
                  <a:moveTo>
                    <a:pt x="120" y="0"/>
                  </a:moveTo>
                  <a:cubicBezTo>
                    <a:pt x="72" y="0"/>
                    <a:pt x="60" y="0"/>
                    <a:pt x="49" y="12"/>
                  </a:cubicBezTo>
                  <a:cubicBezTo>
                    <a:pt x="13" y="48"/>
                    <a:pt x="1" y="107"/>
                    <a:pt x="1" y="143"/>
                  </a:cubicBezTo>
                  <a:cubicBezTo>
                    <a:pt x="13" y="262"/>
                    <a:pt x="13" y="262"/>
                    <a:pt x="49" y="369"/>
                  </a:cubicBezTo>
                  <a:cubicBezTo>
                    <a:pt x="96" y="488"/>
                    <a:pt x="96" y="488"/>
                    <a:pt x="156" y="584"/>
                  </a:cubicBezTo>
                  <a:cubicBezTo>
                    <a:pt x="227" y="679"/>
                    <a:pt x="227" y="667"/>
                    <a:pt x="311" y="762"/>
                  </a:cubicBezTo>
                  <a:cubicBezTo>
                    <a:pt x="406" y="834"/>
                    <a:pt x="394" y="846"/>
                    <a:pt x="489" y="917"/>
                  </a:cubicBezTo>
                  <a:lnTo>
                    <a:pt x="703" y="1036"/>
                  </a:lnTo>
                  <a:cubicBezTo>
                    <a:pt x="811" y="1084"/>
                    <a:pt x="822" y="1072"/>
                    <a:pt x="930" y="1096"/>
                  </a:cubicBezTo>
                  <a:cubicBezTo>
                    <a:pt x="1049" y="1131"/>
                    <a:pt x="1049" y="1131"/>
                    <a:pt x="1168" y="1131"/>
                  </a:cubicBezTo>
                  <a:cubicBezTo>
                    <a:pt x="1227" y="1137"/>
                    <a:pt x="1257" y="1140"/>
                    <a:pt x="1287" y="1140"/>
                  </a:cubicBezTo>
                  <a:cubicBezTo>
                    <a:pt x="1317" y="1140"/>
                    <a:pt x="1346" y="1137"/>
                    <a:pt x="1406" y="1131"/>
                  </a:cubicBezTo>
                  <a:cubicBezTo>
                    <a:pt x="1525" y="1120"/>
                    <a:pt x="1525" y="1096"/>
                    <a:pt x="1620" y="1084"/>
                  </a:cubicBezTo>
                  <a:cubicBezTo>
                    <a:pt x="1739" y="1072"/>
                    <a:pt x="1739" y="1072"/>
                    <a:pt x="1846" y="1036"/>
                  </a:cubicBezTo>
                  <a:cubicBezTo>
                    <a:pt x="1954" y="1000"/>
                    <a:pt x="1954" y="1000"/>
                    <a:pt x="2061" y="941"/>
                  </a:cubicBezTo>
                  <a:cubicBezTo>
                    <a:pt x="2156" y="858"/>
                    <a:pt x="2156" y="858"/>
                    <a:pt x="2239" y="774"/>
                  </a:cubicBezTo>
                  <a:cubicBezTo>
                    <a:pt x="2263" y="739"/>
                    <a:pt x="2275" y="715"/>
                    <a:pt x="2299" y="703"/>
                  </a:cubicBezTo>
                  <a:cubicBezTo>
                    <a:pt x="2311" y="667"/>
                    <a:pt x="2311" y="643"/>
                    <a:pt x="2311" y="608"/>
                  </a:cubicBezTo>
                  <a:cubicBezTo>
                    <a:pt x="2307" y="582"/>
                    <a:pt x="2297" y="574"/>
                    <a:pt x="2284" y="574"/>
                  </a:cubicBezTo>
                  <a:cubicBezTo>
                    <a:pt x="2260" y="574"/>
                    <a:pt x="2227" y="604"/>
                    <a:pt x="2204" y="619"/>
                  </a:cubicBezTo>
                  <a:lnTo>
                    <a:pt x="2180" y="655"/>
                  </a:lnTo>
                  <a:cubicBezTo>
                    <a:pt x="2156" y="667"/>
                    <a:pt x="2156" y="679"/>
                    <a:pt x="2144" y="703"/>
                  </a:cubicBezTo>
                  <a:cubicBezTo>
                    <a:pt x="2085" y="774"/>
                    <a:pt x="2085" y="774"/>
                    <a:pt x="2001" y="834"/>
                  </a:cubicBezTo>
                  <a:cubicBezTo>
                    <a:pt x="1906" y="881"/>
                    <a:pt x="1906" y="881"/>
                    <a:pt x="1799" y="917"/>
                  </a:cubicBezTo>
                  <a:cubicBezTo>
                    <a:pt x="1704" y="953"/>
                    <a:pt x="1704" y="965"/>
                    <a:pt x="1596" y="977"/>
                  </a:cubicBezTo>
                  <a:cubicBezTo>
                    <a:pt x="1489" y="1000"/>
                    <a:pt x="1489" y="1012"/>
                    <a:pt x="1382" y="1024"/>
                  </a:cubicBezTo>
                  <a:cubicBezTo>
                    <a:pt x="1365" y="1026"/>
                    <a:pt x="1350" y="1027"/>
                    <a:pt x="1338" y="1027"/>
                  </a:cubicBezTo>
                  <a:cubicBezTo>
                    <a:pt x="1283" y="1027"/>
                    <a:pt x="1267" y="1008"/>
                    <a:pt x="1180" y="989"/>
                  </a:cubicBezTo>
                  <a:cubicBezTo>
                    <a:pt x="1073" y="989"/>
                    <a:pt x="1073" y="989"/>
                    <a:pt x="965" y="977"/>
                  </a:cubicBezTo>
                  <a:lnTo>
                    <a:pt x="763" y="917"/>
                  </a:lnTo>
                  <a:cubicBezTo>
                    <a:pt x="668" y="881"/>
                    <a:pt x="656" y="893"/>
                    <a:pt x="572" y="834"/>
                  </a:cubicBezTo>
                  <a:cubicBezTo>
                    <a:pt x="477" y="774"/>
                    <a:pt x="477" y="774"/>
                    <a:pt x="406" y="691"/>
                  </a:cubicBezTo>
                  <a:cubicBezTo>
                    <a:pt x="394" y="679"/>
                    <a:pt x="370" y="655"/>
                    <a:pt x="358" y="631"/>
                  </a:cubicBezTo>
                  <a:cubicBezTo>
                    <a:pt x="251" y="524"/>
                    <a:pt x="156" y="369"/>
                    <a:pt x="156" y="191"/>
                  </a:cubicBezTo>
                  <a:cubicBezTo>
                    <a:pt x="156" y="179"/>
                    <a:pt x="156" y="143"/>
                    <a:pt x="132" y="119"/>
                  </a:cubicBezTo>
                  <a:lnTo>
                    <a:pt x="132" y="60"/>
                  </a:lnTo>
                  <a:cubicBezTo>
                    <a:pt x="132" y="36"/>
                    <a:pt x="120" y="12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3818325" y="3098725"/>
              <a:ext cx="80525" cy="24950"/>
            </a:xfrm>
            <a:custGeom>
              <a:avLst/>
              <a:gdLst/>
              <a:ahLst/>
              <a:cxnLst/>
              <a:rect l="l" t="t" r="r" b="b"/>
              <a:pathLst>
                <a:path w="3221" h="998" extrusionOk="0">
                  <a:moveTo>
                    <a:pt x="36" y="0"/>
                  </a:moveTo>
                  <a:cubicBezTo>
                    <a:pt x="24" y="24"/>
                    <a:pt x="12" y="24"/>
                    <a:pt x="0" y="60"/>
                  </a:cubicBezTo>
                  <a:cubicBezTo>
                    <a:pt x="0" y="108"/>
                    <a:pt x="24" y="167"/>
                    <a:pt x="60" y="227"/>
                  </a:cubicBezTo>
                  <a:cubicBezTo>
                    <a:pt x="143" y="334"/>
                    <a:pt x="143" y="346"/>
                    <a:pt x="250" y="441"/>
                  </a:cubicBezTo>
                  <a:cubicBezTo>
                    <a:pt x="358" y="536"/>
                    <a:pt x="358" y="536"/>
                    <a:pt x="477" y="620"/>
                  </a:cubicBezTo>
                  <a:cubicBezTo>
                    <a:pt x="596" y="703"/>
                    <a:pt x="596" y="691"/>
                    <a:pt x="727" y="751"/>
                  </a:cubicBezTo>
                  <a:cubicBezTo>
                    <a:pt x="858" y="810"/>
                    <a:pt x="846" y="822"/>
                    <a:pt x="977" y="882"/>
                  </a:cubicBezTo>
                  <a:cubicBezTo>
                    <a:pt x="1108" y="929"/>
                    <a:pt x="1108" y="929"/>
                    <a:pt x="1262" y="953"/>
                  </a:cubicBezTo>
                  <a:cubicBezTo>
                    <a:pt x="1405" y="989"/>
                    <a:pt x="1405" y="977"/>
                    <a:pt x="1548" y="989"/>
                  </a:cubicBezTo>
                  <a:cubicBezTo>
                    <a:pt x="1620" y="995"/>
                    <a:pt x="1655" y="998"/>
                    <a:pt x="1690" y="998"/>
                  </a:cubicBezTo>
                  <a:cubicBezTo>
                    <a:pt x="1724" y="998"/>
                    <a:pt x="1757" y="995"/>
                    <a:pt x="1822" y="989"/>
                  </a:cubicBezTo>
                  <a:cubicBezTo>
                    <a:pt x="1977" y="977"/>
                    <a:pt x="1977" y="977"/>
                    <a:pt x="2108" y="941"/>
                  </a:cubicBezTo>
                  <a:cubicBezTo>
                    <a:pt x="2239" y="917"/>
                    <a:pt x="2239" y="893"/>
                    <a:pt x="2382" y="834"/>
                  </a:cubicBezTo>
                  <a:cubicBezTo>
                    <a:pt x="2513" y="798"/>
                    <a:pt x="2513" y="798"/>
                    <a:pt x="2644" y="715"/>
                  </a:cubicBezTo>
                  <a:cubicBezTo>
                    <a:pt x="2763" y="643"/>
                    <a:pt x="2763" y="643"/>
                    <a:pt x="2882" y="560"/>
                  </a:cubicBezTo>
                  <a:cubicBezTo>
                    <a:pt x="3001" y="465"/>
                    <a:pt x="3001" y="465"/>
                    <a:pt x="3084" y="358"/>
                  </a:cubicBezTo>
                  <a:lnTo>
                    <a:pt x="3167" y="286"/>
                  </a:lnTo>
                  <a:lnTo>
                    <a:pt x="3203" y="203"/>
                  </a:lnTo>
                  <a:cubicBezTo>
                    <a:pt x="3220" y="163"/>
                    <a:pt x="3205" y="151"/>
                    <a:pt x="3179" y="151"/>
                  </a:cubicBezTo>
                  <a:cubicBezTo>
                    <a:pt x="3151" y="151"/>
                    <a:pt x="3109" y="167"/>
                    <a:pt x="3084" y="179"/>
                  </a:cubicBezTo>
                  <a:cubicBezTo>
                    <a:pt x="3072" y="203"/>
                    <a:pt x="3060" y="203"/>
                    <a:pt x="3048" y="215"/>
                  </a:cubicBezTo>
                  <a:lnTo>
                    <a:pt x="3001" y="262"/>
                  </a:lnTo>
                  <a:cubicBezTo>
                    <a:pt x="2917" y="346"/>
                    <a:pt x="2917" y="358"/>
                    <a:pt x="2810" y="441"/>
                  </a:cubicBezTo>
                  <a:cubicBezTo>
                    <a:pt x="2703" y="512"/>
                    <a:pt x="2703" y="512"/>
                    <a:pt x="2584" y="584"/>
                  </a:cubicBezTo>
                  <a:cubicBezTo>
                    <a:pt x="2465" y="643"/>
                    <a:pt x="2465" y="655"/>
                    <a:pt x="2346" y="703"/>
                  </a:cubicBezTo>
                  <a:cubicBezTo>
                    <a:pt x="2227" y="751"/>
                    <a:pt x="2227" y="762"/>
                    <a:pt x="2096" y="798"/>
                  </a:cubicBezTo>
                  <a:cubicBezTo>
                    <a:pt x="2048" y="807"/>
                    <a:pt x="2017" y="809"/>
                    <a:pt x="1991" y="809"/>
                  </a:cubicBezTo>
                  <a:cubicBezTo>
                    <a:pt x="1962" y="809"/>
                    <a:pt x="1938" y="807"/>
                    <a:pt x="1900" y="807"/>
                  </a:cubicBezTo>
                  <a:cubicBezTo>
                    <a:pt x="1879" y="807"/>
                    <a:pt x="1854" y="807"/>
                    <a:pt x="1822" y="810"/>
                  </a:cubicBezTo>
                  <a:cubicBezTo>
                    <a:pt x="1691" y="822"/>
                    <a:pt x="1691" y="822"/>
                    <a:pt x="1560" y="822"/>
                  </a:cubicBezTo>
                  <a:cubicBezTo>
                    <a:pt x="1429" y="822"/>
                    <a:pt x="1429" y="810"/>
                    <a:pt x="1286" y="798"/>
                  </a:cubicBezTo>
                  <a:cubicBezTo>
                    <a:pt x="1155" y="762"/>
                    <a:pt x="1155" y="774"/>
                    <a:pt x="1024" y="739"/>
                  </a:cubicBezTo>
                  <a:cubicBezTo>
                    <a:pt x="905" y="691"/>
                    <a:pt x="893" y="703"/>
                    <a:pt x="774" y="632"/>
                  </a:cubicBezTo>
                  <a:cubicBezTo>
                    <a:pt x="739" y="620"/>
                    <a:pt x="715" y="596"/>
                    <a:pt x="691" y="584"/>
                  </a:cubicBezTo>
                  <a:cubicBezTo>
                    <a:pt x="512" y="477"/>
                    <a:pt x="322" y="358"/>
                    <a:pt x="203" y="179"/>
                  </a:cubicBezTo>
                  <a:cubicBezTo>
                    <a:pt x="191" y="167"/>
                    <a:pt x="179" y="143"/>
                    <a:pt x="143" y="108"/>
                  </a:cubicBezTo>
                  <a:cubicBezTo>
                    <a:pt x="131" y="84"/>
                    <a:pt x="96" y="60"/>
                    <a:pt x="96" y="48"/>
                  </a:cubicBezTo>
                  <a:cubicBezTo>
                    <a:pt x="84" y="36"/>
                    <a:pt x="60" y="2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3744800" y="3142700"/>
              <a:ext cx="61600" cy="20800"/>
            </a:xfrm>
            <a:custGeom>
              <a:avLst/>
              <a:gdLst/>
              <a:ahLst/>
              <a:cxnLst/>
              <a:rect l="l" t="t" r="r" b="b"/>
              <a:pathLst>
                <a:path w="2464" h="832" extrusionOk="0">
                  <a:moveTo>
                    <a:pt x="2398" y="1"/>
                  </a:moveTo>
                  <a:cubicBezTo>
                    <a:pt x="2377" y="1"/>
                    <a:pt x="2355" y="6"/>
                    <a:pt x="2346" y="16"/>
                  </a:cubicBezTo>
                  <a:cubicBezTo>
                    <a:pt x="2322" y="16"/>
                    <a:pt x="2310" y="27"/>
                    <a:pt x="2310" y="27"/>
                  </a:cubicBezTo>
                  <a:cubicBezTo>
                    <a:pt x="2298" y="51"/>
                    <a:pt x="2275" y="51"/>
                    <a:pt x="2263" y="63"/>
                  </a:cubicBezTo>
                  <a:cubicBezTo>
                    <a:pt x="2191" y="123"/>
                    <a:pt x="2191" y="135"/>
                    <a:pt x="2120" y="194"/>
                  </a:cubicBezTo>
                  <a:cubicBezTo>
                    <a:pt x="2048" y="254"/>
                    <a:pt x="2048" y="254"/>
                    <a:pt x="1953" y="313"/>
                  </a:cubicBezTo>
                  <a:cubicBezTo>
                    <a:pt x="1858" y="373"/>
                    <a:pt x="1882" y="373"/>
                    <a:pt x="1786" y="432"/>
                  </a:cubicBezTo>
                  <a:cubicBezTo>
                    <a:pt x="1703" y="480"/>
                    <a:pt x="1703" y="492"/>
                    <a:pt x="1608" y="539"/>
                  </a:cubicBezTo>
                  <a:cubicBezTo>
                    <a:pt x="1525" y="587"/>
                    <a:pt x="1501" y="551"/>
                    <a:pt x="1417" y="587"/>
                  </a:cubicBezTo>
                  <a:cubicBezTo>
                    <a:pt x="1334" y="611"/>
                    <a:pt x="1322" y="623"/>
                    <a:pt x="1227" y="647"/>
                  </a:cubicBezTo>
                  <a:cubicBezTo>
                    <a:pt x="1120" y="658"/>
                    <a:pt x="1120" y="658"/>
                    <a:pt x="1036" y="670"/>
                  </a:cubicBezTo>
                  <a:cubicBezTo>
                    <a:pt x="929" y="670"/>
                    <a:pt x="929" y="682"/>
                    <a:pt x="834" y="682"/>
                  </a:cubicBezTo>
                  <a:cubicBezTo>
                    <a:pt x="739" y="682"/>
                    <a:pt x="739" y="682"/>
                    <a:pt x="643" y="670"/>
                  </a:cubicBezTo>
                  <a:cubicBezTo>
                    <a:pt x="620" y="670"/>
                    <a:pt x="596" y="658"/>
                    <a:pt x="584" y="658"/>
                  </a:cubicBezTo>
                  <a:cubicBezTo>
                    <a:pt x="441" y="611"/>
                    <a:pt x="286" y="551"/>
                    <a:pt x="167" y="444"/>
                  </a:cubicBezTo>
                  <a:lnTo>
                    <a:pt x="120" y="408"/>
                  </a:lnTo>
                  <a:lnTo>
                    <a:pt x="84" y="361"/>
                  </a:lnTo>
                  <a:cubicBezTo>
                    <a:pt x="60" y="349"/>
                    <a:pt x="48" y="349"/>
                    <a:pt x="24" y="325"/>
                  </a:cubicBezTo>
                  <a:cubicBezTo>
                    <a:pt x="24" y="317"/>
                    <a:pt x="21" y="313"/>
                    <a:pt x="18" y="313"/>
                  </a:cubicBezTo>
                  <a:cubicBezTo>
                    <a:pt x="10" y="313"/>
                    <a:pt x="1" y="326"/>
                    <a:pt x="1" y="349"/>
                  </a:cubicBezTo>
                  <a:cubicBezTo>
                    <a:pt x="1" y="385"/>
                    <a:pt x="24" y="432"/>
                    <a:pt x="48" y="480"/>
                  </a:cubicBezTo>
                  <a:cubicBezTo>
                    <a:pt x="120" y="551"/>
                    <a:pt x="120" y="551"/>
                    <a:pt x="215" y="611"/>
                  </a:cubicBezTo>
                  <a:cubicBezTo>
                    <a:pt x="298" y="670"/>
                    <a:pt x="298" y="670"/>
                    <a:pt x="405" y="718"/>
                  </a:cubicBezTo>
                  <a:cubicBezTo>
                    <a:pt x="513" y="754"/>
                    <a:pt x="513" y="742"/>
                    <a:pt x="608" y="778"/>
                  </a:cubicBezTo>
                  <a:cubicBezTo>
                    <a:pt x="715" y="801"/>
                    <a:pt x="715" y="813"/>
                    <a:pt x="822" y="813"/>
                  </a:cubicBezTo>
                  <a:cubicBezTo>
                    <a:pt x="876" y="825"/>
                    <a:pt x="902" y="831"/>
                    <a:pt x="931" y="831"/>
                  </a:cubicBezTo>
                  <a:cubicBezTo>
                    <a:pt x="959" y="831"/>
                    <a:pt x="989" y="825"/>
                    <a:pt x="1048" y="813"/>
                  </a:cubicBezTo>
                  <a:cubicBezTo>
                    <a:pt x="1155" y="813"/>
                    <a:pt x="1155" y="801"/>
                    <a:pt x="1251" y="778"/>
                  </a:cubicBezTo>
                  <a:cubicBezTo>
                    <a:pt x="1358" y="754"/>
                    <a:pt x="1358" y="754"/>
                    <a:pt x="1465" y="718"/>
                  </a:cubicBezTo>
                  <a:cubicBezTo>
                    <a:pt x="1560" y="682"/>
                    <a:pt x="1560" y="682"/>
                    <a:pt x="1667" y="647"/>
                  </a:cubicBezTo>
                  <a:cubicBezTo>
                    <a:pt x="1775" y="599"/>
                    <a:pt x="1763" y="587"/>
                    <a:pt x="1846" y="527"/>
                  </a:cubicBezTo>
                  <a:cubicBezTo>
                    <a:pt x="1941" y="468"/>
                    <a:pt x="1941" y="480"/>
                    <a:pt x="2025" y="420"/>
                  </a:cubicBezTo>
                  <a:cubicBezTo>
                    <a:pt x="2120" y="361"/>
                    <a:pt x="2120" y="361"/>
                    <a:pt x="2191" y="289"/>
                  </a:cubicBezTo>
                  <a:cubicBezTo>
                    <a:pt x="2287" y="230"/>
                    <a:pt x="2263" y="206"/>
                    <a:pt x="2358" y="146"/>
                  </a:cubicBezTo>
                  <a:cubicBezTo>
                    <a:pt x="2382" y="135"/>
                    <a:pt x="2394" y="123"/>
                    <a:pt x="2418" y="111"/>
                  </a:cubicBezTo>
                  <a:cubicBezTo>
                    <a:pt x="2429" y="87"/>
                    <a:pt x="2441" y="63"/>
                    <a:pt x="2441" y="51"/>
                  </a:cubicBezTo>
                  <a:cubicBezTo>
                    <a:pt x="2463" y="15"/>
                    <a:pt x="2431" y="1"/>
                    <a:pt x="2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3953150" y="2713550"/>
              <a:ext cx="99750" cy="64625"/>
            </a:xfrm>
            <a:custGeom>
              <a:avLst/>
              <a:gdLst/>
              <a:ahLst/>
              <a:cxnLst/>
              <a:rect l="l" t="t" r="r" b="b"/>
              <a:pathLst>
                <a:path w="3990" h="2585" extrusionOk="0">
                  <a:moveTo>
                    <a:pt x="3716" y="1"/>
                  </a:moveTo>
                  <a:cubicBezTo>
                    <a:pt x="3680" y="1"/>
                    <a:pt x="3656" y="25"/>
                    <a:pt x="3620" y="37"/>
                  </a:cubicBezTo>
                  <a:lnTo>
                    <a:pt x="3299" y="156"/>
                  </a:lnTo>
                  <a:cubicBezTo>
                    <a:pt x="3132" y="215"/>
                    <a:pt x="3132" y="215"/>
                    <a:pt x="2966" y="287"/>
                  </a:cubicBezTo>
                  <a:cubicBezTo>
                    <a:pt x="2799" y="358"/>
                    <a:pt x="2799" y="358"/>
                    <a:pt x="2656" y="441"/>
                  </a:cubicBezTo>
                  <a:cubicBezTo>
                    <a:pt x="2489" y="513"/>
                    <a:pt x="2501" y="525"/>
                    <a:pt x="2346" y="620"/>
                  </a:cubicBezTo>
                  <a:cubicBezTo>
                    <a:pt x="2192" y="703"/>
                    <a:pt x="2180" y="679"/>
                    <a:pt x="2013" y="763"/>
                  </a:cubicBezTo>
                  <a:cubicBezTo>
                    <a:pt x="1870" y="858"/>
                    <a:pt x="1870" y="870"/>
                    <a:pt x="1715" y="977"/>
                  </a:cubicBezTo>
                  <a:cubicBezTo>
                    <a:pt x="1573" y="1072"/>
                    <a:pt x="1573" y="1072"/>
                    <a:pt x="1430" y="1180"/>
                  </a:cubicBezTo>
                  <a:cubicBezTo>
                    <a:pt x="1299" y="1287"/>
                    <a:pt x="1299" y="1299"/>
                    <a:pt x="1168" y="1406"/>
                  </a:cubicBezTo>
                  <a:lnTo>
                    <a:pt x="894" y="1644"/>
                  </a:lnTo>
                  <a:cubicBezTo>
                    <a:pt x="870" y="1668"/>
                    <a:pt x="834" y="1692"/>
                    <a:pt x="811" y="1715"/>
                  </a:cubicBezTo>
                  <a:cubicBezTo>
                    <a:pt x="620" y="1906"/>
                    <a:pt x="418" y="2108"/>
                    <a:pt x="239" y="2311"/>
                  </a:cubicBezTo>
                  <a:cubicBezTo>
                    <a:pt x="227" y="2346"/>
                    <a:pt x="120" y="2465"/>
                    <a:pt x="96" y="2489"/>
                  </a:cubicBezTo>
                  <a:cubicBezTo>
                    <a:pt x="89" y="2510"/>
                    <a:pt x="78" y="2523"/>
                    <a:pt x="66" y="2539"/>
                  </a:cubicBezTo>
                  <a:lnTo>
                    <a:pt x="66" y="2539"/>
                  </a:lnTo>
                  <a:cubicBezTo>
                    <a:pt x="110" y="2511"/>
                    <a:pt x="163" y="2460"/>
                    <a:pt x="215" y="2418"/>
                  </a:cubicBezTo>
                  <a:cubicBezTo>
                    <a:pt x="322" y="2299"/>
                    <a:pt x="334" y="2299"/>
                    <a:pt x="453" y="2168"/>
                  </a:cubicBezTo>
                  <a:cubicBezTo>
                    <a:pt x="572" y="2049"/>
                    <a:pt x="572" y="2037"/>
                    <a:pt x="703" y="1930"/>
                  </a:cubicBezTo>
                  <a:cubicBezTo>
                    <a:pt x="834" y="1811"/>
                    <a:pt x="822" y="1787"/>
                    <a:pt x="953" y="1692"/>
                  </a:cubicBezTo>
                  <a:cubicBezTo>
                    <a:pt x="1096" y="1572"/>
                    <a:pt x="1096" y="1584"/>
                    <a:pt x="1239" y="1477"/>
                  </a:cubicBezTo>
                  <a:cubicBezTo>
                    <a:pt x="1370" y="1370"/>
                    <a:pt x="1370" y="1370"/>
                    <a:pt x="1525" y="1275"/>
                  </a:cubicBezTo>
                  <a:cubicBezTo>
                    <a:pt x="1656" y="1168"/>
                    <a:pt x="1656" y="1168"/>
                    <a:pt x="1811" y="1072"/>
                  </a:cubicBezTo>
                  <a:lnTo>
                    <a:pt x="2108" y="894"/>
                  </a:lnTo>
                  <a:cubicBezTo>
                    <a:pt x="2251" y="810"/>
                    <a:pt x="2251" y="810"/>
                    <a:pt x="2418" y="739"/>
                  </a:cubicBezTo>
                  <a:cubicBezTo>
                    <a:pt x="2561" y="656"/>
                    <a:pt x="2561" y="632"/>
                    <a:pt x="2716" y="572"/>
                  </a:cubicBezTo>
                  <a:cubicBezTo>
                    <a:pt x="2882" y="501"/>
                    <a:pt x="2882" y="513"/>
                    <a:pt x="3037" y="453"/>
                  </a:cubicBezTo>
                  <a:cubicBezTo>
                    <a:pt x="3204" y="394"/>
                    <a:pt x="3204" y="382"/>
                    <a:pt x="3358" y="322"/>
                  </a:cubicBezTo>
                  <a:cubicBezTo>
                    <a:pt x="3513" y="263"/>
                    <a:pt x="3513" y="263"/>
                    <a:pt x="3680" y="215"/>
                  </a:cubicBezTo>
                  <a:cubicBezTo>
                    <a:pt x="3739" y="203"/>
                    <a:pt x="3775" y="179"/>
                    <a:pt x="3799" y="179"/>
                  </a:cubicBezTo>
                  <a:cubicBezTo>
                    <a:pt x="3835" y="168"/>
                    <a:pt x="3870" y="144"/>
                    <a:pt x="3906" y="132"/>
                  </a:cubicBezTo>
                  <a:cubicBezTo>
                    <a:pt x="3990" y="48"/>
                    <a:pt x="3847" y="1"/>
                    <a:pt x="3787" y="1"/>
                  </a:cubicBezTo>
                  <a:close/>
                  <a:moveTo>
                    <a:pt x="66" y="2539"/>
                  </a:moveTo>
                  <a:lnTo>
                    <a:pt x="66" y="2539"/>
                  </a:lnTo>
                  <a:cubicBezTo>
                    <a:pt x="60" y="2543"/>
                    <a:pt x="54" y="2546"/>
                    <a:pt x="49" y="2549"/>
                  </a:cubicBezTo>
                  <a:cubicBezTo>
                    <a:pt x="25" y="2573"/>
                    <a:pt x="1" y="2573"/>
                    <a:pt x="37" y="2584"/>
                  </a:cubicBezTo>
                  <a:cubicBezTo>
                    <a:pt x="47" y="2565"/>
                    <a:pt x="57" y="2551"/>
                    <a:pt x="66" y="25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3991550" y="2711175"/>
              <a:ext cx="67600" cy="48850"/>
            </a:xfrm>
            <a:custGeom>
              <a:avLst/>
              <a:gdLst/>
              <a:ahLst/>
              <a:cxnLst/>
              <a:rect l="l" t="t" r="r" b="b"/>
              <a:pathLst>
                <a:path w="2704" h="1954" extrusionOk="0">
                  <a:moveTo>
                    <a:pt x="2501" y="1"/>
                  </a:moveTo>
                  <a:cubicBezTo>
                    <a:pt x="2489" y="13"/>
                    <a:pt x="2465" y="13"/>
                    <a:pt x="2442" y="24"/>
                  </a:cubicBezTo>
                  <a:cubicBezTo>
                    <a:pt x="2334" y="84"/>
                    <a:pt x="2108" y="203"/>
                    <a:pt x="2013" y="263"/>
                  </a:cubicBezTo>
                  <a:cubicBezTo>
                    <a:pt x="1906" y="322"/>
                    <a:pt x="1906" y="346"/>
                    <a:pt x="1799" y="405"/>
                  </a:cubicBezTo>
                  <a:cubicBezTo>
                    <a:pt x="1692" y="465"/>
                    <a:pt x="1715" y="477"/>
                    <a:pt x="1608" y="548"/>
                  </a:cubicBezTo>
                  <a:cubicBezTo>
                    <a:pt x="1501" y="608"/>
                    <a:pt x="1489" y="596"/>
                    <a:pt x="1382" y="667"/>
                  </a:cubicBezTo>
                  <a:cubicBezTo>
                    <a:pt x="1275" y="739"/>
                    <a:pt x="1299" y="739"/>
                    <a:pt x="1191" y="822"/>
                  </a:cubicBezTo>
                  <a:cubicBezTo>
                    <a:pt x="1084" y="894"/>
                    <a:pt x="1084" y="894"/>
                    <a:pt x="1001" y="965"/>
                  </a:cubicBezTo>
                  <a:cubicBezTo>
                    <a:pt x="906" y="1036"/>
                    <a:pt x="906" y="1060"/>
                    <a:pt x="822" y="1132"/>
                  </a:cubicBezTo>
                  <a:cubicBezTo>
                    <a:pt x="727" y="1203"/>
                    <a:pt x="727" y="1215"/>
                    <a:pt x="644" y="1298"/>
                  </a:cubicBezTo>
                  <a:cubicBezTo>
                    <a:pt x="608" y="1322"/>
                    <a:pt x="596" y="1334"/>
                    <a:pt x="584" y="1334"/>
                  </a:cubicBezTo>
                  <a:lnTo>
                    <a:pt x="179" y="1739"/>
                  </a:lnTo>
                  <a:cubicBezTo>
                    <a:pt x="168" y="1751"/>
                    <a:pt x="84" y="1846"/>
                    <a:pt x="72" y="1858"/>
                  </a:cubicBezTo>
                  <a:cubicBezTo>
                    <a:pt x="60" y="1870"/>
                    <a:pt x="48" y="1894"/>
                    <a:pt x="25" y="1917"/>
                  </a:cubicBezTo>
                  <a:cubicBezTo>
                    <a:pt x="1" y="1953"/>
                    <a:pt x="1" y="1953"/>
                    <a:pt x="37" y="1953"/>
                  </a:cubicBezTo>
                  <a:cubicBezTo>
                    <a:pt x="60" y="1929"/>
                    <a:pt x="108" y="1906"/>
                    <a:pt x="156" y="1858"/>
                  </a:cubicBezTo>
                  <a:cubicBezTo>
                    <a:pt x="227" y="1787"/>
                    <a:pt x="406" y="1608"/>
                    <a:pt x="489" y="1536"/>
                  </a:cubicBezTo>
                  <a:cubicBezTo>
                    <a:pt x="584" y="1453"/>
                    <a:pt x="584" y="1441"/>
                    <a:pt x="668" y="1370"/>
                  </a:cubicBezTo>
                  <a:cubicBezTo>
                    <a:pt x="763" y="1298"/>
                    <a:pt x="775" y="1298"/>
                    <a:pt x="858" y="1215"/>
                  </a:cubicBezTo>
                  <a:cubicBezTo>
                    <a:pt x="953" y="1144"/>
                    <a:pt x="965" y="1144"/>
                    <a:pt x="1060" y="1072"/>
                  </a:cubicBezTo>
                  <a:cubicBezTo>
                    <a:pt x="1144" y="1001"/>
                    <a:pt x="1144" y="1001"/>
                    <a:pt x="1251" y="917"/>
                  </a:cubicBezTo>
                  <a:cubicBezTo>
                    <a:pt x="1358" y="846"/>
                    <a:pt x="1358" y="846"/>
                    <a:pt x="1453" y="786"/>
                  </a:cubicBezTo>
                  <a:lnTo>
                    <a:pt x="1668" y="667"/>
                  </a:lnTo>
                  <a:cubicBezTo>
                    <a:pt x="1775" y="608"/>
                    <a:pt x="1751" y="596"/>
                    <a:pt x="1858" y="536"/>
                  </a:cubicBezTo>
                  <a:cubicBezTo>
                    <a:pt x="1965" y="477"/>
                    <a:pt x="1965" y="489"/>
                    <a:pt x="2084" y="429"/>
                  </a:cubicBezTo>
                  <a:lnTo>
                    <a:pt x="2287" y="310"/>
                  </a:lnTo>
                  <a:cubicBezTo>
                    <a:pt x="2394" y="251"/>
                    <a:pt x="2394" y="251"/>
                    <a:pt x="2513" y="203"/>
                  </a:cubicBezTo>
                  <a:cubicBezTo>
                    <a:pt x="2549" y="191"/>
                    <a:pt x="2573" y="179"/>
                    <a:pt x="2608" y="179"/>
                  </a:cubicBezTo>
                  <a:lnTo>
                    <a:pt x="2668" y="120"/>
                  </a:lnTo>
                  <a:cubicBezTo>
                    <a:pt x="2704" y="48"/>
                    <a:pt x="2584" y="1"/>
                    <a:pt x="2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4026375" y="2709400"/>
              <a:ext cx="36050" cy="41100"/>
            </a:xfrm>
            <a:custGeom>
              <a:avLst/>
              <a:gdLst/>
              <a:ahLst/>
              <a:cxnLst/>
              <a:rect l="l" t="t" r="r" b="b"/>
              <a:pathLst>
                <a:path w="1442" h="1644" extrusionOk="0">
                  <a:moveTo>
                    <a:pt x="1287" y="0"/>
                  </a:moveTo>
                  <a:lnTo>
                    <a:pt x="1251" y="24"/>
                  </a:lnTo>
                  <a:lnTo>
                    <a:pt x="1144" y="143"/>
                  </a:lnTo>
                  <a:lnTo>
                    <a:pt x="1025" y="262"/>
                  </a:lnTo>
                  <a:cubicBezTo>
                    <a:pt x="953" y="322"/>
                    <a:pt x="953" y="322"/>
                    <a:pt x="918" y="381"/>
                  </a:cubicBezTo>
                  <a:cubicBezTo>
                    <a:pt x="858" y="441"/>
                    <a:pt x="870" y="453"/>
                    <a:pt x="810" y="512"/>
                  </a:cubicBezTo>
                  <a:cubicBezTo>
                    <a:pt x="751" y="572"/>
                    <a:pt x="739" y="548"/>
                    <a:pt x="680" y="619"/>
                  </a:cubicBezTo>
                  <a:cubicBezTo>
                    <a:pt x="620" y="679"/>
                    <a:pt x="632" y="691"/>
                    <a:pt x="584" y="750"/>
                  </a:cubicBezTo>
                  <a:cubicBezTo>
                    <a:pt x="549" y="810"/>
                    <a:pt x="549" y="810"/>
                    <a:pt x="477" y="893"/>
                  </a:cubicBezTo>
                  <a:cubicBezTo>
                    <a:pt x="441" y="953"/>
                    <a:pt x="441" y="965"/>
                    <a:pt x="394" y="1024"/>
                  </a:cubicBezTo>
                  <a:cubicBezTo>
                    <a:pt x="346" y="1084"/>
                    <a:pt x="346" y="1096"/>
                    <a:pt x="299" y="1155"/>
                  </a:cubicBezTo>
                  <a:cubicBezTo>
                    <a:pt x="287" y="1167"/>
                    <a:pt x="275" y="1191"/>
                    <a:pt x="275" y="1203"/>
                  </a:cubicBezTo>
                  <a:cubicBezTo>
                    <a:pt x="215" y="1310"/>
                    <a:pt x="156" y="1429"/>
                    <a:pt x="84" y="1512"/>
                  </a:cubicBezTo>
                  <a:cubicBezTo>
                    <a:pt x="60" y="1524"/>
                    <a:pt x="60" y="1548"/>
                    <a:pt x="48" y="1560"/>
                  </a:cubicBezTo>
                  <a:cubicBezTo>
                    <a:pt x="37" y="1572"/>
                    <a:pt x="37" y="1584"/>
                    <a:pt x="25" y="1607"/>
                  </a:cubicBezTo>
                  <a:cubicBezTo>
                    <a:pt x="25" y="1616"/>
                    <a:pt x="25" y="1624"/>
                    <a:pt x="17" y="1632"/>
                  </a:cubicBezTo>
                  <a:lnTo>
                    <a:pt x="17" y="1632"/>
                  </a:lnTo>
                  <a:cubicBezTo>
                    <a:pt x="23" y="1629"/>
                    <a:pt x="30" y="1626"/>
                    <a:pt x="37" y="1619"/>
                  </a:cubicBezTo>
                  <a:cubicBezTo>
                    <a:pt x="72" y="1607"/>
                    <a:pt x="84" y="1572"/>
                    <a:pt x="108" y="1560"/>
                  </a:cubicBezTo>
                  <a:cubicBezTo>
                    <a:pt x="156" y="1500"/>
                    <a:pt x="251" y="1369"/>
                    <a:pt x="287" y="1310"/>
                  </a:cubicBezTo>
                  <a:cubicBezTo>
                    <a:pt x="334" y="1250"/>
                    <a:pt x="334" y="1226"/>
                    <a:pt x="382" y="1167"/>
                  </a:cubicBezTo>
                  <a:cubicBezTo>
                    <a:pt x="429" y="1107"/>
                    <a:pt x="441" y="1107"/>
                    <a:pt x="489" y="1048"/>
                  </a:cubicBezTo>
                  <a:cubicBezTo>
                    <a:pt x="525" y="988"/>
                    <a:pt x="549" y="988"/>
                    <a:pt x="584" y="929"/>
                  </a:cubicBezTo>
                  <a:cubicBezTo>
                    <a:pt x="632" y="869"/>
                    <a:pt x="632" y="869"/>
                    <a:pt x="691" y="810"/>
                  </a:cubicBezTo>
                  <a:lnTo>
                    <a:pt x="799" y="715"/>
                  </a:lnTo>
                  <a:cubicBezTo>
                    <a:pt x="858" y="655"/>
                    <a:pt x="858" y="655"/>
                    <a:pt x="918" y="607"/>
                  </a:cubicBezTo>
                  <a:cubicBezTo>
                    <a:pt x="977" y="548"/>
                    <a:pt x="965" y="536"/>
                    <a:pt x="1025" y="488"/>
                  </a:cubicBezTo>
                  <a:cubicBezTo>
                    <a:pt x="1084" y="429"/>
                    <a:pt x="1084" y="441"/>
                    <a:pt x="1144" y="393"/>
                  </a:cubicBezTo>
                  <a:cubicBezTo>
                    <a:pt x="1203" y="357"/>
                    <a:pt x="1180" y="334"/>
                    <a:pt x="1263" y="298"/>
                  </a:cubicBezTo>
                  <a:cubicBezTo>
                    <a:pt x="1322" y="250"/>
                    <a:pt x="1322" y="250"/>
                    <a:pt x="1382" y="191"/>
                  </a:cubicBezTo>
                  <a:cubicBezTo>
                    <a:pt x="1394" y="179"/>
                    <a:pt x="1406" y="155"/>
                    <a:pt x="1418" y="155"/>
                  </a:cubicBezTo>
                  <a:cubicBezTo>
                    <a:pt x="1442" y="143"/>
                    <a:pt x="1442" y="131"/>
                    <a:pt x="1442" y="95"/>
                  </a:cubicBezTo>
                  <a:cubicBezTo>
                    <a:pt x="1442" y="24"/>
                    <a:pt x="1346" y="0"/>
                    <a:pt x="1322" y="0"/>
                  </a:cubicBezTo>
                  <a:close/>
                  <a:moveTo>
                    <a:pt x="17" y="1632"/>
                  </a:moveTo>
                  <a:lnTo>
                    <a:pt x="17" y="1632"/>
                  </a:lnTo>
                  <a:cubicBezTo>
                    <a:pt x="11" y="1635"/>
                    <a:pt x="6" y="1638"/>
                    <a:pt x="1" y="1643"/>
                  </a:cubicBezTo>
                  <a:cubicBezTo>
                    <a:pt x="8" y="1640"/>
                    <a:pt x="13" y="1636"/>
                    <a:pt x="17" y="16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3774275" y="2926675"/>
              <a:ext cx="41400" cy="45075"/>
            </a:xfrm>
            <a:custGeom>
              <a:avLst/>
              <a:gdLst/>
              <a:ahLst/>
              <a:cxnLst/>
              <a:rect l="l" t="t" r="r" b="b"/>
              <a:pathLst>
                <a:path w="1656" h="1803" extrusionOk="0">
                  <a:moveTo>
                    <a:pt x="1477" y="1"/>
                  </a:moveTo>
                  <a:cubicBezTo>
                    <a:pt x="1453" y="13"/>
                    <a:pt x="1441" y="13"/>
                    <a:pt x="1429" y="25"/>
                  </a:cubicBezTo>
                  <a:cubicBezTo>
                    <a:pt x="1358" y="84"/>
                    <a:pt x="1358" y="84"/>
                    <a:pt x="1298" y="144"/>
                  </a:cubicBezTo>
                  <a:cubicBezTo>
                    <a:pt x="1215" y="203"/>
                    <a:pt x="1215" y="203"/>
                    <a:pt x="1167" y="263"/>
                  </a:cubicBezTo>
                  <a:cubicBezTo>
                    <a:pt x="1084" y="322"/>
                    <a:pt x="1108" y="322"/>
                    <a:pt x="1024" y="382"/>
                  </a:cubicBezTo>
                  <a:cubicBezTo>
                    <a:pt x="965" y="441"/>
                    <a:pt x="965" y="453"/>
                    <a:pt x="905" y="513"/>
                  </a:cubicBezTo>
                  <a:cubicBezTo>
                    <a:pt x="846" y="572"/>
                    <a:pt x="822" y="560"/>
                    <a:pt x="762" y="620"/>
                  </a:cubicBezTo>
                  <a:cubicBezTo>
                    <a:pt x="703" y="679"/>
                    <a:pt x="703" y="691"/>
                    <a:pt x="655" y="751"/>
                  </a:cubicBezTo>
                  <a:cubicBezTo>
                    <a:pt x="596" y="834"/>
                    <a:pt x="596" y="834"/>
                    <a:pt x="536" y="894"/>
                  </a:cubicBezTo>
                  <a:cubicBezTo>
                    <a:pt x="477" y="965"/>
                    <a:pt x="488" y="965"/>
                    <a:pt x="429" y="1037"/>
                  </a:cubicBezTo>
                  <a:cubicBezTo>
                    <a:pt x="369" y="1108"/>
                    <a:pt x="393" y="1108"/>
                    <a:pt x="322" y="1191"/>
                  </a:cubicBezTo>
                  <a:cubicBezTo>
                    <a:pt x="310" y="1203"/>
                    <a:pt x="298" y="1215"/>
                    <a:pt x="298" y="1227"/>
                  </a:cubicBezTo>
                  <a:lnTo>
                    <a:pt x="72" y="1584"/>
                  </a:lnTo>
                  <a:cubicBezTo>
                    <a:pt x="60" y="1596"/>
                    <a:pt x="60" y="1620"/>
                    <a:pt x="48" y="1644"/>
                  </a:cubicBezTo>
                  <a:cubicBezTo>
                    <a:pt x="24" y="1656"/>
                    <a:pt x="24" y="1679"/>
                    <a:pt x="12" y="1691"/>
                  </a:cubicBezTo>
                  <a:cubicBezTo>
                    <a:pt x="12" y="1703"/>
                    <a:pt x="0" y="1715"/>
                    <a:pt x="0" y="1739"/>
                  </a:cubicBezTo>
                  <a:cubicBezTo>
                    <a:pt x="0" y="1785"/>
                    <a:pt x="7" y="1803"/>
                    <a:pt x="22" y="1803"/>
                  </a:cubicBezTo>
                  <a:cubicBezTo>
                    <a:pt x="26" y="1803"/>
                    <a:pt x="31" y="1801"/>
                    <a:pt x="36" y="1799"/>
                  </a:cubicBezTo>
                  <a:cubicBezTo>
                    <a:pt x="60" y="1787"/>
                    <a:pt x="96" y="1751"/>
                    <a:pt x="107" y="1727"/>
                  </a:cubicBezTo>
                  <a:cubicBezTo>
                    <a:pt x="155" y="1668"/>
                    <a:pt x="250" y="1513"/>
                    <a:pt x="298" y="1441"/>
                  </a:cubicBezTo>
                  <a:cubicBezTo>
                    <a:pt x="346" y="1370"/>
                    <a:pt x="346" y="1370"/>
                    <a:pt x="405" y="1287"/>
                  </a:cubicBezTo>
                  <a:cubicBezTo>
                    <a:pt x="465" y="1215"/>
                    <a:pt x="465" y="1227"/>
                    <a:pt x="524" y="1156"/>
                  </a:cubicBezTo>
                  <a:cubicBezTo>
                    <a:pt x="584" y="1096"/>
                    <a:pt x="584" y="1096"/>
                    <a:pt x="643" y="1025"/>
                  </a:cubicBezTo>
                  <a:cubicBezTo>
                    <a:pt x="703" y="965"/>
                    <a:pt x="703" y="953"/>
                    <a:pt x="762" y="894"/>
                  </a:cubicBezTo>
                  <a:lnTo>
                    <a:pt x="881" y="775"/>
                  </a:lnTo>
                  <a:cubicBezTo>
                    <a:pt x="941" y="715"/>
                    <a:pt x="941" y="715"/>
                    <a:pt x="1012" y="656"/>
                  </a:cubicBezTo>
                  <a:cubicBezTo>
                    <a:pt x="1072" y="596"/>
                    <a:pt x="1060" y="572"/>
                    <a:pt x="1131" y="513"/>
                  </a:cubicBezTo>
                  <a:cubicBezTo>
                    <a:pt x="1191" y="453"/>
                    <a:pt x="1203" y="477"/>
                    <a:pt x="1274" y="417"/>
                  </a:cubicBezTo>
                  <a:cubicBezTo>
                    <a:pt x="1358" y="358"/>
                    <a:pt x="1334" y="358"/>
                    <a:pt x="1417" y="298"/>
                  </a:cubicBezTo>
                  <a:cubicBezTo>
                    <a:pt x="1489" y="251"/>
                    <a:pt x="1489" y="251"/>
                    <a:pt x="1548" y="191"/>
                  </a:cubicBezTo>
                  <a:cubicBezTo>
                    <a:pt x="1572" y="179"/>
                    <a:pt x="1596" y="155"/>
                    <a:pt x="1608" y="155"/>
                  </a:cubicBezTo>
                  <a:cubicBezTo>
                    <a:pt x="1620" y="144"/>
                    <a:pt x="1620" y="120"/>
                    <a:pt x="1631" y="96"/>
                  </a:cubicBezTo>
                  <a:cubicBezTo>
                    <a:pt x="1655" y="25"/>
                    <a:pt x="1548" y="1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3791825" y="2925775"/>
              <a:ext cx="33075" cy="36275"/>
            </a:xfrm>
            <a:custGeom>
              <a:avLst/>
              <a:gdLst/>
              <a:ahLst/>
              <a:cxnLst/>
              <a:rect l="l" t="t" r="r" b="b"/>
              <a:pathLst>
                <a:path w="1323" h="1451" extrusionOk="0">
                  <a:moveTo>
                    <a:pt x="1156" y="1"/>
                  </a:moveTo>
                  <a:cubicBezTo>
                    <a:pt x="1144" y="1"/>
                    <a:pt x="1144" y="13"/>
                    <a:pt x="1132" y="13"/>
                  </a:cubicBezTo>
                  <a:lnTo>
                    <a:pt x="1013" y="108"/>
                  </a:lnTo>
                  <a:lnTo>
                    <a:pt x="894" y="191"/>
                  </a:lnTo>
                  <a:cubicBezTo>
                    <a:pt x="834" y="239"/>
                    <a:pt x="846" y="251"/>
                    <a:pt x="787" y="299"/>
                  </a:cubicBezTo>
                  <a:cubicBezTo>
                    <a:pt x="727" y="346"/>
                    <a:pt x="739" y="358"/>
                    <a:pt x="703" y="406"/>
                  </a:cubicBezTo>
                  <a:cubicBezTo>
                    <a:pt x="644" y="442"/>
                    <a:pt x="620" y="430"/>
                    <a:pt x="584" y="477"/>
                  </a:cubicBezTo>
                  <a:cubicBezTo>
                    <a:pt x="537" y="525"/>
                    <a:pt x="537" y="537"/>
                    <a:pt x="489" y="596"/>
                  </a:cubicBezTo>
                  <a:cubicBezTo>
                    <a:pt x="441" y="656"/>
                    <a:pt x="441" y="656"/>
                    <a:pt x="406" y="703"/>
                  </a:cubicBezTo>
                  <a:cubicBezTo>
                    <a:pt x="358" y="763"/>
                    <a:pt x="370" y="763"/>
                    <a:pt x="322" y="823"/>
                  </a:cubicBezTo>
                  <a:cubicBezTo>
                    <a:pt x="286" y="882"/>
                    <a:pt x="298" y="882"/>
                    <a:pt x="251" y="942"/>
                  </a:cubicBezTo>
                  <a:cubicBezTo>
                    <a:pt x="239" y="953"/>
                    <a:pt x="239" y="965"/>
                    <a:pt x="227" y="965"/>
                  </a:cubicBezTo>
                  <a:cubicBezTo>
                    <a:pt x="167" y="1061"/>
                    <a:pt x="108" y="1156"/>
                    <a:pt x="48" y="1251"/>
                  </a:cubicBezTo>
                  <a:cubicBezTo>
                    <a:pt x="48" y="1263"/>
                    <a:pt x="25" y="1287"/>
                    <a:pt x="25" y="1299"/>
                  </a:cubicBezTo>
                  <a:cubicBezTo>
                    <a:pt x="13" y="1311"/>
                    <a:pt x="13" y="1323"/>
                    <a:pt x="13" y="1334"/>
                  </a:cubicBezTo>
                  <a:cubicBezTo>
                    <a:pt x="13" y="1358"/>
                    <a:pt x="13" y="1370"/>
                    <a:pt x="1" y="1382"/>
                  </a:cubicBezTo>
                  <a:cubicBezTo>
                    <a:pt x="1" y="1426"/>
                    <a:pt x="1" y="1451"/>
                    <a:pt x="10" y="1451"/>
                  </a:cubicBezTo>
                  <a:cubicBezTo>
                    <a:pt x="14" y="1451"/>
                    <a:pt x="18" y="1448"/>
                    <a:pt x="25" y="1442"/>
                  </a:cubicBezTo>
                  <a:cubicBezTo>
                    <a:pt x="60" y="1430"/>
                    <a:pt x="72" y="1418"/>
                    <a:pt x="108" y="1382"/>
                  </a:cubicBezTo>
                  <a:cubicBezTo>
                    <a:pt x="132" y="1323"/>
                    <a:pt x="144" y="1323"/>
                    <a:pt x="179" y="1263"/>
                  </a:cubicBezTo>
                  <a:cubicBezTo>
                    <a:pt x="215" y="1204"/>
                    <a:pt x="215" y="1204"/>
                    <a:pt x="251" y="1144"/>
                  </a:cubicBezTo>
                  <a:cubicBezTo>
                    <a:pt x="298" y="1084"/>
                    <a:pt x="286" y="1084"/>
                    <a:pt x="322" y="1025"/>
                  </a:cubicBezTo>
                  <a:cubicBezTo>
                    <a:pt x="370" y="965"/>
                    <a:pt x="382" y="989"/>
                    <a:pt x="429" y="930"/>
                  </a:cubicBezTo>
                  <a:cubicBezTo>
                    <a:pt x="477" y="870"/>
                    <a:pt x="477" y="882"/>
                    <a:pt x="525" y="823"/>
                  </a:cubicBezTo>
                  <a:cubicBezTo>
                    <a:pt x="560" y="775"/>
                    <a:pt x="560" y="763"/>
                    <a:pt x="608" y="715"/>
                  </a:cubicBezTo>
                  <a:cubicBezTo>
                    <a:pt x="656" y="668"/>
                    <a:pt x="667" y="668"/>
                    <a:pt x="715" y="632"/>
                  </a:cubicBezTo>
                  <a:cubicBezTo>
                    <a:pt x="775" y="584"/>
                    <a:pt x="775" y="584"/>
                    <a:pt x="822" y="537"/>
                  </a:cubicBezTo>
                  <a:cubicBezTo>
                    <a:pt x="882" y="489"/>
                    <a:pt x="858" y="477"/>
                    <a:pt x="906" y="430"/>
                  </a:cubicBezTo>
                  <a:cubicBezTo>
                    <a:pt x="965" y="394"/>
                    <a:pt x="965" y="406"/>
                    <a:pt x="1025" y="358"/>
                  </a:cubicBezTo>
                  <a:cubicBezTo>
                    <a:pt x="1084" y="311"/>
                    <a:pt x="1072" y="311"/>
                    <a:pt x="1132" y="263"/>
                  </a:cubicBezTo>
                  <a:cubicBezTo>
                    <a:pt x="1191" y="227"/>
                    <a:pt x="1191" y="227"/>
                    <a:pt x="1251" y="191"/>
                  </a:cubicBezTo>
                  <a:cubicBezTo>
                    <a:pt x="1263" y="180"/>
                    <a:pt x="1275" y="180"/>
                    <a:pt x="1299" y="168"/>
                  </a:cubicBezTo>
                  <a:cubicBezTo>
                    <a:pt x="1310" y="144"/>
                    <a:pt x="1310" y="132"/>
                    <a:pt x="1310" y="108"/>
                  </a:cubicBezTo>
                  <a:cubicBezTo>
                    <a:pt x="1322" y="49"/>
                    <a:pt x="1239" y="1"/>
                    <a:pt x="1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3804325" y="2919250"/>
              <a:ext cx="41100" cy="44950"/>
            </a:xfrm>
            <a:custGeom>
              <a:avLst/>
              <a:gdLst/>
              <a:ahLst/>
              <a:cxnLst/>
              <a:rect l="l" t="t" r="r" b="b"/>
              <a:pathLst>
                <a:path w="1644" h="1798" extrusionOk="0">
                  <a:moveTo>
                    <a:pt x="1465" y="0"/>
                  </a:moveTo>
                  <a:cubicBezTo>
                    <a:pt x="1453" y="0"/>
                    <a:pt x="1430" y="12"/>
                    <a:pt x="1418" y="12"/>
                  </a:cubicBezTo>
                  <a:cubicBezTo>
                    <a:pt x="1346" y="60"/>
                    <a:pt x="1346" y="60"/>
                    <a:pt x="1251" y="119"/>
                  </a:cubicBezTo>
                  <a:cubicBezTo>
                    <a:pt x="1180" y="155"/>
                    <a:pt x="1180" y="155"/>
                    <a:pt x="1108" y="214"/>
                  </a:cubicBezTo>
                  <a:lnTo>
                    <a:pt x="953" y="333"/>
                  </a:lnTo>
                  <a:cubicBezTo>
                    <a:pt x="882" y="393"/>
                    <a:pt x="894" y="417"/>
                    <a:pt x="822" y="476"/>
                  </a:cubicBezTo>
                  <a:cubicBezTo>
                    <a:pt x="751" y="536"/>
                    <a:pt x="739" y="500"/>
                    <a:pt x="679" y="572"/>
                  </a:cubicBezTo>
                  <a:cubicBezTo>
                    <a:pt x="620" y="631"/>
                    <a:pt x="620" y="655"/>
                    <a:pt x="560" y="726"/>
                  </a:cubicBezTo>
                  <a:lnTo>
                    <a:pt x="441" y="869"/>
                  </a:lnTo>
                  <a:cubicBezTo>
                    <a:pt x="382" y="953"/>
                    <a:pt x="394" y="953"/>
                    <a:pt x="346" y="1036"/>
                  </a:cubicBezTo>
                  <a:cubicBezTo>
                    <a:pt x="298" y="1107"/>
                    <a:pt x="298" y="1107"/>
                    <a:pt x="263" y="1203"/>
                  </a:cubicBezTo>
                  <a:cubicBezTo>
                    <a:pt x="239" y="1214"/>
                    <a:pt x="227" y="1226"/>
                    <a:pt x="227" y="1250"/>
                  </a:cubicBezTo>
                  <a:cubicBezTo>
                    <a:pt x="167" y="1369"/>
                    <a:pt x="108" y="1500"/>
                    <a:pt x="48" y="1631"/>
                  </a:cubicBezTo>
                  <a:cubicBezTo>
                    <a:pt x="48" y="1643"/>
                    <a:pt x="13" y="1726"/>
                    <a:pt x="1" y="1738"/>
                  </a:cubicBezTo>
                  <a:lnTo>
                    <a:pt x="1" y="1798"/>
                  </a:lnTo>
                  <a:cubicBezTo>
                    <a:pt x="1" y="1738"/>
                    <a:pt x="25" y="1738"/>
                    <a:pt x="37" y="1726"/>
                  </a:cubicBezTo>
                  <a:cubicBezTo>
                    <a:pt x="60" y="1703"/>
                    <a:pt x="84" y="1667"/>
                    <a:pt x="96" y="1631"/>
                  </a:cubicBezTo>
                  <a:cubicBezTo>
                    <a:pt x="120" y="1560"/>
                    <a:pt x="144" y="1560"/>
                    <a:pt x="167" y="1488"/>
                  </a:cubicBezTo>
                  <a:lnTo>
                    <a:pt x="263" y="1334"/>
                  </a:lnTo>
                  <a:cubicBezTo>
                    <a:pt x="298" y="1262"/>
                    <a:pt x="287" y="1262"/>
                    <a:pt x="346" y="1191"/>
                  </a:cubicBezTo>
                  <a:cubicBezTo>
                    <a:pt x="394" y="1107"/>
                    <a:pt x="406" y="1131"/>
                    <a:pt x="453" y="1048"/>
                  </a:cubicBezTo>
                  <a:cubicBezTo>
                    <a:pt x="513" y="976"/>
                    <a:pt x="513" y="976"/>
                    <a:pt x="572" y="917"/>
                  </a:cubicBezTo>
                  <a:cubicBezTo>
                    <a:pt x="632" y="857"/>
                    <a:pt x="620" y="845"/>
                    <a:pt x="679" y="786"/>
                  </a:cubicBezTo>
                  <a:cubicBezTo>
                    <a:pt x="739" y="726"/>
                    <a:pt x="739" y="726"/>
                    <a:pt x="810" y="667"/>
                  </a:cubicBezTo>
                  <a:cubicBezTo>
                    <a:pt x="870" y="607"/>
                    <a:pt x="870" y="607"/>
                    <a:pt x="941" y="560"/>
                  </a:cubicBezTo>
                  <a:cubicBezTo>
                    <a:pt x="1013" y="500"/>
                    <a:pt x="1001" y="488"/>
                    <a:pt x="1060" y="441"/>
                  </a:cubicBezTo>
                  <a:lnTo>
                    <a:pt x="1215" y="357"/>
                  </a:lnTo>
                  <a:cubicBezTo>
                    <a:pt x="1287" y="310"/>
                    <a:pt x="1287" y="298"/>
                    <a:pt x="1358" y="262"/>
                  </a:cubicBezTo>
                  <a:cubicBezTo>
                    <a:pt x="1430" y="214"/>
                    <a:pt x="1430" y="214"/>
                    <a:pt x="1513" y="191"/>
                  </a:cubicBezTo>
                  <a:cubicBezTo>
                    <a:pt x="1537" y="179"/>
                    <a:pt x="1549" y="179"/>
                    <a:pt x="1572" y="179"/>
                  </a:cubicBezTo>
                  <a:cubicBezTo>
                    <a:pt x="1584" y="155"/>
                    <a:pt x="1596" y="143"/>
                    <a:pt x="1608" y="119"/>
                  </a:cubicBezTo>
                  <a:cubicBezTo>
                    <a:pt x="1644" y="60"/>
                    <a:pt x="1549" y="0"/>
                    <a:pt x="1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4312425" y="2295000"/>
              <a:ext cx="46725" cy="58375"/>
            </a:xfrm>
            <a:custGeom>
              <a:avLst/>
              <a:gdLst/>
              <a:ahLst/>
              <a:cxnLst/>
              <a:rect l="l" t="t" r="r" b="b"/>
              <a:pathLst>
                <a:path w="1869" h="2335" extrusionOk="0">
                  <a:moveTo>
                    <a:pt x="1744" y="0"/>
                  </a:moveTo>
                  <a:cubicBezTo>
                    <a:pt x="1737" y="0"/>
                    <a:pt x="1732" y="1"/>
                    <a:pt x="1727" y="3"/>
                  </a:cubicBezTo>
                  <a:cubicBezTo>
                    <a:pt x="1703" y="3"/>
                    <a:pt x="1691" y="3"/>
                    <a:pt x="1680" y="27"/>
                  </a:cubicBezTo>
                  <a:cubicBezTo>
                    <a:pt x="1668" y="38"/>
                    <a:pt x="1644" y="38"/>
                    <a:pt x="1632" y="50"/>
                  </a:cubicBezTo>
                  <a:cubicBezTo>
                    <a:pt x="1549" y="122"/>
                    <a:pt x="1549" y="122"/>
                    <a:pt x="1465" y="205"/>
                  </a:cubicBezTo>
                  <a:cubicBezTo>
                    <a:pt x="1382" y="277"/>
                    <a:pt x="1382" y="277"/>
                    <a:pt x="1310" y="348"/>
                  </a:cubicBezTo>
                  <a:cubicBezTo>
                    <a:pt x="1227" y="419"/>
                    <a:pt x="1227" y="443"/>
                    <a:pt x="1156" y="515"/>
                  </a:cubicBezTo>
                  <a:cubicBezTo>
                    <a:pt x="1084" y="586"/>
                    <a:pt x="1096" y="598"/>
                    <a:pt x="1013" y="693"/>
                  </a:cubicBezTo>
                  <a:cubicBezTo>
                    <a:pt x="929" y="765"/>
                    <a:pt x="906" y="753"/>
                    <a:pt x="846" y="836"/>
                  </a:cubicBezTo>
                  <a:cubicBezTo>
                    <a:pt x="775" y="931"/>
                    <a:pt x="787" y="931"/>
                    <a:pt x="715" y="1015"/>
                  </a:cubicBezTo>
                  <a:cubicBezTo>
                    <a:pt x="656" y="1110"/>
                    <a:pt x="632" y="1110"/>
                    <a:pt x="572" y="1193"/>
                  </a:cubicBezTo>
                  <a:cubicBezTo>
                    <a:pt x="513" y="1289"/>
                    <a:pt x="537" y="1300"/>
                    <a:pt x="453" y="1396"/>
                  </a:cubicBezTo>
                  <a:cubicBezTo>
                    <a:pt x="394" y="1479"/>
                    <a:pt x="394" y="1491"/>
                    <a:pt x="358" y="1586"/>
                  </a:cubicBezTo>
                  <a:cubicBezTo>
                    <a:pt x="334" y="1610"/>
                    <a:pt x="322" y="1634"/>
                    <a:pt x="310" y="1646"/>
                  </a:cubicBezTo>
                  <a:cubicBezTo>
                    <a:pt x="310" y="1646"/>
                    <a:pt x="179" y="1896"/>
                    <a:pt x="72" y="2110"/>
                  </a:cubicBezTo>
                  <a:cubicBezTo>
                    <a:pt x="60" y="2122"/>
                    <a:pt x="60" y="2146"/>
                    <a:pt x="36" y="2182"/>
                  </a:cubicBezTo>
                  <a:cubicBezTo>
                    <a:pt x="25" y="2205"/>
                    <a:pt x="25" y="2229"/>
                    <a:pt x="13" y="2241"/>
                  </a:cubicBezTo>
                  <a:cubicBezTo>
                    <a:pt x="13" y="2253"/>
                    <a:pt x="1" y="2289"/>
                    <a:pt x="1" y="2301"/>
                  </a:cubicBezTo>
                  <a:cubicBezTo>
                    <a:pt x="1" y="2317"/>
                    <a:pt x="1" y="2334"/>
                    <a:pt x="9" y="2334"/>
                  </a:cubicBezTo>
                  <a:cubicBezTo>
                    <a:pt x="13" y="2334"/>
                    <a:pt x="18" y="2331"/>
                    <a:pt x="25" y="2324"/>
                  </a:cubicBezTo>
                  <a:cubicBezTo>
                    <a:pt x="60" y="2313"/>
                    <a:pt x="84" y="2265"/>
                    <a:pt x="120" y="2229"/>
                  </a:cubicBezTo>
                  <a:cubicBezTo>
                    <a:pt x="156" y="2134"/>
                    <a:pt x="156" y="2134"/>
                    <a:pt x="215" y="2027"/>
                  </a:cubicBezTo>
                  <a:cubicBezTo>
                    <a:pt x="263" y="1943"/>
                    <a:pt x="263" y="1943"/>
                    <a:pt x="322" y="1836"/>
                  </a:cubicBezTo>
                  <a:cubicBezTo>
                    <a:pt x="382" y="1741"/>
                    <a:pt x="370" y="1729"/>
                    <a:pt x="429" y="1646"/>
                  </a:cubicBezTo>
                  <a:cubicBezTo>
                    <a:pt x="489" y="1551"/>
                    <a:pt x="501" y="1551"/>
                    <a:pt x="560" y="1467"/>
                  </a:cubicBezTo>
                  <a:cubicBezTo>
                    <a:pt x="620" y="1372"/>
                    <a:pt x="620" y="1372"/>
                    <a:pt x="691" y="1289"/>
                  </a:cubicBezTo>
                  <a:cubicBezTo>
                    <a:pt x="751" y="1193"/>
                    <a:pt x="751" y="1193"/>
                    <a:pt x="834" y="1110"/>
                  </a:cubicBezTo>
                  <a:cubicBezTo>
                    <a:pt x="906" y="1015"/>
                    <a:pt x="906" y="1039"/>
                    <a:pt x="977" y="943"/>
                  </a:cubicBezTo>
                  <a:lnTo>
                    <a:pt x="1132" y="800"/>
                  </a:lnTo>
                  <a:cubicBezTo>
                    <a:pt x="1203" y="717"/>
                    <a:pt x="1191" y="705"/>
                    <a:pt x="1263" y="634"/>
                  </a:cubicBezTo>
                  <a:cubicBezTo>
                    <a:pt x="1334" y="550"/>
                    <a:pt x="1346" y="574"/>
                    <a:pt x="1430" y="503"/>
                  </a:cubicBezTo>
                  <a:cubicBezTo>
                    <a:pt x="1501" y="419"/>
                    <a:pt x="1501" y="419"/>
                    <a:pt x="1584" y="348"/>
                  </a:cubicBezTo>
                  <a:cubicBezTo>
                    <a:pt x="1680" y="277"/>
                    <a:pt x="1680" y="277"/>
                    <a:pt x="1751" y="217"/>
                  </a:cubicBezTo>
                  <a:cubicBezTo>
                    <a:pt x="1787" y="205"/>
                    <a:pt x="1799" y="181"/>
                    <a:pt x="1822" y="169"/>
                  </a:cubicBezTo>
                  <a:cubicBezTo>
                    <a:pt x="1846" y="157"/>
                    <a:pt x="1858" y="122"/>
                    <a:pt x="1858" y="98"/>
                  </a:cubicBezTo>
                  <a:cubicBezTo>
                    <a:pt x="1869" y="36"/>
                    <a:pt x="1788" y="0"/>
                    <a:pt x="1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4310350" y="2301300"/>
              <a:ext cx="29800" cy="30975"/>
            </a:xfrm>
            <a:custGeom>
              <a:avLst/>
              <a:gdLst/>
              <a:ahLst/>
              <a:cxnLst/>
              <a:rect l="l" t="t" r="r" b="b"/>
              <a:pathLst>
                <a:path w="1192" h="1239" extrusionOk="0">
                  <a:moveTo>
                    <a:pt x="1048" y="1"/>
                  </a:moveTo>
                  <a:cubicBezTo>
                    <a:pt x="1024" y="1"/>
                    <a:pt x="1024" y="25"/>
                    <a:pt x="1012" y="25"/>
                  </a:cubicBezTo>
                  <a:lnTo>
                    <a:pt x="929" y="108"/>
                  </a:lnTo>
                  <a:lnTo>
                    <a:pt x="834" y="203"/>
                  </a:lnTo>
                  <a:lnTo>
                    <a:pt x="751" y="286"/>
                  </a:lnTo>
                  <a:cubicBezTo>
                    <a:pt x="703" y="334"/>
                    <a:pt x="715" y="346"/>
                    <a:pt x="667" y="394"/>
                  </a:cubicBezTo>
                  <a:cubicBezTo>
                    <a:pt x="631" y="441"/>
                    <a:pt x="596" y="406"/>
                    <a:pt x="572" y="465"/>
                  </a:cubicBezTo>
                  <a:cubicBezTo>
                    <a:pt x="524" y="513"/>
                    <a:pt x="536" y="525"/>
                    <a:pt x="489" y="572"/>
                  </a:cubicBezTo>
                  <a:lnTo>
                    <a:pt x="405" y="667"/>
                  </a:lnTo>
                  <a:cubicBezTo>
                    <a:pt x="358" y="703"/>
                    <a:pt x="370" y="727"/>
                    <a:pt x="334" y="763"/>
                  </a:cubicBezTo>
                  <a:cubicBezTo>
                    <a:pt x="286" y="810"/>
                    <a:pt x="298" y="822"/>
                    <a:pt x="250" y="870"/>
                  </a:cubicBezTo>
                  <a:lnTo>
                    <a:pt x="227" y="906"/>
                  </a:lnTo>
                  <a:cubicBezTo>
                    <a:pt x="167" y="977"/>
                    <a:pt x="119" y="1060"/>
                    <a:pt x="60" y="1144"/>
                  </a:cubicBezTo>
                  <a:cubicBezTo>
                    <a:pt x="60" y="1156"/>
                    <a:pt x="48" y="1168"/>
                    <a:pt x="48" y="1168"/>
                  </a:cubicBezTo>
                  <a:cubicBezTo>
                    <a:pt x="36" y="1179"/>
                    <a:pt x="36" y="1179"/>
                    <a:pt x="36" y="1203"/>
                  </a:cubicBezTo>
                  <a:cubicBezTo>
                    <a:pt x="36" y="1215"/>
                    <a:pt x="36" y="1227"/>
                    <a:pt x="24" y="1227"/>
                  </a:cubicBezTo>
                  <a:cubicBezTo>
                    <a:pt x="0" y="1227"/>
                    <a:pt x="12" y="1239"/>
                    <a:pt x="36" y="1239"/>
                  </a:cubicBezTo>
                  <a:cubicBezTo>
                    <a:pt x="60" y="1239"/>
                    <a:pt x="84" y="1215"/>
                    <a:pt x="108" y="1203"/>
                  </a:cubicBezTo>
                  <a:cubicBezTo>
                    <a:pt x="143" y="1156"/>
                    <a:pt x="227" y="1060"/>
                    <a:pt x="262" y="1001"/>
                  </a:cubicBezTo>
                  <a:cubicBezTo>
                    <a:pt x="298" y="965"/>
                    <a:pt x="286" y="941"/>
                    <a:pt x="334" y="906"/>
                  </a:cubicBezTo>
                  <a:lnTo>
                    <a:pt x="417" y="810"/>
                  </a:lnTo>
                  <a:lnTo>
                    <a:pt x="512" y="715"/>
                  </a:lnTo>
                  <a:cubicBezTo>
                    <a:pt x="548" y="679"/>
                    <a:pt x="548" y="679"/>
                    <a:pt x="584" y="632"/>
                  </a:cubicBezTo>
                  <a:cubicBezTo>
                    <a:pt x="631" y="584"/>
                    <a:pt x="631" y="584"/>
                    <a:pt x="667" y="560"/>
                  </a:cubicBezTo>
                  <a:cubicBezTo>
                    <a:pt x="715" y="513"/>
                    <a:pt x="715" y="513"/>
                    <a:pt x="762" y="477"/>
                  </a:cubicBezTo>
                  <a:cubicBezTo>
                    <a:pt x="810" y="441"/>
                    <a:pt x="786" y="417"/>
                    <a:pt x="834" y="394"/>
                  </a:cubicBezTo>
                  <a:cubicBezTo>
                    <a:pt x="881" y="346"/>
                    <a:pt x="893" y="358"/>
                    <a:pt x="941" y="334"/>
                  </a:cubicBezTo>
                  <a:cubicBezTo>
                    <a:pt x="989" y="298"/>
                    <a:pt x="989" y="286"/>
                    <a:pt x="1024" y="263"/>
                  </a:cubicBezTo>
                  <a:cubicBezTo>
                    <a:pt x="1072" y="227"/>
                    <a:pt x="1072" y="227"/>
                    <a:pt x="1132" y="179"/>
                  </a:cubicBezTo>
                  <a:cubicBezTo>
                    <a:pt x="1143" y="167"/>
                    <a:pt x="1167" y="167"/>
                    <a:pt x="1179" y="167"/>
                  </a:cubicBezTo>
                  <a:cubicBezTo>
                    <a:pt x="1179" y="156"/>
                    <a:pt x="1191" y="144"/>
                    <a:pt x="1191" y="108"/>
                  </a:cubicBezTo>
                  <a:cubicBezTo>
                    <a:pt x="1191" y="48"/>
                    <a:pt x="1108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4300100" y="2303975"/>
              <a:ext cx="23375" cy="32600"/>
            </a:xfrm>
            <a:custGeom>
              <a:avLst/>
              <a:gdLst/>
              <a:ahLst/>
              <a:cxnLst/>
              <a:rect l="l" t="t" r="r" b="b"/>
              <a:pathLst>
                <a:path w="935" h="1304" extrusionOk="0">
                  <a:moveTo>
                    <a:pt x="791" y="1"/>
                  </a:moveTo>
                  <a:cubicBezTo>
                    <a:pt x="791" y="1"/>
                    <a:pt x="768" y="13"/>
                    <a:pt x="756" y="13"/>
                  </a:cubicBezTo>
                  <a:cubicBezTo>
                    <a:pt x="708" y="60"/>
                    <a:pt x="708" y="60"/>
                    <a:pt x="684" y="108"/>
                  </a:cubicBezTo>
                  <a:cubicBezTo>
                    <a:pt x="637" y="156"/>
                    <a:pt x="637" y="156"/>
                    <a:pt x="613" y="191"/>
                  </a:cubicBezTo>
                  <a:cubicBezTo>
                    <a:pt x="565" y="239"/>
                    <a:pt x="577" y="239"/>
                    <a:pt x="529" y="299"/>
                  </a:cubicBezTo>
                  <a:cubicBezTo>
                    <a:pt x="494" y="346"/>
                    <a:pt x="506" y="358"/>
                    <a:pt x="470" y="406"/>
                  </a:cubicBezTo>
                  <a:cubicBezTo>
                    <a:pt x="446" y="453"/>
                    <a:pt x="410" y="430"/>
                    <a:pt x="387" y="477"/>
                  </a:cubicBezTo>
                  <a:cubicBezTo>
                    <a:pt x="351" y="525"/>
                    <a:pt x="351" y="537"/>
                    <a:pt x="327" y="584"/>
                  </a:cubicBezTo>
                  <a:cubicBezTo>
                    <a:pt x="291" y="632"/>
                    <a:pt x="291" y="632"/>
                    <a:pt x="268" y="691"/>
                  </a:cubicBezTo>
                  <a:cubicBezTo>
                    <a:pt x="232" y="727"/>
                    <a:pt x="256" y="751"/>
                    <a:pt x="220" y="787"/>
                  </a:cubicBezTo>
                  <a:cubicBezTo>
                    <a:pt x="196" y="834"/>
                    <a:pt x="208" y="846"/>
                    <a:pt x="172" y="894"/>
                  </a:cubicBezTo>
                  <a:cubicBezTo>
                    <a:pt x="160" y="906"/>
                    <a:pt x="160" y="930"/>
                    <a:pt x="160" y="930"/>
                  </a:cubicBezTo>
                  <a:cubicBezTo>
                    <a:pt x="113" y="1013"/>
                    <a:pt x="89" y="1108"/>
                    <a:pt x="41" y="1180"/>
                  </a:cubicBezTo>
                  <a:cubicBezTo>
                    <a:pt x="41" y="1192"/>
                    <a:pt x="29" y="1203"/>
                    <a:pt x="29" y="1227"/>
                  </a:cubicBezTo>
                  <a:cubicBezTo>
                    <a:pt x="29" y="1239"/>
                    <a:pt x="18" y="1239"/>
                    <a:pt x="18" y="1251"/>
                  </a:cubicBezTo>
                  <a:lnTo>
                    <a:pt x="18" y="1287"/>
                  </a:lnTo>
                  <a:cubicBezTo>
                    <a:pt x="1" y="1295"/>
                    <a:pt x="8" y="1304"/>
                    <a:pt x="17" y="1304"/>
                  </a:cubicBezTo>
                  <a:cubicBezTo>
                    <a:pt x="21" y="1304"/>
                    <a:pt x="26" y="1302"/>
                    <a:pt x="29" y="1299"/>
                  </a:cubicBezTo>
                  <a:cubicBezTo>
                    <a:pt x="41" y="1287"/>
                    <a:pt x="77" y="1275"/>
                    <a:pt x="89" y="1251"/>
                  </a:cubicBezTo>
                  <a:cubicBezTo>
                    <a:pt x="113" y="1203"/>
                    <a:pt x="172" y="1108"/>
                    <a:pt x="208" y="1061"/>
                  </a:cubicBezTo>
                  <a:cubicBezTo>
                    <a:pt x="232" y="1013"/>
                    <a:pt x="220" y="1001"/>
                    <a:pt x="256" y="953"/>
                  </a:cubicBezTo>
                  <a:cubicBezTo>
                    <a:pt x="279" y="906"/>
                    <a:pt x="291" y="906"/>
                    <a:pt x="327" y="870"/>
                  </a:cubicBezTo>
                  <a:cubicBezTo>
                    <a:pt x="351" y="822"/>
                    <a:pt x="351" y="822"/>
                    <a:pt x="399" y="775"/>
                  </a:cubicBezTo>
                  <a:lnTo>
                    <a:pt x="458" y="691"/>
                  </a:lnTo>
                  <a:cubicBezTo>
                    <a:pt x="494" y="644"/>
                    <a:pt x="506" y="644"/>
                    <a:pt x="529" y="596"/>
                  </a:cubicBezTo>
                  <a:cubicBezTo>
                    <a:pt x="577" y="549"/>
                    <a:pt x="577" y="549"/>
                    <a:pt x="613" y="513"/>
                  </a:cubicBezTo>
                  <a:cubicBezTo>
                    <a:pt x="649" y="465"/>
                    <a:pt x="625" y="453"/>
                    <a:pt x="672" y="406"/>
                  </a:cubicBezTo>
                  <a:cubicBezTo>
                    <a:pt x="708" y="358"/>
                    <a:pt x="708" y="370"/>
                    <a:pt x="756" y="334"/>
                  </a:cubicBezTo>
                  <a:cubicBezTo>
                    <a:pt x="803" y="287"/>
                    <a:pt x="791" y="287"/>
                    <a:pt x="827" y="239"/>
                  </a:cubicBezTo>
                  <a:lnTo>
                    <a:pt x="910" y="168"/>
                  </a:lnTo>
                  <a:cubicBezTo>
                    <a:pt x="922" y="156"/>
                    <a:pt x="934" y="156"/>
                    <a:pt x="934" y="132"/>
                  </a:cubicBezTo>
                  <a:lnTo>
                    <a:pt x="934" y="96"/>
                  </a:lnTo>
                  <a:cubicBezTo>
                    <a:pt x="922" y="37"/>
                    <a:pt x="851" y="1"/>
                    <a:pt x="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4289225" y="2234400"/>
              <a:ext cx="43175" cy="25550"/>
            </a:xfrm>
            <a:custGeom>
              <a:avLst/>
              <a:gdLst/>
              <a:ahLst/>
              <a:cxnLst/>
              <a:rect l="l" t="t" r="r" b="b"/>
              <a:pathLst>
                <a:path w="1727" h="1022" extrusionOk="0">
                  <a:moveTo>
                    <a:pt x="1616" y="1"/>
                  </a:moveTo>
                  <a:cubicBezTo>
                    <a:pt x="1601" y="1"/>
                    <a:pt x="1590" y="4"/>
                    <a:pt x="1584" y="10"/>
                  </a:cubicBezTo>
                  <a:cubicBezTo>
                    <a:pt x="1560" y="10"/>
                    <a:pt x="1560" y="10"/>
                    <a:pt x="1548" y="22"/>
                  </a:cubicBezTo>
                  <a:cubicBezTo>
                    <a:pt x="1548" y="34"/>
                    <a:pt x="1536" y="34"/>
                    <a:pt x="1524" y="45"/>
                  </a:cubicBezTo>
                  <a:cubicBezTo>
                    <a:pt x="1476" y="105"/>
                    <a:pt x="1488" y="105"/>
                    <a:pt x="1441" y="165"/>
                  </a:cubicBezTo>
                  <a:cubicBezTo>
                    <a:pt x="1405" y="224"/>
                    <a:pt x="1405" y="224"/>
                    <a:pt x="1357" y="272"/>
                  </a:cubicBezTo>
                  <a:cubicBezTo>
                    <a:pt x="1310" y="319"/>
                    <a:pt x="1310" y="331"/>
                    <a:pt x="1250" y="379"/>
                  </a:cubicBezTo>
                  <a:cubicBezTo>
                    <a:pt x="1191" y="426"/>
                    <a:pt x="1203" y="438"/>
                    <a:pt x="1143" y="486"/>
                  </a:cubicBezTo>
                  <a:cubicBezTo>
                    <a:pt x="1084" y="522"/>
                    <a:pt x="1072" y="498"/>
                    <a:pt x="1012" y="546"/>
                  </a:cubicBezTo>
                  <a:lnTo>
                    <a:pt x="893" y="629"/>
                  </a:lnTo>
                  <a:cubicBezTo>
                    <a:pt x="834" y="676"/>
                    <a:pt x="834" y="676"/>
                    <a:pt x="774" y="700"/>
                  </a:cubicBezTo>
                  <a:cubicBezTo>
                    <a:pt x="714" y="736"/>
                    <a:pt x="714" y="748"/>
                    <a:pt x="655" y="784"/>
                  </a:cubicBezTo>
                  <a:cubicBezTo>
                    <a:pt x="583" y="807"/>
                    <a:pt x="595" y="807"/>
                    <a:pt x="524" y="843"/>
                  </a:cubicBezTo>
                  <a:cubicBezTo>
                    <a:pt x="512" y="843"/>
                    <a:pt x="488" y="855"/>
                    <a:pt x="476" y="855"/>
                  </a:cubicBezTo>
                  <a:cubicBezTo>
                    <a:pt x="369" y="879"/>
                    <a:pt x="250" y="927"/>
                    <a:pt x="131" y="927"/>
                  </a:cubicBezTo>
                  <a:cubicBezTo>
                    <a:pt x="119" y="927"/>
                    <a:pt x="107" y="927"/>
                    <a:pt x="95" y="938"/>
                  </a:cubicBezTo>
                  <a:lnTo>
                    <a:pt x="48" y="938"/>
                  </a:lnTo>
                  <a:cubicBezTo>
                    <a:pt x="36" y="938"/>
                    <a:pt x="12" y="962"/>
                    <a:pt x="0" y="962"/>
                  </a:cubicBezTo>
                  <a:cubicBezTo>
                    <a:pt x="12" y="974"/>
                    <a:pt x="0" y="986"/>
                    <a:pt x="12" y="986"/>
                  </a:cubicBezTo>
                  <a:cubicBezTo>
                    <a:pt x="36" y="998"/>
                    <a:pt x="72" y="998"/>
                    <a:pt x="107" y="1022"/>
                  </a:cubicBezTo>
                  <a:cubicBezTo>
                    <a:pt x="179" y="1022"/>
                    <a:pt x="179" y="1022"/>
                    <a:pt x="250" y="998"/>
                  </a:cubicBezTo>
                  <a:lnTo>
                    <a:pt x="405" y="974"/>
                  </a:lnTo>
                  <a:cubicBezTo>
                    <a:pt x="476" y="962"/>
                    <a:pt x="476" y="938"/>
                    <a:pt x="548" y="927"/>
                  </a:cubicBezTo>
                  <a:cubicBezTo>
                    <a:pt x="631" y="903"/>
                    <a:pt x="631" y="915"/>
                    <a:pt x="703" y="903"/>
                  </a:cubicBezTo>
                  <a:lnTo>
                    <a:pt x="845" y="843"/>
                  </a:lnTo>
                  <a:cubicBezTo>
                    <a:pt x="929" y="807"/>
                    <a:pt x="929" y="796"/>
                    <a:pt x="988" y="760"/>
                  </a:cubicBezTo>
                  <a:cubicBezTo>
                    <a:pt x="1060" y="736"/>
                    <a:pt x="1060" y="736"/>
                    <a:pt x="1119" y="688"/>
                  </a:cubicBezTo>
                  <a:cubicBezTo>
                    <a:pt x="1179" y="641"/>
                    <a:pt x="1191" y="665"/>
                    <a:pt x="1250" y="605"/>
                  </a:cubicBezTo>
                  <a:cubicBezTo>
                    <a:pt x="1310" y="557"/>
                    <a:pt x="1298" y="546"/>
                    <a:pt x="1357" y="498"/>
                  </a:cubicBezTo>
                  <a:cubicBezTo>
                    <a:pt x="1417" y="450"/>
                    <a:pt x="1429" y="450"/>
                    <a:pt x="1476" y="403"/>
                  </a:cubicBezTo>
                  <a:cubicBezTo>
                    <a:pt x="1536" y="343"/>
                    <a:pt x="1524" y="343"/>
                    <a:pt x="1584" y="284"/>
                  </a:cubicBezTo>
                  <a:cubicBezTo>
                    <a:pt x="1643" y="224"/>
                    <a:pt x="1619" y="224"/>
                    <a:pt x="1679" y="165"/>
                  </a:cubicBezTo>
                  <a:lnTo>
                    <a:pt x="1726" y="117"/>
                  </a:lnTo>
                  <a:lnTo>
                    <a:pt x="1726" y="69"/>
                  </a:lnTo>
                  <a:cubicBezTo>
                    <a:pt x="1718" y="25"/>
                    <a:pt x="1656" y="1"/>
                    <a:pt x="16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4279975" y="2232250"/>
              <a:ext cx="40225" cy="16700"/>
            </a:xfrm>
            <a:custGeom>
              <a:avLst/>
              <a:gdLst/>
              <a:ahLst/>
              <a:cxnLst/>
              <a:rect l="l" t="t" r="r" b="b"/>
              <a:pathLst>
                <a:path w="1609" h="668" extrusionOk="0">
                  <a:moveTo>
                    <a:pt x="1454" y="0"/>
                  </a:moveTo>
                  <a:cubicBezTo>
                    <a:pt x="1442" y="0"/>
                    <a:pt x="1442" y="12"/>
                    <a:pt x="1430" y="12"/>
                  </a:cubicBezTo>
                  <a:cubicBezTo>
                    <a:pt x="1382" y="48"/>
                    <a:pt x="1382" y="60"/>
                    <a:pt x="1334" y="96"/>
                  </a:cubicBezTo>
                  <a:cubicBezTo>
                    <a:pt x="1299" y="120"/>
                    <a:pt x="1299" y="120"/>
                    <a:pt x="1227" y="167"/>
                  </a:cubicBezTo>
                  <a:cubicBezTo>
                    <a:pt x="1192" y="191"/>
                    <a:pt x="1192" y="215"/>
                    <a:pt x="1132" y="239"/>
                  </a:cubicBezTo>
                  <a:cubicBezTo>
                    <a:pt x="1073" y="274"/>
                    <a:pt x="1084" y="286"/>
                    <a:pt x="1025" y="310"/>
                  </a:cubicBezTo>
                  <a:cubicBezTo>
                    <a:pt x="995" y="328"/>
                    <a:pt x="977" y="328"/>
                    <a:pt x="961" y="328"/>
                  </a:cubicBezTo>
                  <a:cubicBezTo>
                    <a:pt x="945" y="328"/>
                    <a:pt x="930" y="328"/>
                    <a:pt x="906" y="346"/>
                  </a:cubicBezTo>
                  <a:cubicBezTo>
                    <a:pt x="846" y="370"/>
                    <a:pt x="858" y="370"/>
                    <a:pt x="799" y="405"/>
                  </a:cubicBezTo>
                  <a:cubicBezTo>
                    <a:pt x="739" y="429"/>
                    <a:pt x="739" y="417"/>
                    <a:pt x="680" y="453"/>
                  </a:cubicBezTo>
                  <a:cubicBezTo>
                    <a:pt x="620" y="465"/>
                    <a:pt x="620" y="477"/>
                    <a:pt x="561" y="489"/>
                  </a:cubicBezTo>
                  <a:cubicBezTo>
                    <a:pt x="501" y="512"/>
                    <a:pt x="501" y="524"/>
                    <a:pt x="442" y="536"/>
                  </a:cubicBezTo>
                  <a:lnTo>
                    <a:pt x="406" y="536"/>
                  </a:lnTo>
                  <a:cubicBezTo>
                    <a:pt x="311" y="548"/>
                    <a:pt x="203" y="584"/>
                    <a:pt x="120" y="584"/>
                  </a:cubicBezTo>
                  <a:lnTo>
                    <a:pt x="25" y="584"/>
                  </a:lnTo>
                  <a:cubicBezTo>
                    <a:pt x="13" y="584"/>
                    <a:pt x="13" y="596"/>
                    <a:pt x="1" y="596"/>
                  </a:cubicBezTo>
                  <a:cubicBezTo>
                    <a:pt x="25" y="632"/>
                    <a:pt x="25" y="643"/>
                    <a:pt x="37" y="643"/>
                  </a:cubicBezTo>
                  <a:cubicBezTo>
                    <a:pt x="61" y="655"/>
                    <a:pt x="84" y="667"/>
                    <a:pt x="120" y="667"/>
                  </a:cubicBezTo>
                  <a:lnTo>
                    <a:pt x="239" y="667"/>
                  </a:lnTo>
                  <a:cubicBezTo>
                    <a:pt x="299" y="667"/>
                    <a:pt x="299" y="667"/>
                    <a:pt x="370" y="655"/>
                  </a:cubicBezTo>
                  <a:cubicBezTo>
                    <a:pt x="430" y="655"/>
                    <a:pt x="430" y="643"/>
                    <a:pt x="489" y="632"/>
                  </a:cubicBezTo>
                  <a:cubicBezTo>
                    <a:pt x="519" y="620"/>
                    <a:pt x="534" y="620"/>
                    <a:pt x="550" y="620"/>
                  </a:cubicBezTo>
                  <a:cubicBezTo>
                    <a:pt x="567" y="620"/>
                    <a:pt x="584" y="620"/>
                    <a:pt x="620" y="608"/>
                  </a:cubicBezTo>
                  <a:cubicBezTo>
                    <a:pt x="680" y="596"/>
                    <a:pt x="680" y="596"/>
                    <a:pt x="763" y="584"/>
                  </a:cubicBezTo>
                  <a:cubicBezTo>
                    <a:pt x="823" y="560"/>
                    <a:pt x="823" y="548"/>
                    <a:pt x="882" y="536"/>
                  </a:cubicBezTo>
                  <a:lnTo>
                    <a:pt x="1001" y="501"/>
                  </a:lnTo>
                  <a:cubicBezTo>
                    <a:pt x="1061" y="489"/>
                    <a:pt x="1061" y="489"/>
                    <a:pt x="1120" y="465"/>
                  </a:cubicBezTo>
                  <a:cubicBezTo>
                    <a:pt x="1180" y="429"/>
                    <a:pt x="1156" y="417"/>
                    <a:pt x="1215" y="381"/>
                  </a:cubicBezTo>
                  <a:cubicBezTo>
                    <a:pt x="1275" y="358"/>
                    <a:pt x="1275" y="370"/>
                    <a:pt x="1334" y="346"/>
                  </a:cubicBezTo>
                  <a:cubicBezTo>
                    <a:pt x="1394" y="310"/>
                    <a:pt x="1382" y="298"/>
                    <a:pt x="1442" y="262"/>
                  </a:cubicBezTo>
                  <a:cubicBezTo>
                    <a:pt x="1501" y="239"/>
                    <a:pt x="1501" y="227"/>
                    <a:pt x="1549" y="191"/>
                  </a:cubicBezTo>
                  <a:cubicBezTo>
                    <a:pt x="1561" y="179"/>
                    <a:pt x="1573" y="179"/>
                    <a:pt x="1596" y="167"/>
                  </a:cubicBezTo>
                  <a:cubicBezTo>
                    <a:pt x="1596" y="143"/>
                    <a:pt x="1608" y="131"/>
                    <a:pt x="1608" y="108"/>
                  </a:cubicBezTo>
                  <a:cubicBezTo>
                    <a:pt x="1608" y="48"/>
                    <a:pt x="1513" y="0"/>
                    <a:pt x="1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4269875" y="2229875"/>
              <a:ext cx="32450" cy="9850"/>
            </a:xfrm>
            <a:custGeom>
              <a:avLst/>
              <a:gdLst/>
              <a:ahLst/>
              <a:cxnLst/>
              <a:rect l="l" t="t" r="r" b="b"/>
              <a:pathLst>
                <a:path w="1298" h="394" extrusionOk="0">
                  <a:moveTo>
                    <a:pt x="1155" y="0"/>
                  </a:moveTo>
                  <a:cubicBezTo>
                    <a:pt x="1155" y="0"/>
                    <a:pt x="1143" y="0"/>
                    <a:pt x="1143" y="24"/>
                  </a:cubicBezTo>
                  <a:cubicBezTo>
                    <a:pt x="1107" y="48"/>
                    <a:pt x="1119" y="48"/>
                    <a:pt x="1072" y="84"/>
                  </a:cubicBezTo>
                  <a:cubicBezTo>
                    <a:pt x="1024" y="95"/>
                    <a:pt x="1024" y="107"/>
                    <a:pt x="1000" y="119"/>
                  </a:cubicBezTo>
                  <a:cubicBezTo>
                    <a:pt x="953" y="143"/>
                    <a:pt x="953" y="155"/>
                    <a:pt x="929" y="167"/>
                  </a:cubicBezTo>
                  <a:cubicBezTo>
                    <a:pt x="881" y="179"/>
                    <a:pt x="893" y="203"/>
                    <a:pt x="846" y="215"/>
                  </a:cubicBezTo>
                  <a:cubicBezTo>
                    <a:pt x="838" y="217"/>
                    <a:pt x="831" y="218"/>
                    <a:pt x="824" y="218"/>
                  </a:cubicBezTo>
                  <a:cubicBezTo>
                    <a:pt x="806" y="218"/>
                    <a:pt x="791" y="211"/>
                    <a:pt x="777" y="211"/>
                  </a:cubicBezTo>
                  <a:cubicBezTo>
                    <a:pt x="772" y="211"/>
                    <a:pt x="767" y="212"/>
                    <a:pt x="762" y="215"/>
                  </a:cubicBezTo>
                  <a:cubicBezTo>
                    <a:pt x="715" y="226"/>
                    <a:pt x="715" y="238"/>
                    <a:pt x="667" y="238"/>
                  </a:cubicBezTo>
                  <a:cubicBezTo>
                    <a:pt x="631" y="262"/>
                    <a:pt x="631" y="262"/>
                    <a:pt x="584" y="262"/>
                  </a:cubicBezTo>
                  <a:cubicBezTo>
                    <a:pt x="536" y="274"/>
                    <a:pt x="536" y="286"/>
                    <a:pt x="488" y="286"/>
                  </a:cubicBezTo>
                  <a:cubicBezTo>
                    <a:pt x="453" y="298"/>
                    <a:pt x="453" y="298"/>
                    <a:pt x="405" y="298"/>
                  </a:cubicBezTo>
                  <a:lnTo>
                    <a:pt x="369" y="298"/>
                  </a:lnTo>
                  <a:cubicBezTo>
                    <a:pt x="334" y="310"/>
                    <a:pt x="298" y="316"/>
                    <a:pt x="262" y="316"/>
                  </a:cubicBezTo>
                  <a:cubicBezTo>
                    <a:pt x="226" y="316"/>
                    <a:pt x="191" y="310"/>
                    <a:pt x="155" y="298"/>
                  </a:cubicBezTo>
                  <a:lnTo>
                    <a:pt x="95" y="298"/>
                  </a:lnTo>
                  <a:cubicBezTo>
                    <a:pt x="72" y="298"/>
                    <a:pt x="72" y="298"/>
                    <a:pt x="60" y="322"/>
                  </a:cubicBezTo>
                  <a:cubicBezTo>
                    <a:pt x="0" y="322"/>
                    <a:pt x="0" y="322"/>
                    <a:pt x="12" y="334"/>
                  </a:cubicBezTo>
                  <a:cubicBezTo>
                    <a:pt x="36" y="346"/>
                    <a:pt x="48" y="369"/>
                    <a:pt x="72" y="381"/>
                  </a:cubicBezTo>
                  <a:cubicBezTo>
                    <a:pt x="119" y="381"/>
                    <a:pt x="119" y="393"/>
                    <a:pt x="167" y="393"/>
                  </a:cubicBezTo>
                  <a:lnTo>
                    <a:pt x="274" y="393"/>
                  </a:lnTo>
                  <a:cubicBezTo>
                    <a:pt x="310" y="393"/>
                    <a:pt x="310" y="381"/>
                    <a:pt x="369" y="381"/>
                  </a:cubicBezTo>
                  <a:cubicBezTo>
                    <a:pt x="417" y="381"/>
                    <a:pt x="417" y="393"/>
                    <a:pt x="476" y="393"/>
                  </a:cubicBezTo>
                  <a:lnTo>
                    <a:pt x="584" y="393"/>
                  </a:lnTo>
                  <a:cubicBezTo>
                    <a:pt x="631" y="393"/>
                    <a:pt x="631" y="381"/>
                    <a:pt x="667" y="381"/>
                  </a:cubicBezTo>
                  <a:cubicBezTo>
                    <a:pt x="691" y="375"/>
                    <a:pt x="703" y="375"/>
                    <a:pt x="716" y="375"/>
                  </a:cubicBezTo>
                  <a:cubicBezTo>
                    <a:pt x="729" y="375"/>
                    <a:pt x="744" y="375"/>
                    <a:pt x="774" y="369"/>
                  </a:cubicBezTo>
                  <a:cubicBezTo>
                    <a:pt x="798" y="357"/>
                    <a:pt x="810" y="357"/>
                    <a:pt x="823" y="357"/>
                  </a:cubicBezTo>
                  <a:cubicBezTo>
                    <a:pt x="837" y="357"/>
                    <a:pt x="851" y="357"/>
                    <a:pt x="881" y="346"/>
                  </a:cubicBezTo>
                  <a:cubicBezTo>
                    <a:pt x="929" y="334"/>
                    <a:pt x="929" y="322"/>
                    <a:pt x="965" y="298"/>
                  </a:cubicBezTo>
                  <a:cubicBezTo>
                    <a:pt x="1012" y="286"/>
                    <a:pt x="1012" y="298"/>
                    <a:pt x="1072" y="274"/>
                  </a:cubicBezTo>
                  <a:cubicBezTo>
                    <a:pt x="1119" y="262"/>
                    <a:pt x="1119" y="250"/>
                    <a:pt x="1167" y="226"/>
                  </a:cubicBezTo>
                  <a:cubicBezTo>
                    <a:pt x="1203" y="215"/>
                    <a:pt x="1203" y="203"/>
                    <a:pt x="1250" y="179"/>
                  </a:cubicBezTo>
                  <a:cubicBezTo>
                    <a:pt x="1262" y="167"/>
                    <a:pt x="1286" y="167"/>
                    <a:pt x="1286" y="167"/>
                  </a:cubicBezTo>
                  <a:cubicBezTo>
                    <a:pt x="1286" y="155"/>
                    <a:pt x="1298" y="143"/>
                    <a:pt x="1298" y="119"/>
                  </a:cubicBezTo>
                  <a:cubicBezTo>
                    <a:pt x="1298" y="60"/>
                    <a:pt x="1227" y="24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4107050" y="2318225"/>
              <a:ext cx="61750" cy="72700"/>
            </a:xfrm>
            <a:custGeom>
              <a:avLst/>
              <a:gdLst/>
              <a:ahLst/>
              <a:cxnLst/>
              <a:rect l="l" t="t" r="r" b="b"/>
              <a:pathLst>
                <a:path w="2470" h="2908" extrusionOk="0">
                  <a:moveTo>
                    <a:pt x="2312" y="0"/>
                  </a:moveTo>
                  <a:cubicBezTo>
                    <a:pt x="2302" y="0"/>
                    <a:pt x="2294" y="1"/>
                    <a:pt x="2286" y="2"/>
                  </a:cubicBezTo>
                  <a:cubicBezTo>
                    <a:pt x="2275" y="2"/>
                    <a:pt x="2239" y="2"/>
                    <a:pt x="2227" y="14"/>
                  </a:cubicBezTo>
                  <a:cubicBezTo>
                    <a:pt x="2215" y="26"/>
                    <a:pt x="2179" y="50"/>
                    <a:pt x="2155" y="62"/>
                  </a:cubicBezTo>
                  <a:cubicBezTo>
                    <a:pt x="2036" y="145"/>
                    <a:pt x="2036" y="145"/>
                    <a:pt x="1917" y="252"/>
                  </a:cubicBezTo>
                  <a:cubicBezTo>
                    <a:pt x="1810" y="360"/>
                    <a:pt x="1810" y="360"/>
                    <a:pt x="1727" y="479"/>
                  </a:cubicBezTo>
                  <a:cubicBezTo>
                    <a:pt x="1632" y="598"/>
                    <a:pt x="1632" y="598"/>
                    <a:pt x="1560" y="729"/>
                  </a:cubicBezTo>
                  <a:cubicBezTo>
                    <a:pt x="1489" y="848"/>
                    <a:pt x="1501" y="860"/>
                    <a:pt x="1429" y="979"/>
                  </a:cubicBezTo>
                  <a:cubicBezTo>
                    <a:pt x="1346" y="1122"/>
                    <a:pt x="1334" y="1098"/>
                    <a:pt x="1263" y="1217"/>
                  </a:cubicBezTo>
                  <a:cubicBezTo>
                    <a:pt x="1203" y="1360"/>
                    <a:pt x="1215" y="1360"/>
                    <a:pt x="1143" y="1491"/>
                  </a:cubicBezTo>
                  <a:cubicBezTo>
                    <a:pt x="1084" y="1622"/>
                    <a:pt x="1084" y="1622"/>
                    <a:pt x="1024" y="1741"/>
                  </a:cubicBezTo>
                  <a:cubicBezTo>
                    <a:pt x="965" y="1872"/>
                    <a:pt x="977" y="1872"/>
                    <a:pt x="905" y="1991"/>
                  </a:cubicBezTo>
                  <a:cubicBezTo>
                    <a:pt x="834" y="2110"/>
                    <a:pt x="846" y="2134"/>
                    <a:pt x="751" y="2229"/>
                  </a:cubicBezTo>
                  <a:cubicBezTo>
                    <a:pt x="739" y="2265"/>
                    <a:pt x="715" y="2288"/>
                    <a:pt x="691" y="2312"/>
                  </a:cubicBezTo>
                  <a:cubicBezTo>
                    <a:pt x="560" y="2491"/>
                    <a:pt x="417" y="2646"/>
                    <a:pt x="215" y="2753"/>
                  </a:cubicBezTo>
                  <a:cubicBezTo>
                    <a:pt x="203" y="2765"/>
                    <a:pt x="179" y="2788"/>
                    <a:pt x="143" y="2800"/>
                  </a:cubicBezTo>
                  <a:cubicBezTo>
                    <a:pt x="120" y="2812"/>
                    <a:pt x="84" y="2824"/>
                    <a:pt x="72" y="2824"/>
                  </a:cubicBezTo>
                  <a:cubicBezTo>
                    <a:pt x="60" y="2848"/>
                    <a:pt x="24" y="2860"/>
                    <a:pt x="0" y="2872"/>
                  </a:cubicBezTo>
                  <a:cubicBezTo>
                    <a:pt x="0" y="2907"/>
                    <a:pt x="0" y="2907"/>
                    <a:pt x="24" y="2907"/>
                  </a:cubicBezTo>
                  <a:cubicBezTo>
                    <a:pt x="72" y="2907"/>
                    <a:pt x="131" y="2884"/>
                    <a:pt x="203" y="2860"/>
                  </a:cubicBezTo>
                  <a:cubicBezTo>
                    <a:pt x="322" y="2800"/>
                    <a:pt x="334" y="2800"/>
                    <a:pt x="453" y="2705"/>
                  </a:cubicBezTo>
                  <a:cubicBezTo>
                    <a:pt x="572" y="2622"/>
                    <a:pt x="572" y="2622"/>
                    <a:pt x="679" y="2515"/>
                  </a:cubicBezTo>
                  <a:cubicBezTo>
                    <a:pt x="786" y="2407"/>
                    <a:pt x="774" y="2396"/>
                    <a:pt x="858" y="2288"/>
                  </a:cubicBezTo>
                  <a:cubicBezTo>
                    <a:pt x="953" y="2169"/>
                    <a:pt x="953" y="2193"/>
                    <a:pt x="1036" y="2050"/>
                  </a:cubicBezTo>
                  <a:cubicBezTo>
                    <a:pt x="1108" y="1931"/>
                    <a:pt x="1108" y="1931"/>
                    <a:pt x="1191" y="1800"/>
                  </a:cubicBezTo>
                  <a:cubicBezTo>
                    <a:pt x="1263" y="1669"/>
                    <a:pt x="1251" y="1669"/>
                    <a:pt x="1310" y="1550"/>
                  </a:cubicBezTo>
                  <a:cubicBezTo>
                    <a:pt x="1370" y="1431"/>
                    <a:pt x="1370" y="1419"/>
                    <a:pt x="1441" y="1300"/>
                  </a:cubicBezTo>
                  <a:cubicBezTo>
                    <a:pt x="1501" y="1181"/>
                    <a:pt x="1513" y="1181"/>
                    <a:pt x="1572" y="1062"/>
                  </a:cubicBezTo>
                  <a:cubicBezTo>
                    <a:pt x="1644" y="931"/>
                    <a:pt x="1620" y="919"/>
                    <a:pt x="1703" y="800"/>
                  </a:cubicBezTo>
                  <a:cubicBezTo>
                    <a:pt x="1786" y="681"/>
                    <a:pt x="1798" y="705"/>
                    <a:pt x="1882" y="598"/>
                  </a:cubicBezTo>
                  <a:cubicBezTo>
                    <a:pt x="1977" y="491"/>
                    <a:pt x="1965" y="479"/>
                    <a:pt x="2060" y="383"/>
                  </a:cubicBezTo>
                  <a:cubicBezTo>
                    <a:pt x="2167" y="300"/>
                    <a:pt x="2167" y="300"/>
                    <a:pt x="2275" y="229"/>
                  </a:cubicBezTo>
                  <a:cubicBezTo>
                    <a:pt x="2322" y="205"/>
                    <a:pt x="2334" y="193"/>
                    <a:pt x="2358" y="181"/>
                  </a:cubicBezTo>
                  <a:cubicBezTo>
                    <a:pt x="2394" y="169"/>
                    <a:pt x="2406" y="133"/>
                    <a:pt x="2417" y="110"/>
                  </a:cubicBezTo>
                  <a:cubicBezTo>
                    <a:pt x="2470" y="37"/>
                    <a:pt x="2376" y="0"/>
                    <a:pt x="2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4124075" y="2367375"/>
              <a:ext cx="92250" cy="49975"/>
            </a:xfrm>
            <a:custGeom>
              <a:avLst/>
              <a:gdLst/>
              <a:ahLst/>
              <a:cxnLst/>
              <a:rect l="l" t="t" r="r" b="b"/>
              <a:pathLst>
                <a:path w="3690" h="1999" extrusionOk="0">
                  <a:moveTo>
                    <a:pt x="3368" y="1"/>
                  </a:moveTo>
                  <a:cubicBezTo>
                    <a:pt x="3201" y="25"/>
                    <a:pt x="3201" y="25"/>
                    <a:pt x="3046" y="60"/>
                  </a:cubicBezTo>
                  <a:cubicBezTo>
                    <a:pt x="2891" y="84"/>
                    <a:pt x="2891" y="84"/>
                    <a:pt x="2737" y="132"/>
                  </a:cubicBezTo>
                  <a:lnTo>
                    <a:pt x="2439" y="227"/>
                  </a:lnTo>
                  <a:cubicBezTo>
                    <a:pt x="2296" y="263"/>
                    <a:pt x="2296" y="287"/>
                    <a:pt x="2141" y="346"/>
                  </a:cubicBezTo>
                  <a:cubicBezTo>
                    <a:pt x="1998" y="406"/>
                    <a:pt x="1975" y="370"/>
                    <a:pt x="1844" y="430"/>
                  </a:cubicBezTo>
                  <a:cubicBezTo>
                    <a:pt x="1701" y="501"/>
                    <a:pt x="1713" y="501"/>
                    <a:pt x="1558" y="584"/>
                  </a:cubicBezTo>
                  <a:cubicBezTo>
                    <a:pt x="1427" y="656"/>
                    <a:pt x="1427" y="656"/>
                    <a:pt x="1296" y="739"/>
                  </a:cubicBezTo>
                  <a:cubicBezTo>
                    <a:pt x="1165" y="834"/>
                    <a:pt x="1177" y="846"/>
                    <a:pt x="1046" y="941"/>
                  </a:cubicBezTo>
                  <a:cubicBezTo>
                    <a:pt x="903" y="1025"/>
                    <a:pt x="927" y="1037"/>
                    <a:pt x="808" y="1132"/>
                  </a:cubicBezTo>
                  <a:cubicBezTo>
                    <a:pt x="772" y="1156"/>
                    <a:pt x="748" y="1180"/>
                    <a:pt x="724" y="1192"/>
                  </a:cubicBezTo>
                  <a:cubicBezTo>
                    <a:pt x="546" y="1358"/>
                    <a:pt x="367" y="1537"/>
                    <a:pt x="212" y="1715"/>
                  </a:cubicBezTo>
                  <a:cubicBezTo>
                    <a:pt x="189" y="1739"/>
                    <a:pt x="105" y="1846"/>
                    <a:pt x="70" y="1870"/>
                  </a:cubicBezTo>
                  <a:cubicBezTo>
                    <a:pt x="58" y="1894"/>
                    <a:pt x="46" y="1918"/>
                    <a:pt x="34" y="1954"/>
                  </a:cubicBezTo>
                  <a:cubicBezTo>
                    <a:pt x="8" y="1979"/>
                    <a:pt x="1" y="1999"/>
                    <a:pt x="8" y="1999"/>
                  </a:cubicBezTo>
                  <a:cubicBezTo>
                    <a:pt x="10" y="1999"/>
                    <a:pt x="15" y="1996"/>
                    <a:pt x="22" y="1989"/>
                  </a:cubicBezTo>
                  <a:cubicBezTo>
                    <a:pt x="70" y="1977"/>
                    <a:pt x="117" y="1918"/>
                    <a:pt x="177" y="1870"/>
                  </a:cubicBezTo>
                  <a:cubicBezTo>
                    <a:pt x="260" y="1775"/>
                    <a:pt x="284" y="1775"/>
                    <a:pt x="391" y="1656"/>
                  </a:cubicBezTo>
                  <a:cubicBezTo>
                    <a:pt x="510" y="1549"/>
                    <a:pt x="486" y="1537"/>
                    <a:pt x="605" y="1442"/>
                  </a:cubicBezTo>
                  <a:cubicBezTo>
                    <a:pt x="724" y="1334"/>
                    <a:pt x="712" y="1334"/>
                    <a:pt x="843" y="1239"/>
                  </a:cubicBezTo>
                  <a:cubicBezTo>
                    <a:pt x="963" y="1144"/>
                    <a:pt x="986" y="1144"/>
                    <a:pt x="1105" y="1061"/>
                  </a:cubicBezTo>
                  <a:cubicBezTo>
                    <a:pt x="1236" y="965"/>
                    <a:pt x="1236" y="965"/>
                    <a:pt x="1367" y="894"/>
                  </a:cubicBezTo>
                  <a:cubicBezTo>
                    <a:pt x="1498" y="822"/>
                    <a:pt x="1498" y="799"/>
                    <a:pt x="1629" y="739"/>
                  </a:cubicBezTo>
                  <a:cubicBezTo>
                    <a:pt x="1772" y="668"/>
                    <a:pt x="1772" y="680"/>
                    <a:pt x="1915" y="608"/>
                  </a:cubicBezTo>
                  <a:cubicBezTo>
                    <a:pt x="2070" y="549"/>
                    <a:pt x="2070" y="549"/>
                    <a:pt x="2201" y="501"/>
                  </a:cubicBezTo>
                  <a:cubicBezTo>
                    <a:pt x="2356" y="465"/>
                    <a:pt x="2332" y="430"/>
                    <a:pt x="2487" y="382"/>
                  </a:cubicBezTo>
                  <a:cubicBezTo>
                    <a:pt x="2629" y="346"/>
                    <a:pt x="2629" y="358"/>
                    <a:pt x="2784" y="322"/>
                  </a:cubicBezTo>
                  <a:cubicBezTo>
                    <a:pt x="2927" y="299"/>
                    <a:pt x="2927" y="287"/>
                    <a:pt x="3082" y="251"/>
                  </a:cubicBezTo>
                  <a:cubicBezTo>
                    <a:pt x="3225" y="227"/>
                    <a:pt x="3225" y="227"/>
                    <a:pt x="3379" y="203"/>
                  </a:cubicBezTo>
                  <a:lnTo>
                    <a:pt x="3499" y="203"/>
                  </a:lnTo>
                  <a:cubicBezTo>
                    <a:pt x="3522" y="191"/>
                    <a:pt x="3570" y="179"/>
                    <a:pt x="3606" y="168"/>
                  </a:cubicBezTo>
                  <a:cubicBezTo>
                    <a:pt x="3689" y="108"/>
                    <a:pt x="3570" y="25"/>
                    <a:pt x="3510" y="13"/>
                  </a:cubicBezTo>
                  <a:cubicBezTo>
                    <a:pt x="3499" y="13"/>
                    <a:pt x="3463" y="1"/>
                    <a:pt x="3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4225575" y="2352350"/>
              <a:ext cx="57925" cy="66075"/>
            </a:xfrm>
            <a:custGeom>
              <a:avLst/>
              <a:gdLst/>
              <a:ahLst/>
              <a:cxnLst/>
              <a:rect l="l" t="t" r="r" b="b"/>
              <a:pathLst>
                <a:path w="2317" h="2643" extrusionOk="0">
                  <a:moveTo>
                    <a:pt x="2204" y="1"/>
                  </a:moveTo>
                  <a:cubicBezTo>
                    <a:pt x="2185" y="1"/>
                    <a:pt x="2166" y="3"/>
                    <a:pt x="2153" y="7"/>
                  </a:cubicBezTo>
                  <a:cubicBezTo>
                    <a:pt x="2141" y="7"/>
                    <a:pt x="2129" y="19"/>
                    <a:pt x="2117" y="19"/>
                  </a:cubicBezTo>
                  <a:lnTo>
                    <a:pt x="2070" y="66"/>
                  </a:lnTo>
                  <a:cubicBezTo>
                    <a:pt x="1986" y="149"/>
                    <a:pt x="1808" y="352"/>
                    <a:pt x="1713" y="447"/>
                  </a:cubicBezTo>
                  <a:cubicBezTo>
                    <a:pt x="1617" y="542"/>
                    <a:pt x="1617" y="554"/>
                    <a:pt x="1534" y="650"/>
                  </a:cubicBezTo>
                  <a:cubicBezTo>
                    <a:pt x="1439" y="733"/>
                    <a:pt x="1463" y="745"/>
                    <a:pt x="1367" y="852"/>
                  </a:cubicBezTo>
                  <a:cubicBezTo>
                    <a:pt x="1284" y="947"/>
                    <a:pt x="1260" y="923"/>
                    <a:pt x="1177" y="1031"/>
                  </a:cubicBezTo>
                  <a:cubicBezTo>
                    <a:pt x="1094" y="1138"/>
                    <a:pt x="1105" y="1138"/>
                    <a:pt x="1010" y="1245"/>
                  </a:cubicBezTo>
                  <a:cubicBezTo>
                    <a:pt x="927" y="1340"/>
                    <a:pt x="927" y="1340"/>
                    <a:pt x="855" y="1447"/>
                  </a:cubicBezTo>
                  <a:lnTo>
                    <a:pt x="701" y="1650"/>
                  </a:lnTo>
                  <a:lnTo>
                    <a:pt x="558" y="1864"/>
                  </a:lnTo>
                  <a:cubicBezTo>
                    <a:pt x="534" y="1888"/>
                    <a:pt x="510" y="1912"/>
                    <a:pt x="498" y="1923"/>
                  </a:cubicBezTo>
                  <a:lnTo>
                    <a:pt x="129" y="2412"/>
                  </a:lnTo>
                  <a:cubicBezTo>
                    <a:pt x="117" y="2424"/>
                    <a:pt x="105" y="2459"/>
                    <a:pt x="93" y="2483"/>
                  </a:cubicBezTo>
                  <a:cubicBezTo>
                    <a:pt x="81" y="2519"/>
                    <a:pt x="58" y="2531"/>
                    <a:pt x="46" y="2543"/>
                  </a:cubicBezTo>
                  <a:cubicBezTo>
                    <a:pt x="34" y="2566"/>
                    <a:pt x="34" y="2590"/>
                    <a:pt x="22" y="2626"/>
                  </a:cubicBezTo>
                  <a:cubicBezTo>
                    <a:pt x="5" y="2634"/>
                    <a:pt x="0" y="2643"/>
                    <a:pt x="11" y="2643"/>
                  </a:cubicBezTo>
                  <a:cubicBezTo>
                    <a:pt x="16" y="2643"/>
                    <a:pt x="23" y="2641"/>
                    <a:pt x="34" y="2638"/>
                  </a:cubicBezTo>
                  <a:cubicBezTo>
                    <a:pt x="58" y="2626"/>
                    <a:pt x="105" y="2578"/>
                    <a:pt x="153" y="2531"/>
                  </a:cubicBezTo>
                  <a:cubicBezTo>
                    <a:pt x="224" y="2447"/>
                    <a:pt x="224" y="2435"/>
                    <a:pt x="296" y="2340"/>
                  </a:cubicBezTo>
                  <a:cubicBezTo>
                    <a:pt x="379" y="2233"/>
                    <a:pt x="379" y="2233"/>
                    <a:pt x="462" y="2138"/>
                  </a:cubicBezTo>
                  <a:lnTo>
                    <a:pt x="617" y="1923"/>
                  </a:lnTo>
                  <a:cubicBezTo>
                    <a:pt x="689" y="1816"/>
                    <a:pt x="701" y="1840"/>
                    <a:pt x="796" y="1733"/>
                  </a:cubicBezTo>
                  <a:cubicBezTo>
                    <a:pt x="879" y="1626"/>
                    <a:pt x="879" y="1638"/>
                    <a:pt x="951" y="1542"/>
                  </a:cubicBezTo>
                  <a:cubicBezTo>
                    <a:pt x="1022" y="1447"/>
                    <a:pt x="1046" y="1435"/>
                    <a:pt x="1117" y="1340"/>
                  </a:cubicBezTo>
                  <a:cubicBezTo>
                    <a:pt x="1201" y="1257"/>
                    <a:pt x="1379" y="1066"/>
                    <a:pt x="1475" y="971"/>
                  </a:cubicBezTo>
                  <a:cubicBezTo>
                    <a:pt x="1558" y="888"/>
                    <a:pt x="1546" y="864"/>
                    <a:pt x="1641" y="780"/>
                  </a:cubicBezTo>
                  <a:cubicBezTo>
                    <a:pt x="1725" y="685"/>
                    <a:pt x="1736" y="685"/>
                    <a:pt x="1832" y="602"/>
                  </a:cubicBezTo>
                  <a:cubicBezTo>
                    <a:pt x="1915" y="507"/>
                    <a:pt x="1915" y="495"/>
                    <a:pt x="2010" y="411"/>
                  </a:cubicBezTo>
                  <a:lnTo>
                    <a:pt x="2189" y="233"/>
                  </a:lnTo>
                  <a:cubicBezTo>
                    <a:pt x="2213" y="197"/>
                    <a:pt x="2248" y="185"/>
                    <a:pt x="2260" y="173"/>
                  </a:cubicBezTo>
                  <a:lnTo>
                    <a:pt x="2308" y="78"/>
                  </a:lnTo>
                  <a:cubicBezTo>
                    <a:pt x="2317" y="18"/>
                    <a:pt x="2256" y="1"/>
                    <a:pt x="2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4262125" y="2369325"/>
              <a:ext cx="28300" cy="47625"/>
            </a:xfrm>
            <a:custGeom>
              <a:avLst/>
              <a:gdLst/>
              <a:ahLst/>
              <a:cxnLst/>
              <a:rect l="l" t="t" r="r" b="b"/>
              <a:pathLst>
                <a:path w="1132" h="1905" extrusionOk="0">
                  <a:moveTo>
                    <a:pt x="1023" y="0"/>
                  </a:moveTo>
                  <a:cubicBezTo>
                    <a:pt x="1005" y="0"/>
                    <a:pt x="988" y="3"/>
                    <a:pt x="977" y="6"/>
                  </a:cubicBezTo>
                  <a:cubicBezTo>
                    <a:pt x="965" y="6"/>
                    <a:pt x="965" y="30"/>
                    <a:pt x="953" y="30"/>
                  </a:cubicBezTo>
                  <a:cubicBezTo>
                    <a:pt x="953" y="42"/>
                    <a:pt x="929" y="54"/>
                    <a:pt x="929" y="66"/>
                  </a:cubicBezTo>
                  <a:cubicBezTo>
                    <a:pt x="905" y="149"/>
                    <a:pt x="905" y="149"/>
                    <a:pt x="858" y="221"/>
                  </a:cubicBezTo>
                  <a:cubicBezTo>
                    <a:pt x="834" y="292"/>
                    <a:pt x="810" y="292"/>
                    <a:pt x="786" y="363"/>
                  </a:cubicBezTo>
                  <a:cubicBezTo>
                    <a:pt x="751" y="447"/>
                    <a:pt x="751" y="447"/>
                    <a:pt x="715" y="518"/>
                  </a:cubicBezTo>
                  <a:lnTo>
                    <a:pt x="655" y="661"/>
                  </a:lnTo>
                  <a:cubicBezTo>
                    <a:pt x="608" y="744"/>
                    <a:pt x="596" y="721"/>
                    <a:pt x="548" y="804"/>
                  </a:cubicBezTo>
                  <a:lnTo>
                    <a:pt x="489" y="947"/>
                  </a:lnTo>
                  <a:cubicBezTo>
                    <a:pt x="441" y="1018"/>
                    <a:pt x="441" y="1018"/>
                    <a:pt x="417" y="1102"/>
                  </a:cubicBezTo>
                  <a:cubicBezTo>
                    <a:pt x="370" y="1173"/>
                    <a:pt x="382" y="1173"/>
                    <a:pt x="358" y="1244"/>
                  </a:cubicBezTo>
                  <a:cubicBezTo>
                    <a:pt x="322" y="1316"/>
                    <a:pt x="322" y="1316"/>
                    <a:pt x="274" y="1399"/>
                  </a:cubicBezTo>
                  <a:cubicBezTo>
                    <a:pt x="263" y="1411"/>
                    <a:pt x="263" y="1423"/>
                    <a:pt x="251" y="1435"/>
                  </a:cubicBezTo>
                  <a:cubicBezTo>
                    <a:pt x="191" y="1554"/>
                    <a:pt x="143" y="1661"/>
                    <a:pt x="72" y="1768"/>
                  </a:cubicBezTo>
                  <a:cubicBezTo>
                    <a:pt x="60" y="1780"/>
                    <a:pt x="60" y="1792"/>
                    <a:pt x="36" y="1816"/>
                  </a:cubicBezTo>
                  <a:cubicBezTo>
                    <a:pt x="24" y="1828"/>
                    <a:pt x="24" y="1840"/>
                    <a:pt x="13" y="1852"/>
                  </a:cubicBezTo>
                  <a:cubicBezTo>
                    <a:pt x="13" y="1876"/>
                    <a:pt x="13" y="1887"/>
                    <a:pt x="1" y="1899"/>
                  </a:cubicBezTo>
                  <a:cubicBezTo>
                    <a:pt x="9" y="1899"/>
                    <a:pt x="16" y="1905"/>
                    <a:pt x="28" y="1905"/>
                  </a:cubicBezTo>
                  <a:cubicBezTo>
                    <a:pt x="34" y="1905"/>
                    <a:pt x="40" y="1903"/>
                    <a:pt x="48" y="1899"/>
                  </a:cubicBezTo>
                  <a:cubicBezTo>
                    <a:pt x="72" y="1887"/>
                    <a:pt x="84" y="1852"/>
                    <a:pt x="120" y="1828"/>
                  </a:cubicBezTo>
                  <a:cubicBezTo>
                    <a:pt x="155" y="1768"/>
                    <a:pt x="155" y="1756"/>
                    <a:pt x="203" y="1697"/>
                  </a:cubicBezTo>
                  <a:cubicBezTo>
                    <a:pt x="251" y="1614"/>
                    <a:pt x="251" y="1614"/>
                    <a:pt x="298" y="1554"/>
                  </a:cubicBezTo>
                  <a:cubicBezTo>
                    <a:pt x="334" y="1483"/>
                    <a:pt x="322" y="1483"/>
                    <a:pt x="370" y="1411"/>
                  </a:cubicBezTo>
                  <a:cubicBezTo>
                    <a:pt x="417" y="1340"/>
                    <a:pt x="417" y="1352"/>
                    <a:pt x="453" y="1280"/>
                  </a:cubicBezTo>
                  <a:cubicBezTo>
                    <a:pt x="501" y="1197"/>
                    <a:pt x="501" y="1197"/>
                    <a:pt x="548" y="1137"/>
                  </a:cubicBezTo>
                  <a:cubicBezTo>
                    <a:pt x="596" y="1066"/>
                    <a:pt x="572" y="1066"/>
                    <a:pt x="620" y="994"/>
                  </a:cubicBezTo>
                  <a:cubicBezTo>
                    <a:pt x="667" y="923"/>
                    <a:pt x="751" y="780"/>
                    <a:pt x="798" y="721"/>
                  </a:cubicBezTo>
                  <a:cubicBezTo>
                    <a:pt x="846" y="649"/>
                    <a:pt x="834" y="649"/>
                    <a:pt x="858" y="578"/>
                  </a:cubicBezTo>
                  <a:cubicBezTo>
                    <a:pt x="905" y="506"/>
                    <a:pt x="905" y="518"/>
                    <a:pt x="953" y="447"/>
                  </a:cubicBezTo>
                  <a:cubicBezTo>
                    <a:pt x="989" y="363"/>
                    <a:pt x="977" y="363"/>
                    <a:pt x="1025" y="292"/>
                  </a:cubicBezTo>
                  <a:cubicBezTo>
                    <a:pt x="1072" y="221"/>
                    <a:pt x="1072" y="221"/>
                    <a:pt x="1096" y="161"/>
                  </a:cubicBezTo>
                  <a:cubicBezTo>
                    <a:pt x="1108" y="125"/>
                    <a:pt x="1132" y="113"/>
                    <a:pt x="1132" y="113"/>
                  </a:cubicBezTo>
                  <a:lnTo>
                    <a:pt x="1132" y="54"/>
                  </a:lnTo>
                  <a:cubicBezTo>
                    <a:pt x="1115" y="13"/>
                    <a:pt x="1065" y="0"/>
                    <a:pt x="10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4286825" y="2395350"/>
              <a:ext cx="11350" cy="34125"/>
            </a:xfrm>
            <a:custGeom>
              <a:avLst/>
              <a:gdLst/>
              <a:ahLst/>
              <a:cxnLst/>
              <a:rect l="l" t="t" r="r" b="b"/>
              <a:pathLst>
                <a:path w="454" h="1365" extrusionOk="0">
                  <a:moveTo>
                    <a:pt x="359" y="1"/>
                  </a:moveTo>
                  <a:cubicBezTo>
                    <a:pt x="322" y="1"/>
                    <a:pt x="282" y="17"/>
                    <a:pt x="275" y="25"/>
                  </a:cubicBezTo>
                  <a:cubicBezTo>
                    <a:pt x="263" y="25"/>
                    <a:pt x="263" y="37"/>
                    <a:pt x="263" y="37"/>
                  </a:cubicBezTo>
                  <a:lnTo>
                    <a:pt x="263" y="73"/>
                  </a:lnTo>
                  <a:cubicBezTo>
                    <a:pt x="263" y="120"/>
                    <a:pt x="263" y="120"/>
                    <a:pt x="239" y="180"/>
                  </a:cubicBezTo>
                  <a:cubicBezTo>
                    <a:pt x="227" y="215"/>
                    <a:pt x="239" y="215"/>
                    <a:pt x="227" y="275"/>
                  </a:cubicBezTo>
                  <a:cubicBezTo>
                    <a:pt x="215" y="323"/>
                    <a:pt x="227" y="323"/>
                    <a:pt x="215" y="382"/>
                  </a:cubicBezTo>
                  <a:cubicBezTo>
                    <a:pt x="203" y="430"/>
                    <a:pt x="215" y="442"/>
                    <a:pt x="215" y="489"/>
                  </a:cubicBezTo>
                  <a:cubicBezTo>
                    <a:pt x="203" y="537"/>
                    <a:pt x="168" y="537"/>
                    <a:pt x="168" y="573"/>
                  </a:cubicBezTo>
                  <a:cubicBezTo>
                    <a:pt x="156" y="620"/>
                    <a:pt x="168" y="632"/>
                    <a:pt x="156" y="680"/>
                  </a:cubicBezTo>
                  <a:cubicBezTo>
                    <a:pt x="144" y="727"/>
                    <a:pt x="144" y="727"/>
                    <a:pt x="144" y="787"/>
                  </a:cubicBezTo>
                  <a:cubicBezTo>
                    <a:pt x="132" y="835"/>
                    <a:pt x="144" y="846"/>
                    <a:pt x="132" y="894"/>
                  </a:cubicBezTo>
                  <a:cubicBezTo>
                    <a:pt x="108" y="930"/>
                    <a:pt x="132" y="954"/>
                    <a:pt x="108" y="989"/>
                  </a:cubicBezTo>
                  <a:cubicBezTo>
                    <a:pt x="108" y="1013"/>
                    <a:pt x="96" y="1025"/>
                    <a:pt x="96" y="1025"/>
                  </a:cubicBezTo>
                  <a:cubicBezTo>
                    <a:pt x="84" y="1096"/>
                    <a:pt x="72" y="1192"/>
                    <a:pt x="37" y="1263"/>
                  </a:cubicBezTo>
                  <a:cubicBezTo>
                    <a:pt x="37" y="1275"/>
                    <a:pt x="37" y="1275"/>
                    <a:pt x="25" y="1287"/>
                  </a:cubicBezTo>
                  <a:cubicBezTo>
                    <a:pt x="25" y="1311"/>
                    <a:pt x="25" y="1311"/>
                    <a:pt x="13" y="1323"/>
                  </a:cubicBezTo>
                  <a:lnTo>
                    <a:pt x="13" y="1346"/>
                  </a:lnTo>
                  <a:cubicBezTo>
                    <a:pt x="1" y="1358"/>
                    <a:pt x="1" y="1364"/>
                    <a:pt x="5" y="1364"/>
                  </a:cubicBezTo>
                  <a:cubicBezTo>
                    <a:pt x="10" y="1364"/>
                    <a:pt x="19" y="1358"/>
                    <a:pt x="25" y="1346"/>
                  </a:cubicBezTo>
                  <a:lnTo>
                    <a:pt x="60" y="1311"/>
                  </a:lnTo>
                  <a:cubicBezTo>
                    <a:pt x="84" y="1263"/>
                    <a:pt x="84" y="1263"/>
                    <a:pt x="108" y="1216"/>
                  </a:cubicBezTo>
                  <a:cubicBezTo>
                    <a:pt x="120" y="1168"/>
                    <a:pt x="120" y="1168"/>
                    <a:pt x="144" y="1108"/>
                  </a:cubicBezTo>
                  <a:cubicBezTo>
                    <a:pt x="156" y="1073"/>
                    <a:pt x="156" y="1073"/>
                    <a:pt x="168" y="1013"/>
                  </a:cubicBezTo>
                  <a:cubicBezTo>
                    <a:pt x="179" y="965"/>
                    <a:pt x="203" y="965"/>
                    <a:pt x="215" y="918"/>
                  </a:cubicBezTo>
                  <a:cubicBezTo>
                    <a:pt x="227" y="870"/>
                    <a:pt x="227" y="870"/>
                    <a:pt x="251" y="811"/>
                  </a:cubicBezTo>
                  <a:cubicBezTo>
                    <a:pt x="263" y="775"/>
                    <a:pt x="263" y="775"/>
                    <a:pt x="275" y="715"/>
                  </a:cubicBezTo>
                  <a:cubicBezTo>
                    <a:pt x="287" y="668"/>
                    <a:pt x="334" y="561"/>
                    <a:pt x="346" y="513"/>
                  </a:cubicBezTo>
                  <a:cubicBezTo>
                    <a:pt x="358" y="477"/>
                    <a:pt x="346" y="454"/>
                    <a:pt x="358" y="418"/>
                  </a:cubicBezTo>
                  <a:cubicBezTo>
                    <a:pt x="382" y="370"/>
                    <a:pt x="394" y="370"/>
                    <a:pt x="406" y="311"/>
                  </a:cubicBezTo>
                  <a:cubicBezTo>
                    <a:pt x="418" y="263"/>
                    <a:pt x="406" y="251"/>
                    <a:pt x="418" y="203"/>
                  </a:cubicBezTo>
                  <a:cubicBezTo>
                    <a:pt x="441" y="156"/>
                    <a:pt x="441" y="144"/>
                    <a:pt x="441" y="96"/>
                  </a:cubicBezTo>
                  <a:cubicBezTo>
                    <a:pt x="441" y="84"/>
                    <a:pt x="453" y="73"/>
                    <a:pt x="453" y="73"/>
                  </a:cubicBezTo>
                  <a:cubicBezTo>
                    <a:pt x="453" y="61"/>
                    <a:pt x="441" y="37"/>
                    <a:pt x="418" y="25"/>
                  </a:cubicBezTo>
                  <a:cubicBezTo>
                    <a:pt x="404" y="7"/>
                    <a:pt x="382" y="1"/>
                    <a:pt x="3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3666825" y="3359675"/>
              <a:ext cx="5675" cy="32850"/>
            </a:xfrm>
            <a:custGeom>
              <a:avLst/>
              <a:gdLst/>
              <a:ahLst/>
              <a:cxnLst/>
              <a:rect l="l" t="t" r="r" b="b"/>
              <a:pathLst>
                <a:path w="227" h="1314" extrusionOk="0">
                  <a:moveTo>
                    <a:pt x="175" y="1"/>
                  </a:moveTo>
                  <a:cubicBezTo>
                    <a:pt x="152" y="1"/>
                    <a:pt x="127" y="20"/>
                    <a:pt x="119" y="28"/>
                  </a:cubicBezTo>
                  <a:lnTo>
                    <a:pt x="107" y="40"/>
                  </a:lnTo>
                  <a:lnTo>
                    <a:pt x="107" y="76"/>
                  </a:lnTo>
                  <a:lnTo>
                    <a:pt x="107" y="171"/>
                  </a:lnTo>
                  <a:cubicBezTo>
                    <a:pt x="107" y="219"/>
                    <a:pt x="107" y="219"/>
                    <a:pt x="83" y="266"/>
                  </a:cubicBezTo>
                  <a:lnTo>
                    <a:pt x="83" y="373"/>
                  </a:lnTo>
                  <a:lnTo>
                    <a:pt x="83" y="481"/>
                  </a:lnTo>
                  <a:cubicBezTo>
                    <a:pt x="83" y="516"/>
                    <a:pt x="60" y="516"/>
                    <a:pt x="60" y="564"/>
                  </a:cubicBezTo>
                  <a:lnTo>
                    <a:pt x="60" y="671"/>
                  </a:lnTo>
                  <a:cubicBezTo>
                    <a:pt x="60" y="719"/>
                    <a:pt x="60" y="719"/>
                    <a:pt x="48" y="754"/>
                  </a:cubicBezTo>
                  <a:lnTo>
                    <a:pt x="48" y="862"/>
                  </a:lnTo>
                  <a:lnTo>
                    <a:pt x="48" y="969"/>
                  </a:lnTo>
                  <a:lnTo>
                    <a:pt x="48" y="992"/>
                  </a:lnTo>
                  <a:cubicBezTo>
                    <a:pt x="48" y="1076"/>
                    <a:pt x="24" y="1147"/>
                    <a:pt x="12" y="1219"/>
                  </a:cubicBezTo>
                  <a:lnTo>
                    <a:pt x="12" y="1231"/>
                  </a:lnTo>
                  <a:cubicBezTo>
                    <a:pt x="24" y="1219"/>
                    <a:pt x="24" y="1207"/>
                    <a:pt x="48" y="1171"/>
                  </a:cubicBezTo>
                  <a:cubicBezTo>
                    <a:pt x="60" y="1135"/>
                    <a:pt x="60" y="1135"/>
                    <a:pt x="60" y="1088"/>
                  </a:cubicBezTo>
                  <a:cubicBezTo>
                    <a:pt x="72" y="1040"/>
                    <a:pt x="72" y="1040"/>
                    <a:pt x="72" y="992"/>
                  </a:cubicBezTo>
                  <a:cubicBezTo>
                    <a:pt x="72" y="969"/>
                    <a:pt x="72" y="933"/>
                    <a:pt x="83" y="909"/>
                  </a:cubicBezTo>
                  <a:cubicBezTo>
                    <a:pt x="83" y="862"/>
                    <a:pt x="107" y="862"/>
                    <a:pt x="107" y="814"/>
                  </a:cubicBezTo>
                  <a:cubicBezTo>
                    <a:pt x="119" y="778"/>
                    <a:pt x="119" y="778"/>
                    <a:pt x="119" y="731"/>
                  </a:cubicBezTo>
                  <a:cubicBezTo>
                    <a:pt x="119" y="683"/>
                    <a:pt x="119" y="671"/>
                    <a:pt x="131" y="635"/>
                  </a:cubicBezTo>
                  <a:cubicBezTo>
                    <a:pt x="143" y="600"/>
                    <a:pt x="167" y="492"/>
                    <a:pt x="167" y="445"/>
                  </a:cubicBezTo>
                  <a:cubicBezTo>
                    <a:pt x="179" y="397"/>
                    <a:pt x="167" y="397"/>
                    <a:pt x="167" y="338"/>
                  </a:cubicBezTo>
                  <a:cubicBezTo>
                    <a:pt x="179" y="302"/>
                    <a:pt x="179" y="302"/>
                    <a:pt x="179" y="254"/>
                  </a:cubicBezTo>
                  <a:cubicBezTo>
                    <a:pt x="191" y="207"/>
                    <a:pt x="179" y="207"/>
                    <a:pt x="191" y="159"/>
                  </a:cubicBezTo>
                  <a:cubicBezTo>
                    <a:pt x="191" y="123"/>
                    <a:pt x="191" y="123"/>
                    <a:pt x="203" y="76"/>
                  </a:cubicBezTo>
                  <a:cubicBezTo>
                    <a:pt x="203" y="52"/>
                    <a:pt x="203" y="40"/>
                    <a:pt x="226" y="40"/>
                  </a:cubicBezTo>
                  <a:cubicBezTo>
                    <a:pt x="226" y="28"/>
                    <a:pt x="226" y="16"/>
                    <a:pt x="203" y="16"/>
                  </a:cubicBezTo>
                  <a:cubicBezTo>
                    <a:pt x="195" y="5"/>
                    <a:pt x="185" y="1"/>
                    <a:pt x="175" y="1"/>
                  </a:cubicBezTo>
                  <a:close/>
                  <a:moveTo>
                    <a:pt x="12" y="1231"/>
                  </a:moveTo>
                  <a:cubicBezTo>
                    <a:pt x="0" y="1231"/>
                    <a:pt x="0" y="1231"/>
                    <a:pt x="12" y="1314"/>
                  </a:cubicBezTo>
                  <a:lnTo>
                    <a:pt x="12" y="1278"/>
                  </a:lnTo>
                  <a:lnTo>
                    <a:pt x="12" y="1254"/>
                  </a:lnTo>
                  <a:lnTo>
                    <a:pt x="12" y="123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3675450" y="3349550"/>
              <a:ext cx="5375" cy="30475"/>
            </a:xfrm>
            <a:custGeom>
              <a:avLst/>
              <a:gdLst/>
              <a:ahLst/>
              <a:cxnLst/>
              <a:rect l="l" t="t" r="r" b="b"/>
              <a:pathLst>
                <a:path w="215" h="1219" extrusionOk="0">
                  <a:moveTo>
                    <a:pt x="180" y="1"/>
                  </a:moveTo>
                  <a:cubicBezTo>
                    <a:pt x="158" y="1"/>
                    <a:pt x="128" y="20"/>
                    <a:pt x="119" y="28"/>
                  </a:cubicBezTo>
                  <a:lnTo>
                    <a:pt x="96" y="40"/>
                  </a:lnTo>
                  <a:lnTo>
                    <a:pt x="96" y="76"/>
                  </a:lnTo>
                  <a:lnTo>
                    <a:pt x="96" y="159"/>
                  </a:lnTo>
                  <a:cubicBezTo>
                    <a:pt x="96" y="207"/>
                    <a:pt x="96" y="207"/>
                    <a:pt x="84" y="254"/>
                  </a:cubicBezTo>
                  <a:lnTo>
                    <a:pt x="84" y="338"/>
                  </a:lnTo>
                  <a:lnTo>
                    <a:pt x="84" y="433"/>
                  </a:lnTo>
                  <a:cubicBezTo>
                    <a:pt x="84" y="481"/>
                    <a:pt x="60" y="481"/>
                    <a:pt x="60" y="516"/>
                  </a:cubicBezTo>
                  <a:lnTo>
                    <a:pt x="60" y="612"/>
                  </a:lnTo>
                  <a:cubicBezTo>
                    <a:pt x="60" y="659"/>
                    <a:pt x="60" y="659"/>
                    <a:pt x="36" y="695"/>
                  </a:cubicBezTo>
                  <a:cubicBezTo>
                    <a:pt x="24" y="743"/>
                    <a:pt x="36" y="743"/>
                    <a:pt x="36" y="790"/>
                  </a:cubicBezTo>
                  <a:lnTo>
                    <a:pt x="36" y="874"/>
                  </a:lnTo>
                  <a:lnTo>
                    <a:pt x="36" y="909"/>
                  </a:lnTo>
                  <a:cubicBezTo>
                    <a:pt x="24" y="981"/>
                    <a:pt x="24" y="1064"/>
                    <a:pt x="12" y="1136"/>
                  </a:cubicBezTo>
                  <a:lnTo>
                    <a:pt x="12" y="1159"/>
                  </a:lnTo>
                  <a:lnTo>
                    <a:pt x="12" y="1195"/>
                  </a:lnTo>
                  <a:lnTo>
                    <a:pt x="12" y="1207"/>
                  </a:lnTo>
                  <a:cubicBezTo>
                    <a:pt x="24" y="1195"/>
                    <a:pt x="24" y="1171"/>
                    <a:pt x="36" y="1147"/>
                  </a:cubicBezTo>
                  <a:cubicBezTo>
                    <a:pt x="60" y="1100"/>
                    <a:pt x="60" y="1100"/>
                    <a:pt x="60" y="1064"/>
                  </a:cubicBezTo>
                  <a:cubicBezTo>
                    <a:pt x="72" y="1016"/>
                    <a:pt x="72" y="1016"/>
                    <a:pt x="72" y="969"/>
                  </a:cubicBezTo>
                  <a:cubicBezTo>
                    <a:pt x="72" y="933"/>
                    <a:pt x="72" y="909"/>
                    <a:pt x="84" y="874"/>
                  </a:cubicBezTo>
                  <a:cubicBezTo>
                    <a:pt x="84" y="838"/>
                    <a:pt x="96" y="838"/>
                    <a:pt x="96" y="790"/>
                  </a:cubicBezTo>
                  <a:cubicBezTo>
                    <a:pt x="119" y="743"/>
                    <a:pt x="119" y="743"/>
                    <a:pt x="119" y="695"/>
                  </a:cubicBezTo>
                  <a:cubicBezTo>
                    <a:pt x="119" y="659"/>
                    <a:pt x="119" y="635"/>
                    <a:pt x="131" y="612"/>
                  </a:cubicBezTo>
                  <a:cubicBezTo>
                    <a:pt x="143" y="564"/>
                    <a:pt x="155" y="481"/>
                    <a:pt x="155" y="433"/>
                  </a:cubicBezTo>
                  <a:cubicBezTo>
                    <a:pt x="179" y="385"/>
                    <a:pt x="155" y="385"/>
                    <a:pt x="155" y="338"/>
                  </a:cubicBezTo>
                  <a:cubicBezTo>
                    <a:pt x="179" y="302"/>
                    <a:pt x="179" y="302"/>
                    <a:pt x="179" y="254"/>
                  </a:cubicBezTo>
                  <a:cubicBezTo>
                    <a:pt x="191" y="207"/>
                    <a:pt x="179" y="207"/>
                    <a:pt x="191" y="159"/>
                  </a:cubicBezTo>
                  <a:cubicBezTo>
                    <a:pt x="191" y="124"/>
                    <a:pt x="191" y="124"/>
                    <a:pt x="203" y="76"/>
                  </a:cubicBezTo>
                  <a:cubicBezTo>
                    <a:pt x="203" y="64"/>
                    <a:pt x="203" y="40"/>
                    <a:pt x="215" y="40"/>
                  </a:cubicBezTo>
                  <a:cubicBezTo>
                    <a:pt x="215" y="28"/>
                    <a:pt x="215" y="16"/>
                    <a:pt x="203" y="16"/>
                  </a:cubicBezTo>
                  <a:cubicBezTo>
                    <a:pt x="199" y="5"/>
                    <a:pt x="190" y="1"/>
                    <a:pt x="180" y="1"/>
                  </a:cubicBezTo>
                  <a:close/>
                  <a:moveTo>
                    <a:pt x="12" y="1207"/>
                  </a:moveTo>
                  <a:cubicBezTo>
                    <a:pt x="12" y="1207"/>
                    <a:pt x="0" y="1207"/>
                    <a:pt x="12" y="1219"/>
                  </a:cubicBezTo>
                  <a:lnTo>
                    <a:pt x="12" y="12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3684375" y="3335100"/>
              <a:ext cx="3900" cy="35275"/>
            </a:xfrm>
            <a:custGeom>
              <a:avLst/>
              <a:gdLst/>
              <a:ahLst/>
              <a:cxnLst/>
              <a:rect l="l" t="t" r="r" b="b"/>
              <a:pathLst>
                <a:path w="156" h="1411" extrusionOk="0">
                  <a:moveTo>
                    <a:pt x="116" y="1"/>
                  </a:moveTo>
                  <a:cubicBezTo>
                    <a:pt x="94" y="1"/>
                    <a:pt x="68" y="15"/>
                    <a:pt x="60" y="23"/>
                  </a:cubicBezTo>
                  <a:lnTo>
                    <a:pt x="36" y="47"/>
                  </a:lnTo>
                  <a:lnTo>
                    <a:pt x="36" y="70"/>
                  </a:lnTo>
                  <a:lnTo>
                    <a:pt x="36" y="178"/>
                  </a:lnTo>
                  <a:lnTo>
                    <a:pt x="36" y="285"/>
                  </a:lnTo>
                  <a:lnTo>
                    <a:pt x="36" y="380"/>
                  </a:lnTo>
                  <a:lnTo>
                    <a:pt x="36" y="487"/>
                  </a:lnTo>
                  <a:cubicBezTo>
                    <a:pt x="36" y="535"/>
                    <a:pt x="24" y="535"/>
                    <a:pt x="12" y="594"/>
                  </a:cubicBezTo>
                  <a:lnTo>
                    <a:pt x="12" y="702"/>
                  </a:lnTo>
                  <a:lnTo>
                    <a:pt x="12" y="809"/>
                  </a:lnTo>
                  <a:lnTo>
                    <a:pt x="12" y="904"/>
                  </a:lnTo>
                  <a:lnTo>
                    <a:pt x="12" y="1011"/>
                  </a:lnTo>
                  <a:lnTo>
                    <a:pt x="12" y="1047"/>
                  </a:lnTo>
                  <a:cubicBezTo>
                    <a:pt x="12" y="1118"/>
                    <a:pt x="12" y="1202"/>
                    <a:pt x="1" y="1285"/>
                  </a:cubicBezTo>
                  <a:lnTo>
                    <a:pt x="1" y="1309"/>
                  </a:lnTo>
                  <a:lnTo>
                    <a:pt x="1" y="1344"/>
                  </a:lnTo>
                  <a:lnTo>
                    <a:pt x="1" y="1368"/>
                  </a:lnTo>
                  <a:cubicBezTo>
                    <a:pt x="9" y="1400"/>
                    <a:pt x="11" y="1411"/>
                    <a:pt x="16" y="1411"/>
                  </a:cubicBezTo>
                  <a:cubicBezTo>
                    <a:pt x="18" y="1411"/>
                    <a:pt x="20" y="1408"/>
                    <a:pt x="24" y="1404"/>
                  </a:cubicBezTo>
                  <a:cubicBezTo>
                    <a:pt x="36" y="1380"/>
                    <a:pt x="36" y="1356"/>
                    <a:pt x="36" y="1344"/>
                  </a:cubicBezTo>
                  <a:cubicBezTo>
                    <a:pt x="36" y="1297"/>
                    <a:pt x="60" y="1285"/>
                    <a:pt x="60" y="1237"/>
                  </a:cubicBezTo>
                  <a:cubicBezTo>
                    <a:pt x="60" y="1190"/>
                    <a:pt x="60" y="1190"/>
                    <a:pt x="72" y="1130"/>
                  </a:cubicBezTo>
                  <a:lnTo>
                    <a:pt x="72" y="1023"/>
                  </a:lnTo>
                  <a:cubicBezTo>
                    <a:pt x="72" y="987"/>
                    <a:pt x="84" y="987"/>
                    <a:pt x="84" y="916"/>
                  </a:cubicBezTo>
                  <a:cubicBezTo>
                    <a:pt x="84" y="880"/>
                    <a:pt x="84" y="856"/>
                    <a:pt x="96" y="821"/>
                  </a:cubicBezTo>
                  <a:lnTo>
                    <a:pt x="96" y="713"/>
                  </a:lnTo>
                  <a:cubicBezTo>
                    <a:pt x="96" y="666"/>
                    <a:pt x="120" y="559"/>
                    <a:pt x="132" y="499"/>
                  </a:cubicBezTo>
                  <a:lnTo>
                    <a:pt x="132" y="404"/>
                  </a:lnTo>
                  <a:cubicBezTo>
                    <a:pt x="132" y="356"/>
                    <a:pt x="143" y="356"/>
                    <a:pt x="143" y="297"/>
                  </a:cubicBezTo>
                  <a:lnTo>
                    <a:pt x="143" y="190"/>
                  </a:lnTo>
                  <a:cubicBezTo>
                    <a:pt x="143" y="142"/>
                    <a:pt x="143" y="130"/>
                    <a:pt x="155" y="82"/>
                  </a:cubicBezTo>
                  <a:lnTo>
                    <a:pt x="155" y="47"/>
                  </a:lnTo>
                  <a:cubicBezTo>
                    <a:pt x="155" y="23"/>
                    <a:pt x="143" y="11"/>
                    <a:pt x="143" y="11"/>
                  </a:cubicBezTo>
                  <a:cubicBezTo>
                    <a:pt x="136" y="4"/>
                    <a:pt x="12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3693300" y="3325750"/>
              <a:ext cx="3900" cy="34575"/>
            </a:xfrm>
            <a:custGeom>
              <a:avLst/>
              <a:gdLst/>
              <a:ahLst/>
              <a:cxnLst/>
              <a:rect l="l" t="t" r="r" b="b"/>
              <a:pathLst>
                <a:path w="156" h="1383" extrusionOk="0">
                  <a:moveTo>
                    <a:pt x="121" y="0"/>
                  </a:moveTo>
                  <a:cubicBezTo>
                    <a:pt x="99" y="0"/>
                    <a:pt x="68" y="20"/>
                    <a:pt x="60" y="28"/>
                  </a:cubicBezTo>
                  <a:lnTo>
                    <a:pt x="36" y="40"/>
                  </a:lnTo>
                  <a:lnTo>
                    <a:pt x="36" y="75"/>
                  </a:lnTo>
                  <a:cubicBezTo>
                    <a:pt x="36" y="123"/>
                    <a:pt x="36" y="135"/>
                    <a:pt x="25" y="183"/>
                  </a:cubicBezTo>
                  <a:cubicBezTo>
                    <a:pt x="25" y="218"/>
                    <a:pt x="25" y="218"/>
                    <a:pt x="13" y="278"/>
                  </a:cubicBezTo>
                  <a:lnTo>
                    <a:pt x="13" y="385"/>
                  </a:lnTo>
                  <a:lnTo>
                    <a:pt x="13" y="492"/>
                  </a:lnTo>
                  <a:cubicBezTo>
                    <a:pt x="13" y="540"/>
                    <a:pt x="1" y="540"/>
                    <a:pt x="1" y="599"/>
                  </a:cubicBezTo>
                  <a:lnTo>
                    <a:pt x="1" y="695"/>
                  </a:lnTo>
                  <a:lnTo>
                    <a:pt x="1" y="802"/>
                  </a:lnTo>
                  <a:cubicBezTo>
                    <a:pt x="1" y="849"/>
                    <a:pt x="1" y="849"/>
                    <a:pt x="13" y="909"/>
                  </a:cubicBezTo>
                  <a:cubicBezTo>
                    <a:pt x="13" y="956"/>
                    <a:pt x="13" y="968"/>
                    <a:pt x="25" y="1016"/>
                  </a:cubicBezTo>
                  <a:lnTo>
                    <a:pt x="25" y="1040"/>
                  </a:lnTo>
                  <a:cubicBezTo>
                    <a:pt x="25" y="1123"/>
                    <a:pt x="36" y="1206"/>
                    <a:pt x="36" y="1278"/>
                  </a:cubicBezTo>
                  <a:lnTo>
                    <a:pt x="36" y="1314"/>
                  </a:lnTo>
                  <a:lnTo>
                    <a:pt x="36" y="1337"/>
                  </a:lnTo>
                  <a:cubicBezTo>
                    <a:pt x="36" y="1355"/>
                    <a:pt x="36" y="1360"/>
                    <a:pt x="46" y="1366"/>
                  </a:cubicBezTo>
                  <a:lnTo>
                    <a:pt x="46" y="1366"/>
                  </a:lnTo>
                  <a:cubicBezTo>
                    <a:pt x="60" y="1350"/>
                    <a:pt x="60" y="1324"/>
                    <a:pt x="60" y="1314"/>
                  </a:cubicBezTo>
                  <a:lnTo>
                    <a:pt x="60" y="1123"/>
                  </a:lnTo>
                  <a:lnTo>
                    <a:pt x="60" y="1016"/>
                  </a:lnTo>
                  <a:cubicBezTo>
                    <a:pt x="60" y="968"/>
                    <a:pt x="60" y="968"/>
                    <a:pt x="72" y="909"/>
                  </a:cubicBezTo>
                  <a:lnTo>
                    <a:pt x="72" y="802"/>
                  </a:lnTo>
                  <a:lnTo>
                    <a:pt x="72" y="695"/>
                  </a:lnTo>
                  <a:cubicBezTo>
                    <a:pt x="72" y="659"/>
                    <a:pt x="72" y="635"/>
                    <a:pt x="84" y="599"/>
                  </a:cubicBezTo>
                  <a:cubicBezTo>
                    <a:pt x="84" y="552"/>
                    <a:pt x="84" y="552"/>
                    <a:pt x="96" y="492"/>
                  </a:cubicBezTo>
                  <a:lnTo>
                    <a:pt x="96" y="385"/>
                  </a:lnTo>
                  <a:cubicBezTo>
                    <a:pt x="96" y="337"/>
                    <a:pt x="120" y="337"/>
                    <a:pt x="120" y="278"/>
                  </a:cubicBezTo>
                  <a:cubicBezTo>
                    <a:pt x="120" y="242"/>
                    <a:pt x="120" y="242"/>
                    <a:pt x="132" y="183"/>
                  </a:cubicBezTo>
                  <a:cubicBezTo>
                    <a:pt x="144" y="135"/>
                    <a:pt x="132" y="135"/>
                    <a:pt x="144" y="75"/>
                  </a:cubicBezTo>
                  <a:cubicBezTo>
                    <a:pt x="144" y="63"/>
                    <a:pt x="144" y="40"/>
                    <a:pt x="156" y="40"/>
                  </a:cubicBezTo>
                  <a:cubicBezTo>
                    <a:pt x="156" y="28"/>
                    <a:pt x="156" y="16"/>
                    <a:pt x="144" y="16"/>
                  </a:cubicBezTo>
                  <a:cubicBezTo>
                    <a:pt x="140" y="5"/>
                    <a:pt x="131" y="0"/>
                    <a:pt x="121" y="0"/>
                  </a:cubicBezTo>
                  <a:close/>
                  <a:moveTo>
                    <a:pt x="46" y="1366"/>
                  </a:moveTo>
                  <a:lnTo>
                    <a:pt x="46" y="1366"/>
                  </a:lnTo>
                  <a:cubicBezTo>
                    <a:pt x="44" y="1369"/>
                    <a:pt x="40" y="1371"/>
                    <a:pt x="36" y="1373"/>
                  </a:cubicBezTo>
                  <a:cubicBezTo>
                    <a:pt x="36" y="1379"/>
                    <a:pt x="34" y="1382"/>
                    <a:pt x="35" y="1382"/>
                  </a:cubicBezTo>
                  <a:cubicBezTo>
                    <a:pt x="36" y="1382"/>
                    <a:pt x="42" y="1379"/>
                    <a:pt x="60" y="1373"/>
                  </a:cubicBezTo>
                  <a:cubicBezTo>
                    <a:pt x="54" y="1370"/>
                    <a:pt x="50" y="1368"/>
                    <a:pt x="46" y="1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3700150" y="3313850"/>
              <a:ext cx="3900" cy="35375"/>
            </a:xfrm>
            <a:custGeom>
              <a:avLst/>
              <a:gdLst/>
              <a:ahLst/>
              <a:cxnLst/>
              <a:rect l="l" t="t" r="r" b="b"/>
              <a:pathLst>
                <a:path w="156" h="1415" extrusionOk="0">
                  <a:moveTo>
                    <a:pt x="109" y="0"/>
                  </a:moveTo>
                  <a:cubicBezTo>
                    <a:pt x="82" y="0"/>
                    <a:pt x="57" y="23"/>
                    <a:pt x="48" y="39"/>
                  </a:cubicBezTo>
                  <a:cubicBezTo>
                    <a:pt x="48" y="63"/>
                    <a:pt x="48" y="63"/>
                    <a:pt x="36" y="63"/>
                  </a:cubicBezTo>
                  <a:lnTo>
                    <a:pt x="36" y="87"/>
                  </a:lnTo>
                  <a:lnTo>
                    <a:pt x="36" y="194"/>
                  </a:lnTo>
                  <a:lnTo>
                    <a:pt x="36" y="301"/>
                  </a:lnTo>
                  <a:lnTo>
                    <a:pt x="36" y="397"/>
                  </a:lnTo>
                  <a:lnTo>
                    <a:pt x="36" y="504"/>
                  </a:lnTo>
                  <a:cubicBezTo>
                    <a:pt x="36" y="563"/>
                    <a:pt x="24" y="563"/>
                    <a:pt x="24" y="611"/>
                  </a:cubicBezTo>
                  <a:lnTo>
                    <a:pt x="24" y="718"/>
                  </a:lnTo>
                  <a:lnTo>
                    <a:pt x="24" y="825"/>
                  </a:lnTo>
                  <a:lnTo>
                    <a:pt x="24" y="920"/>
                  </a:lnTo>
                  <a:lnTo>
                    <a:pt x="24" y="1028"/>
                  </a:lnTo>
                  <a:lnTo>
                    <a:pt x="24" y="1063"/>
                  </a:lnTo>
                  <a:cubicBezTo>
                    <a:pt x="24" y="1147"/>
                    <a:pt x="24" y="1218"/>
                    <a:pt x="1" y="1313"/>
                  </a:cubicBezTo>
                  <a:lnTo>
                    <a:pt x="1" y="1337"/>
                  </a:lnTo>
                  <a:lnTo>
                    <a:pt x="1" y="1373"/>
                  </a:lnTo>
                  <a:lnTo>
                    <a:pt x="1" y="1397"/>
                  </a:lnTo>
                  <a:cubicBezTo>
                    <a:pt x="18" y="1409"/>
                    <a:pt x="27" y="1415"/>
                    <a:pt x="33" y="1415"/>
                  </a:cubicBezTo>
                  <a:cubicBezTo>
                    <a:pt x="39" y="1415"/>
                    <a:pt x="42" y="1409"/>
                    <a:pt x="48" y="1397"/>
                  </a:cubicBezTo>
                  <a:cubicBezTo>
                    <a:pt x="60" y="1385"/>
                    <a:pt x="60" y="1361"/>
                    <a:pt x="60" y="1337"/>
                  </a:cubicBezTo>
                  <a:cubicBezTo>
                    <a:pt x="60" y="1301"/>
                    <a:pt x="60" y="1278"/>
                    <a:pt x="84" y="1242"/>
                  </a:cubicBezTo>
                  <a:cubicBezTo>
                    <a:pt x="84" y="1182"/>
                    <a:pt x="84" y="1182"/>
                    <a:pt x="96" y="1135"/>
                  </a:cubicBezTo>
                  <a:lnTo>
                    <a:pt x="96" y="1028"/>
                  </a:lnTo>
                  <a:cubicBezTo>
                    <a:pt x="96" y="968"/>
                    <a:pt x="108" y="968"/>
                    <a:pt x="108" y="920"/>
                  </a:cubicBezTo>
                  <a:cubicBezTo>
                    <a:pt x="108" y="873"/>
                    <a:pt x="108" y="861"/>
                    <a:pt x="120" y="813"/>
                  </a:cubicBezTo>
                  <a:lnTo>
                    <a:pt x="120" y="718"/>
                  </a:lnTo>
                  <a:cubicBezTo>
                    <a:pt x="120" y="670"/>
                    <a:pt x="143" y="551"/>
                    <a:pt x="143" y="504"/>
                  </a:cubicBezTo>
                  <a:lnTo>
                    <a:pt x="143" y="397"/>
                  </a:lnTo>
                  <a:cubicBezTo>
                    <a:pt x="143" y="361"/>
                    <a:pt x="155" y="337"/>
                    <a:pt x="155" y="301"/>
                  </a:cubicBezTo>
                  <a:lnTo>
                    <a:pt x="155" y="194"/>
                  </a:lnTo>
                  <a:lnTo>
                    <a:pt x="155" y="87"/>
                  </a:lnTo>
                  <a:lnTo>
                    <a:pt x="155" y="39"/>
                  </a:lnTo>
                  <a:cubicBezTo>
                    <a:pt x="155" y="28"/>
                    <a:pt x="143" y="16"/>
                    <a:pt x="143" y="16"/>
                  </a:cubicBezTo>
                  <a:cubicBezTo>
                    <a:pt x="133" y="5"/>
                    <a:pt x="12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3706100" y="3302375"/>
              <a:ext cx="4200" cy="33900"/>
            </a:xfrm>
            <a:custGeom>
              <a:avLst/>
              <a:gdLst/>
              <a:ahLst/>
              <a:cxnLst/>
              <a:rect l="l" t="t" r="r" b="b"/>
              <a:pathLst>
                <a:path w="168" h="1356" extrusionOk="0">
                  <a:moveTo>
                    <a:pt x="123" y="0"/>
                  </a:moveTo>
                  <a:cubicBezTo>
                    <a:pt x="99" y="0"/>
                    <a:pt x="77" y="14"/>
                    <a:pt x="60" y="22"/>
                  </a:cubicBezTo>
                  <a:lnTo>
                    <a:pt x="48" y="46"/>
                  </a:lnTo>
                  <a:lnTo>
                    <a:pt x="48" y="70"/>
                  </a:lnTo>
                  <a:lnTo>
                    <a:pt x="48" y="177"/>
                  </a:lnTo>
                  <a:lnTo>
                    <a:pt x="48" y="284"/>
                  </a:lnTo>
                  <a:lnTo>
                    <a:pt x="48" y="379"/>
                  </a:lnTo>
                  <a:lnTo>
                    <a:pt x="48" y="487"/>
                  </a:lnTo>
                  <a:cubicBezTo>
                    <a:pt x="48" y="534"/>
                    <a:pt x="36" y="534"/>
                    <a:pt x="25" y="582"/>
                  </a:cubicBezTo>
                  <a:lnTo>
                    <a:pt x="25" y="677"/>
                  </a:lnTo>
                  <a:lnTo>
                    <a:pt x="25" y="784"/>
                  </a:lnTo>
                  <a:lnTo>
                    <a:pt x="25" y="891"/>
                  </a:lnTo>
                  <a:lnTo>
                    <a:pt x="25" y="998"/>
                  </a:lnTo>
                  <a:lnTo>
                    <a:pt x="25" y="1022"/>
                  </a:lnTo>
                  <a:cubicBezTo>
                    <a:pt x="25" y="1106"/>
                    <a:pt x="25" y="1177"/>
                    <a:pt x="1" y="1249"/>
                  </a:cubicBezTo>
                  <a:lnTo>
                    <a:pt x="1" y="1284"/>
                  </a:lnTo>
                  <a:lnTo>
                    <a:pt x="1" y="1308"/>
                  </a:lnTo>
                  <a:lnTo>
                    <a:pt x="1" y="1344"/>
                  </a:lnTo>
                  <a:cubicBezTo>
                    <a:pt x="1" y="1356"/>
                    <a:pt x="25" y="1356"/>
                    <a:pt x="25" y="1356"/>
                  </a:cubicBezTo>
                  <a:cubicBezTo>
                    <a:pt x="36" y="1344"/>
                    <a:pt x="36" y="1320"/>
                    <a:pt x="36" y="1296"/>
                  </a:cubicBezTo>
                  <a:cubicBezTo>
                    <a:pt x="36" y="1249"/>
                    <a:pt x="48" y="1249"/>
                    <a:pt x="48" y="1201"/>
                  </a:cubicBezTo>
                  <a:cubicBezTo>
                    <a:pt x="48" y="1165"/>
                    <a:pt x="48" y="1165"/>
                    <a:pt x="60" y="1106"/>
                  </a:cubicBezTo>
                  <a:lnTo>
                    <a:pt x="60" y="998"/>
                  </a:lnTo>
                  <a:cubicBezTo>
                    <a:pt x="60" y="951"/>
                    <a:pt x="84" y="951"/>
                    <a:pt x="84" y="891"/>
                  </a:cubicBezTo>
                  <a:cubicBezTo>
                    <a:pt x="84" y="844"/>
                    <a:pt x="84" y="844"/>
                    <a:pt x="96" y="784"/>
                  </a:cubicBezTo>
                  <a:cubicBezTo>
                    <a:pt x="96" y="737"/>
                    <a:pt x="96" y="725"/>
                    <a:pt x="108" y="677"/>
                  </a:cubicBezTo>
                  <a:cubicBezTo>
                    <a:pt x="108" y="641"/>
                    <a:pt x="120" y="534"/>
                    <a:pt x="144" y="487"/>
                  </a:cubicBezTo>
                  <a:lnTo>
                    <a:pt x="144" y="379"/>
                  </a:lnTo>
                  <a:cubicBezTo>
                    <a:pt x="144" y="344"/>
                    <a:pt x="156" y="344"/>
                    <a:pt x="156" y="284"/>
                  </a:cubicBezTo>
                  <a:lnTo>
                    <a:pt x="156" y="177"/>
                  </a:lnTo>
                  <a:cubicBezTo>
                    <a:pt x="156" y="129"/>
                    <a:pt x="156" y="129"/>
                    <a:pt x="167" y="70"/>
                  </a:cubicBezTo>
                  <a:lnTo>
                    <a:pt x="167" y="46"/>
                  </a:lnTo>
                  <a:cubicBezTo>
                    <a:pt x="167" y="22"/>
                    <a:pt x="156" y="10"/>
                    <a:pt x="156" y="10"/>
                  </a:cubicBezTo>
                  <a:cubicBezTo>
                    <a:pt x="144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3716225" y="3294500"/>
              <a:ext cx="2700" cy="30475"/>
            </a:xfrm>
            <a:custGeom>
              <a:avLst/>
              <a:gdLst/>
              <a:ahLst/>
              <a:cxnLst/>
              <a:rect l="l" t="t" r="r" b="b"/>
              <a:pathLst>
                <a:path w="108" h="1219" extrusionOk="0">
                  <a:moveTo>
                    <a:pt x="60" y="0"/>
                  </a:moveTo>
                  <a:cubicBezTo>
                    <a:pt x="35" y="0"/>
                    <a:pt x="12" y="19"/>
                    <a:pt x="12" y="28"/>
                  </a:cubicBezTo>
                  <a:cubicBezTo>
                    <a:pt x="12" y="28"/>
                    <a:pt x="12" y="40"/>
                    <a:pt x="1" y="40"/>
                  </a:cubicBezTo>
                  <a:lnTo>
                    <a:pt x="1" y="75"/>
                  </a:lnTo>
                  <a:lnTo>
                    <a:pt x="1" y="159"/>
                  </a:lnTo>
                  <a:lnTo>
                    <a:pt x="1" y="254"/>
                  </a:lnTo>
                  <a:lnTo>
                    <a:pt x="1" y="349"/>
                  </a:lnTo>
                  <a:cubicBezTo>
                    <a:pt x="1" y="385"/>
                    <a:pt x="12" y="385"/>
                    <a:pt x="12" y="432"/>
                  </a:cubicBezTo>
                  <a:cubicBezTo>
                    <a:pt x="12" y="480"/>
                    <a:pt x="1" y="480"/>
                    <a:pt x="1" y="528"/>
                  </a:cubicBezTo>
                  <a:cubicBezTo>
                    <a:pt x="1" y="563"/>
                    <a:pt x="1" y="587"/>
                    <a:pt x="12" y="611"/>
                  </a:cubicBezTo>
                  <a:lnTo>
                    <a:pt x="12" y="706"/>
                  </a:lnTo>
                  <a:cubicBezTo>
                    <a:pt x="12" y="742"/>
                    <a:pt x="36" y="742"/>
                    <a:pt x="36" y="790"/>
                  </a:cubicBezTo>
                  <a:lnTo>
                    <a:pt x="36" y="885"/>
                  </a:lnTo>
                  <a:lnTo>
                    <a:pt x="36" y="909"/>
                  </a:lnTo>
                  <a:cubicBezTo>
                    <a:pt x="36" y="980"/>
                    <a:pt x="48" y="1063"/>
                    <a:pt x="36" y="1135"/>
                  </a:cubicBezTo>
                  <a:lnTo>
                    <a:pt x="36" y="1159"/>
                  </a:lnTo>
                  <a:lnTo>
                    <a:pt x="36" y="1194"/>
                  </a:lnTo>
                  <a:lnTo>
                    <a:pt x="36" y="1218"/>
                  </a:lnTo>
                  <a:lnTo>
                    <a:pt x="60" y="1218"/>
                  </a:lnTo>
                  <a:cubicBezTo>
                    <a:pt x="72" y="1206"/>
                    <a:pt x="72" y="1194"/>
                    <a:pt x="72" y="1159"/>
                  </a:cubicBezTo>
                  <a:lnTo>
                    <a:pt x="72" y="1075"/>
                  </a:lnTo>
                  <a:lnTo>
                    <a:pt x="72" y="980"/>
                  </a:lnTo>
                  <a:lnTo>
                    <a:pt x="72" y="897"/>
                  </a:lnTo>
                  <a:cubicBezTo>
                    <a:pt x="72" y="849"/>
                    <a:pt x="72" y="849"/>
                    <a:pt x="96" y="802"/>
                  </a:cubicBezTo>
                  <a:lnTo>
                    <a:pt x="96" y="718"/>
                  </a:lnTo>
                  <a:lnTo>
                    <a:pt x="96" y="623"/>
                  </a:lnTo>
                  <a:cubicBezTo>
                    <a:pt x="96" y="587"/>
                    <a:pt x="108" y="480"/>
                    <a:pt x="108" y="432"/>
                  </a:cubicBezTo>
                  <a:cubicBezTo>
                    <a:pt x="108" y="385"/>
                    <a:pt x="96" y="385"/>
                    <a:pt x="96" y="349"/>
                  </a:cubicBezTo>
                  <a:cubicBezTo>
                    <a:pt x="96" y="301"/>
                    <a:pt x="96" y="301"/>
                    <a:pt x="108" y="254"/>
                  </a:cubicBezTo>
                  <a:lnTo>
                    <a:pt x="108" y="159"/>
                  </a:lnTo>
                  <a:lnTo>
                    <a:pt x="108" y="75"/>
                  </a:lnTo>
                  <a:lnTo>
                    <a:pt x="108" y="40"/>
                  </a:lnTo>
                  <a:cubicBezTo>
                    <a:pt x="108" y="28"/>
                    <a:pt x="96" y="28"/>
                    <a:pt x="96" y="16"/>
                  </a:cubicBezTo>
                  <a:cubicBezTo>
                    <a:pt x="84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3721875" y="3276625"/>
              <a:ext cx="4500" cy="34950"/>
            </a:xfrm>
            <a:custGeom>
              <a:avLst/>
              <a:gdLst/>
              <a:ahLst/>
              <a:cxnLst/>
              <a:rect l="l" t="t" r="r" b="b"/>
              <a:pathLst>
                <a:path w="180" h="1398" extrusionOk="0">
                  <a:moveTo>
                    <a:pt x="137" y="1"/>
                  </a:moveTo>
                  <a:cubicBezTo>
                    <a:pt x="111" y="1"/>
                    <a:pt x="80" y="20"/>
                    <a:pt x="72" y="28"/>
                  </a:cubicBezTo>
                  <a:lnTo>
                    <a:pt x="60" y="40"/>
                  </a:lnTo>
                  <a:lnTo>
                    <a:pt x="60" y="76"/>
                  </a:lnTo>
                  <a:cubicBezTo>
                    <a:pt x="60" y="123"/>
                    <a:pt x="60" y="135"/>
                    <a:pt x="48" y="183"/>
                  </a:cubicBezTo>
                  <a:cubicBezTo>
                    <a:pt x="48" y="219"/>
                    <a:pt x="48" y="219"/>
                    <a:pt x="25" y="278"/>
                  </a:cubicBezTo>
                  <a:lnTo>
                    <a:pt x="25" y="385"/>
                  </a:lnTo>
                  <a:lnTo>
                    <a:pt x="25" y="493"/>
                  </a:lnTo>
                  <a:cubicBezTo>
                    <a:pt x="25" y="540"/>
                    <a:pt x="13" y="540"/>
                    <a:pt x="1" y="600"/>
                  </a:cubicBezTo>
                  <a:lnTo>
                    <a:pt x="1" y="707"/>
                  </a:lnTo>
                  <a:lnTo>
                    <a:pt x="1" y="802"/>
                  </a:lnTo>
                  <a:lnTo>
                    <a:pt x="1" y="909"/>
                  </a:lnTo>
                  <a:lnTo>
                    <a:pt x="1" y="1016"/>
                  </a:lnTo>
                  <a:lnTo>
                    <a:pt x="1" y="1040"/>
                  </a:lnTo>
                  <a:lnTo>
                    <a:pt x="1" y="1278"/>
                  </a:lnTo>
                  <a:lnTo>
                    <a:pt x="1" y="1314"/>
                  </a:lnTo>
                  <a:lnTo>
                    <a:pt x="1" y="1338"/>
                  </a:lnTo>
                  <a:lnTo>
                    <a:pt x="1" y="1374"/>
                  </a:lnTo>
                  <a:lnTo>
                    <a:pt x="48" y="1397"/>
                  </a:lnTo>
                  <a:cubicBezTo>
                    <a:pt x="60" y="1386"/>
                    <a:pt x="60" y="1362"/>
                    <a:pt x="60" y="1338"/>
                  </a:cubicBezTo>
                  <a:lnTo>
                    <a:pt x="60" y="1243"/>
                  </a:lnTo>
                  <a:lnTo>
                    <a:pt x="60" y="1136"/>
                  </a:lnTo>
                  <a:lnTo>
                    <a:pt x="60" y="1028"/>
                  </a:lnTo>
                  <a:cubicBezTo>
                    <a:pt x="60" y="981"/>
                    <a:pt x="72" y="981"/>
                    <a:pt x="72" y="921"/>
                  </a:cubicBezTo>
                  <a:cubicBezTo>
                    <a:pt x="72" y="874"/>
                    <a:pt x="72" y="862"/>
                    <a:pt x="84" y="814"/>
                  </a:cubicBezTo>
                  <a:lnTo>
                    <a:pt x="84" y="719"/>
                  </a:lnTo>
                  <a:cubicBezTo>
                    <a:pt x="84" y="671"/>
                    <a:pt x="108" y="564"/>
                    <a:pt x="120" y="504"/>
                  </a:cubicBezTo>
                  <a:lnTo>
                    <a:pt x="120" y="397"/>
                  </a:lnTo>
                  <a:cubicBezTo>
                    <a:pt x="120" y="362"/>
                    <a:pt x="132" y="362"/>
                    <a:pt x="132" y="302"/>
                  </a:cubicBezTo>
                  <a:cubicBezTo>
                    <a:pt x="132" y="254"/>
                    <a:pt x="132" y="254"/>
                    <a:pt x="144" y="195"/>
                  </a:cubicBezTo>
                  <a:cubicBezTo>
                    <a:pt x="144" y="147"/>
                    <a:pt x="144" y="135"/>
                    <a:pt x="167" y="88"/>
                  </a:cubicBezTo>
                  <a:cubicBezTo>
                    <a:pt x="167" y="76"/>
                    <a:pt x="167" y="64"/>
                    <a:pt x="179" y="40"/>
                  </a:cubicBezTo>
                  <a:cubicBezTo>
                    <a:pt x="179" y="28"/>
                    <a:pt x="179" y="16"/>
                    <a:pt x="167" y="16"/>
                  </a:cubicBezTo>
                  <a:cubicBezTo>
                    <a:pt x="160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3730525" y="3270675"/>
              <a:ext cx="3000" cy="30175"/>
            </a:xfrm>
            <a:custGeom>
              <a:avLst/>
              <a:gdLst/>
              <a:ahLst/>
              <a:cxnLst/>
              <a:rect l="l" t="t" r="r" b="b"/>
              <a:pathLst>
                <a:path w="120" h="1207" extrusionOk="0">
                  <a:moveTo>
                    <a:pt x="67" y="1"/>
                  </a:moveTo>
                  <a:cubicBezTo>
                    <a:pt x="45" y="1"/>
                    <a:pt x="20" y="20"/>
                    <a:pt x="12" y="28"/>
                  </a:cubicBezTo>
                  <a:cubicBezTo>
                    <a:pt x="12" y="28"/>
                    <a:pt x="12" y="40"/>
                    <a:pt x="0" y="40"/>
                  </a:cubicBezTo>
                  <a:lnTo>
                    <a:pt x="0" y="76"/>
                  </a:lnTo>
                  <a:lnTo>
                    <a:pt x="0" y="159"/>
                  </a:lnTo>
                  <a:lnTo>
                    <a:pt x="0" y="254"/>
                  </a:lnTo>
                  <a:lnTo>
                    <a:pt x="0" y="338"/>
                  </a:lnTo>
                  <a:cubicBezTo>
                    <a:pt x="0" y="385"/>
                    <a:pt x="12" y="385"/>
                    <a:pt x="12" y="433"/>
                  </a:cubicBezTo>
                  <a:cubicBezTo>
                    <a:pt x="12" y="481"/>
                    <a:pt x="0" y="481"/>
                    <a:pt x="0" y="516"/>
                  </a:cubicBezTo>
                  <a:lnTo>
                    <a:pt x="0" y="612"/>
                  </a:lnTo>
                  <a:lnTo>
                    <a:pt x="0" y="707"/>
                  </a:lnTo>
                  <a:cubicBezTo>
                    <a:pt x="0" y="742"/>
                    <a:pt x="0" y="742"/>
                    <a:pt x="12" y="790"/>
                  </a:cubicBezTo>
                  <a:lnTo>
                    <a:pt x="12" y="885"/>
                  </a:lnTo>
                  <a:lnTo>
                    <a:pt x="12" y="909"/>
                  </a:lnTo>
                  <a:lnTo>
                    <a:pt x="12" y="1123"/>
                  </a:lnTo>
                  <a:lnTo>
                    <a:pt x="12" y="1147"/>
                  </a:lnTo>
                  <a:lnTo>
                    <a:pt x="12" y="1183"/>
                  </a:lnTo>
                  <a:lnTo>
                    <a:pt x="12" y="1207"/>
                  </a:lnTo>
                  <a:lnTo>
                    <a:pt x="60" y="1195"/>
                  </a:lnTo>
                  <a:cubicBezTo>
                    <a:pt x="71" y="1183"/>
                    <a:pt x="71" y="1159"/>
                    <a:pt x="71" y="1147"/>
                  </a:cubicBezTo>
                  <a:lnTo>
                    <a:pt x="71" y="1064"/>
                  </a:lnTo>
                  <a:lnTo>
                    <a:pt x="71" y="969"/>
                  </a:lnTo>
                  <a:lnTo>
                    <a:pt x="71" y="885"/>
                  </a:lnTo>
                  <a:cubicBezTo>
                    <a:pt x="71" y="838"/>
                    <a:pt x="83" y="838"/>
                    <a:pt x="83" y="790"/>
                  </a:cubicBezTo>
                  <a:lnTo>
                    <a:pt x="83" y="707"/>
                  </a:lnTo>
                  <a:lnTo>
                    <a:pt x="83" y="612"/>
                  </a:lnTo>
                  <a:cubicBezTo>
                    <a:pt x="83" y="564"/>
                    <a:pt x="95" y="481"/>
                    <a:pt x="95" y="433"/>
                  </a:cubicBezTo>
                  <a:cubicBezTo>
                    <a:pt x="95" y="385"/>
                    <a:pt x="83" y="385"/>
                    <a:pt x="95" y="338"/>
                  </a:cubicBezTo>
                  <a:cubicBezTo>
                    <a:pt x="95" y="302"/>
                    <a:pt x="119" y="302"/>
                    <a:pt x="119" y="254"/>
                  </a:cubicBezTo>
                  <a:lnTo>
                    <a:pt x="119" y="159"/>
                  </a:lnTo>
                  <a:lnTo>
                    <a:pt x="119" y="76"/>
                  </a:lnTo>
                  <a:lnTo>
                    <a:pt x="119" y="40"/>
                  </a:lnTo>
                  <a:cubicBezTo>
                    <a:pt x="119" y="28"/>
                    <a:pt x="95" y="28"/>
                    <a:pt x="95" y="16"/>
                  </a:cubicBezTo>
                  <a:cubicBezTo>
                    <a:pt x="88" y="5"/>
                    <a:pt x="78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3740325" y="3261750"/>
              <a:ext cx="4200" cy="30175"/>
            </a:xfrm>
            <a:custGeom>
              <a:avLst/>
              <a:gdLst/>
              <a:ahLst/>
              <a:cxnLst/>
              <a:rect l="l" t="t" r="r" b="b"/>
              <a:pathLst>
                <a:path w="168" h="1207" extrusionOk="0">
                  <a:moveTo>
                    <a:pt x="122" y="1"/>
                  </a:moveTo>
                  <a:cubicBezTo>
                    <a:pt x="99" y="1"/>
                    <a:pt x="77" y="20"/>
                    <a:pt x="60" y="28"/>
                  </a:cubicBezTo>
                  <a:lnTo>
                    <a:pt x="49" y="40"/>
                  </a:lnTo>
                  <a:lnTo>
                    <a:pt x="49" y="76"/>
                  </a:lnTo>
                  <a:lnTo>
                    <a:pt x="49" y="159"/>
                  </a:lnTo>
                  <a:lnTo>
                    <a:pt x="49" y="254"/>
                  </a:lnTo>
                  <a:lnTo>
                    <a:pt x="49" y="337"/>
                  </a:lnTo>
                  <a:lnTo>
                    <a:pt x="49" y="433"/>
                  </a:lnTo>
                  <a:cubicBezTo>
                    <a:pt x="49" y="480"/>
                    <a:pt x="37" y="480"/>
                    <a:pt x="25" y="516"/>
                  </a:cubicBezTo>
                  <a:lnTo>
                    <a:pt x="25" y="611"/>
                  </a:lnTo>
                  <a:lnTo>
                    <a:pt x="25" y="695"/>
                  </a:lnTo>
                  <a:lnTo>
                    <a:pt x="25" y="790"/>
                  </a:lnTo>
                  <a:lnTo>
                    <a:pt x="25" y="885"/>
                  </a:lnTo>
                  <a:lnTo>
                    <a:pt x="25" y="909"/>
                  </a:lnTo>
                  <a:cubicBezTo>
                    <a:pt x="25" y="980"/>
                    <a:pt x="25" y="1040"/>
                    <a:pt x="1" y="1123"/>
                  </a:cubicBezTo>
                  <a:lnTo>
                    <a:pt x="1" y="1147"/>
                  </a:lnTo>
                  <a:lnTo>
                    <a:pt x="1" y="1183"/>
                  </a:lnTo>
                  <a:lnTo>
                    <a:pt x="1" y="1207"/>
                  </a:lnTo>
                  <a:cubicBezTo>
                    <a:pt x="25" y="1195"/>
                    <a:pt x="25" y="1195"/>
                    <a:pt x="37" y="1195"/>
                  </a:cubicBezTo>
                  <a:cubicBezTo>
                    <a:pt x="49" y="1183"/>
                    <a:pt x="49" y="1159"/>
                    <a:pt x="49" y="1147"/>
                  </a:cubicBezTo>
                  <a:cubicBezTo>
                    <a:pt x="49" y="1123"/>
                    <a:pt x="60" y="1099"/>
                    <a:pt x="60" y="1064"/>
                  </a:cubicBezTo>
                  <a:cubicBezTo>
                    <a:pt x="60" y="1016"/>
                    <a:pt x="60" y="1016"/>
                    <a:pt x="84" y="969"/>
                  </a:cubicBezTo>
                  <a:lnTo>
                    <a:pt x="84" y="885"/>
                  </a:lnTo>
                  <a:cubicBezTo>
                    <a:pt x="84" y="838"/>
                    <a:pt x="96" y="838"/>
                    <a:pt x="96" y="790"/>
                  </a:cubicBezTo>
                  <a:cubicBezTo>
                    <a:pt x="96" y="742"/>
                    <a:pt x="96" y="742"/>
                    <a:pt x="108" y="695"/>
                  </a:cubicBezTo>
                  <a:lnTo>
                    <a:pt x="108" y="611"/>
                  </a:lnTo>
                  <a:cubicBezTo>
                    <a:pt x="108" y="564"/>
                    <a:pt x="120" y="480"/>
                    <a:pt x="144" y="433"/>
                  </a:cubicBezTo>
                  <a:lnTo>
                    <a:pt x="144" y="337"/>
                  </a:lnTo>
                  <a:cubicBezTo>
                    <a:pt x="144" y="302"/>
                    <a:pt x="156" y="302"/>
                    <a:pt x="156" y="254"/>
                  </a:cubicBezTo>
                  <a:lnTo>
                    <a:pt x="156" y="159"/>
                  </a:lnTo>
                  <a:cubicBezTo>
                    <a:pt x="156" y="123"/>
                    <a:pt x="156" y="123"/>
                    <a:pt x="168" y="76"/>
                  </a:cubicBezTo>
                  <a:lnTo>
                    <a:pt x="168" y="40"/>
                  </a:lnTo>
                  <a:cubicBezTo>
                    <a:pt x="168" y="28"/>
                    <a:pt x="156" y="28"/>
                    <a:pt x="156" y="16"/>
                  </a:cubicBezTo>
                  <a:cubicBezTo>
                    <a:pt x="144" y="5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3750150" y="3254025"/>
              <a:ext cx="3000" cy="30750"/>
            </a:xfrm>
            <a:custGeom>
              <a:avLst/>
              <a:gdLst/>
              <a:ahLst/>
              <a:cxnLst/>
              <a:rect l="l" t="t" r="r" b="b"/>
              <a:pathLst>
                <a:path w="120" h="1230" extrusionOk="0">
                  <a:moveTo>
                    <a:pt x="73" y="0"/>
                  </a:moveTo>
                  <a:cubicBezTo>
                    <a:pt x="47" y="0"/>
                    <a:pt x="21" y="23"/>
                    <a:pt x="13" y="39"/>
                  </a:cubicBezTo>
                  <a:cubicBezTo>
                    <a:pt x="13" y="39"/>
                    <a:pt x="13" y="51"/>
                    <a:pt x="1" y="51"/>
                  </a:cubicBezTo>
                  <a:lnTo>
                    <a:pt x="1" y="87"/>
                  </a:lnTo>
                  <a:lnTo>
                    <a:pt x="1" y="170"/>
                  </a:lnTo>
                  <a:lnTo>
                    <a:pt x="1" y="265"/>
                  </a:lnTo>
                  <a:lnTo>
                    <a:pt x="1" y="361"/>
                  </a:lnTo>
                  <a:cubicBezTo>
                    <a:pt x="1" y="396"/>
                    <a:pt x="13" y="396"/>
                    <a:pt x="13" y="444"/>
                  </a:cubicBezTo>
                  <a:cubicBezTo>
                    <a:pt x="13" y="492"/>
                    <a:pt x="1" y="492"/>
                    <a:pt x="1" y="539"/>
                  </a:cubicBezTo>
                  <a:cubicBezTo>
                    <a:pt x="1" y="575"/>
                    <a:pt x="1" y="599"/>
                    <a:pt x="13" y="623"/>
                  </a:cubicBezTo>
                  <a:lnTo>
                    <a:pt x="13" y="718"/>
                  </a:lnTo>
                  <a:cubicBezTo>
                    <a:pt x="13" y="754"/>
                    <a:pt x="25" y="754"/>
                    <a:pt x="25" y="801"/>
                  </a:cubicBezTo>
                  <a:lnTo>
                    <a:pt x="25" y="897"/>
                  </a:lnTo>
                  <a:lnTo>
                    <a:pt x="25" y="920"/>
                  </a:lnTo>
                  <a:cubicBezTo>
                    <a:pt x="25" y="992"/>
                    <a:pt x="48" y="1075"/>
                    <a:pt x="25" y="1147"/>
                  </a:cubicBezTo>
                  <a:lnTo>
                    <a:pt x="25" y="1170"/>
                  </a:lnTo>
                  <a:lnTo>
                    <a:pt x="25" y="1206"/>
                  </a:lnTo>
                  <a:lnTo>
                    <a:pt x="25" y="1230"/>
                  </a:lnTo>
                  <a:cubicBezTo>
                    <a:pt x="60" y="1218"/>
                    <a:pt x="72" y="1218"/>
                    <a:pt x="72" y="1218"/>
                  </a:cubicBezTo>
                  <a:cubicBezTo>
                    <a:pt x="84" y="1206"/>
                    <a:pt x="84" y="1194"/>
                    <a:pt x="84" y="1158"/>
                  </a:cubicBezTo>
                  <a:lnTo>
                    <a:pt x="84" y="1075"/>
                  </a:lnTo>
                  <a:lnTo>
                    <a:pt x="84" y="980"/>
                  </a:lnTo>
                  <a:lnTo>
                    <a:pt x="84" y="897"/>
                  </a:lnTo>
                  <a:cubicBezTo>
                    <a:pt x="84" y="849"/>
                    <a:pt x="108" y="849"/>
                    <a:pt x="108" y="801"/>
                  </a:cubicBezTo>
                  <a:lnTo>
                    <a:pt x="108" y="706"/>
                  </a:lnTo>
                  <a:lnTo>
                    <a:pt x="108" y="623"/>
                  </a:lnTo>
                  <a:cubicBezTo>
                    <a:pt x="108" y="575"/>
                    <a:pt x="120" y="468"/>
                    <a:pt x="120" y="432"/>
                  </a:cubicBezTo>
                  <a:cubicBezTo>
                    <a:pt x="120" y="385"/>
                    <a:pt x="108" y="385"/>
                    <a:pt x="108" y="337"/>
                  </a:cubicBezTo>
                  <a:cubicBezTo>
                    <a:pt x="108" y="301"/>
                    <a:pt x="120" y="301"/>
                    <a:pt x="120" y="254"/>
                  </a:cubicBezTo>
                  <a:lnTo>
                    <a:pt x="120" y="158"/>
                  </a:lnTo>
                  <a:lnTo>
                    <a:pt x="120" y="75"/>
                  </a:lnTo>
                  <a:lnTo>
                    <a:pt x="120" y="39"/>
                  </a:lnTo>
                  <a:cubicBezTo>
                    <a:pt x="120" y="27"/>
                    <a:pt x="108" y="27"/>
                    <a:pt x="108" y="15"/>
                  </a:cubicBezTo>
                  <a:cubicBezTo>
                    <a:pt x="97" y="5"/>
                    <a:pt x="85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3759100" y="3236800"/>
              <a:ext cx="5975" cy="34000"/>
            </a:xfrm>
            <a:custGeom>
              <a:avLst/>
              <a:gdLst/>
              <a:ahLst/>
              <a:cxnLst/>
              <a:rect l="l" t="t" r="r" b="b"/>
              <a:pathLst>
                <a:path w="239" h="1360" extrusionOk="0">
                  <a:moveTo>
                    <a:pt x="183" y="0"/>
                  </a:moveTo>
                  <a:cubicBezTo>
                    <a:pt x="161" y="0"/>
                    <a:pt x="138" y="7"/>
                    <a:pt x="131" y="14"/>
                  </a:cubicBezTo>
                  <a:lnTo>
                    <a:pt x="119" y="26"/>
                  </a:lnTo>
                  <a:cubicBezTo>
                    <a:pt x="119" y="50"/>
                    <a:pt x="119" y="50"/>
                    <a:pt x="107" y="62"/>
                  </a:cubicBezTo>
                  <a:cubicBezTo>
                    <a:pt x="83" y="109"/>
                    <a:pt x="83" y="121"/>
                    <a:pt x="83" y="169"/>
                  </a:cubicBezTo>
                  <a:cubicBezTo>
                    <a:pt x="71" y="204"/>
                    <a:pt x="71" y="204"/>
                    <a:pt x="71" y="264"/>
                  </a:cubicBezTo>
                  <a:cubicBezTo>
                    <a:pt x="60" y="312"/>
                    <a:pt x="71" y="323"/>
                    <a:pt x="60" y="371"/>
                  </a:cubicBezTo>
                  <a:cubicBezTo>
                    <a:pt x="48" y="419"/>
                    <a:pt x="60" y="419"/>
                    <a:pt x="48" y="478"/>
                  </a:cubicBezTo>
                  <a:cubicBezTo>
                    <a:pt x="24" y="526"/>
                    <a:pt x="12" y="526"/>
                    <a:pt x="12" y="585"/>
                  </a:cubicBezTo>
                  <a:lnTo>
                    <a:pt x="12" y="681"/>
                  </a:lnTo>
                  <a:cubicBezTo>
                    <a:pt x="12" y="728"/>
                    <a:pt x="12" y="728"/>
                    <a:pt x="0" y="788"/>
                  </a:cubicBezTo>
                  <a:lnTo>
                    <a:pt x="0" y="895"/>
                  </a:lnTo>
                  <a:lnTo>
                    <a:pt x="0" y="1002"/>
                  </a:lnTo>
                  <a:lnTo>
                    <a:pt x="0" y="1026"/>
                  </a:lnTo>
                  <a:lnTo>
                    <a:pt x="0" y="1264"/>
                  </a:lnTo>
                  <a:lnTo>
                    <a:pt x="0" y="1300"/>
                  </a:lnTo>
                  <a:lnTo>
                    <a:pt x="0" y="1324"/>
                  </a:lnTo>
                  <a:lnTo>
                    <a:pt x="0" y="1359"/>
                  </a:lnTo>
                  <a:cubicBezTo>
                    <a:pt x="12" y="1359"/>
                    <a:pt x="12" y="1359"/>
                    <a:pt x="24" y="1347"/>
                  </a:cubicBezTo>
                  <a:cubicBezTo>
                    <a:pt x="48" y="1324"/>
                    <a:pt x="48" y="1312"/>
                    <a:pt x="48" y="1288"/>
                  </a:cubicBezTo>
                  <a:cubicBezTo>
                    <a:pt x="48" y="1240"/>
                    <a:pt x="48" y="1133"/>
                    <a:pt x="60" y="1085"/>
                  </a:cubicBezTo>
                  <a:lnTo>
                    <a:pt x="60" y="990"/>
                  </a:lnTo>
                  <a:cubicBezTo>
                    <a:pt x="60" y="943"/>
                    <a:pt x="71" y="943"/>
                    <a:pt x="71" y="883"/>
                  </a:cubicBezTo>
                  <a:cubicBezTo>
                    <a:pt x="71" y="835"/>
                    <a:pt x="83" y="835"/>
                    <a:pt x="83" y="776"/>
                  </a:cubicBezTo>
                  <a:cubicBezTo>
                    <a:pt x="83" y="728"/>
                    <a:pt x="83" y="716"/>
                    <a:pt x="107" y="669"/>
                  </a:cubicBezTo>
                  <a:cubicBezTo>
                    <a:pt x="119" y="621"/>
                    <a:pt x="119" y="621"/>
                    <a:pt x="119" y="562"/>
                  </a:cubicBezTo>
                  <a:cubicBezTo>
                    <a:pt x="131" y="526"/>
                    <a:pt x="131" y="526"/>
                    <a:pt x="131" y="466"/>
                  </a:cubicBezTo>
                  <a:cubicBezTo>
                    <a:pt x="143" y="419"/>
                    <a:pt x="131" y="419"/>
                    <a:pt x="143" y="359"/>
                  </a:cubicBezTo>
                  <a:lnTo>
                    <a:pt x="179" y="264"/>
                  </a:lnTo>
                  <a:cubicBezTo>
                    <a:pt x="191" y="228"/>
                    <a:pt x="179" y="228"/>
                    <a:pt x="191" y="169"/>
                  </a:cubicBezTo>
                  <a:lnTo>
                    <a:pt x="226" y="73"/>
                  </a:lnTo>
                  <a:cubicBezTo>
                    <a:pt x="226" y="62"/>
                    <a:pt x="238" y="50"/>
                    <a:pt x="238" y="50"/>
                  </a:cubicBezTo>
                  <a:cubicBezTo>
                    <a:pt x="238" y="26"/>
                    <a:pt x="238" y="14"/>
                    <a:pt x="226" y="14"/>
                  </a:cubicBezTo>
                  <a:cubicBezTo>
                    <a:pt x="216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3768025" y="3219875"/>
              <a:ext cx="7450" cy="40650"/>
            </a:xfrm>
            <a:custGeom>
              <a:avLst/>
              <a:gdLst/>
              <a:ahLst/>
              <a:cxnLst/>
              <a:rect l="l" t="t" r="r" b="b"/>
              <a:pathLst>
                <a:path w="298" h="1626" extrusionOk="0">
                  <a:moveTo>
                    <a:pt x="269" y="0"/>
                  </a:moveTo>
                  <a:cubicBezTo>
                    <a:pt x="246" y="0"/>
                    <a:pt x="217" y="17"/>
                    <a:pt x="203" y="24"/>
                  </a:cubicBezTo>
                  <a:lnTo>
                    <a:pt x="191" y="36"/>
                  </a:lnTo>
                  <a:cubicBezTo>
                    <a:pt x="191" y="60"/>
                    <a:pt x="179" y="60"/>
                    <a:pt x="179" y="72"/>
                  </a:cubicBezTo>
                  <a:lnTo>
                    <a:pt x="143" y="191"/>
                  </a:lnTo>
                  <a:lnTo>
                    <a:pt x="119" y="310"/>
                  </a:lnTo>
                  <a:lnTo>
                    <a:pt x="84" y="429"/>
                  </a:lnTo>
                  <a:cubicBezTo>
                    <a:pt x="72" y="488"/>
                    <a:pt x="84" y="488"/>
                    <a:pt x="72" y="548"/>
                  </a:cubicBezTo>
                  <a:cubicBezTo>
                    <a:pt x="60" y="608"/>
                    <a:pt x="36" y="608"/>
                    <a:pt x="24" y="667"/>
                  </a:cubicBezTo>
                  <a:cubicBezTo>
                    <a:pt x="12" y="727"/>
                    <a:pt x="24" y="727"/>
                    <a:pt x="12" y="786"/>
                  </a:cubicBezTo>
                  <a:cubicBezTo>
                    <a:pt x="12" y="846"/>
                    <a:pt x="12" y="846"/>
                    <a:pt x="0" y="905"/>
                  </a:cubicBezTo>
                  <a:lnTo>
                    <a:pt x="0" y="1024"/>
                  </a:lnTo>
                  <a:lnTo>
                    <a:pt x="0" y="1143"/>
                  </a:lnTo>
                  <a:lnTo>
                    <a:pt x="0" y="1191"/>
                  </a:lnTo>
                  <a:cubicBezTo>
                    <a:pt x="0" y="1274"/>
                    <a:pt x="12" y="1310"/>
                    <a:pt x="12" y="1465"/>
                  </a:cubicBezTo>
                  <a:cubicBezTo>
                    <a:pt x="12" y="1489"/>
                    <a:pt x="24" y="1524"/>
                    <a:pt x="24" y="1548"/>
                  </a:cubicBezTo>
                  <a:cubicBezTo>
                    <a:pt x="24" y="1559"/>
                    <a:pt x="24" y="1560"/>
                    <a:pt x="43" y="1570"/>
                  </a:cubicBezTo>
                  <a:lnTo>
                    <a:pt x="43" y="1570"/>
                  </a:lnTo>
                  <a:cubicBezTo>
                    <a:pt x="46" y="1562"/>
                    <a:pt x="48" y="1555"/>
                    <a:pt x="48" y="1548"/>
                  </a:cubicBezTo>
                  <a:lnTo>
                    <a:pt x="48" y="1429"/>
                  </a:lnTo>
                  <a:lnTo>
                    <a:pt x="48" y="1310"/>
                  </a:lnTo>
                  <a:lnTo>
                    <a:pt x="48" y="1191"/>
                  </a:lnTo>
                  <a:cubicBezTo>
                    <a:pt x="48" y="1131"/>
                    <a:pt x="60" y="1131"/>
                    <a:pt x="60" y="1072"/>
                  </a:cubicBezTo>
                  <a:cubicBezTo>
                    <a:pt x="60" y="1012"/>
                    <a:pt x="60" y="1012"/>
                    <a:pt x="72" y="953"/>
                  </a:cubicBezTo>
                  <a:cubicBezTo>
                    <a:pt x="72" y="893"/>
                    <a:pt x="72" y="893"/>
                    <a:pt x="84" y="834"/>
                  </a:cubicBezTo>
                  <a:lnTo>
                    <a:pt x="119" y="715"/>
                  </a:lnTo>
                  <a:lnTo>
                    <a:pt x="143" y="596"/>
                  </a:lnTo>
                  <a:cubicBezTo>
                    <a:pt x="167" y="536"/>
                    <a:pt x="143" y="536"/>
                    <a:pt x="167" y="477"/>
                  </a:cubicBezTo>
                  <a:cubicBezTo>
                    <a:pt x="179" y="417"/>
                    <a:pt x="191" y="417"/>
                    <a:pt x="203" y="358"/>
                  </a:cubicBezTo>
                  <a:lnTo>
                    <a:pt x="238" y="238"/>
                  </a:lnTo>
                  <a:cubicBezTo>
                    <a:pt x="250" y="179"/>
                    <a:pt x="250" y="179"/>
                    <a:pt x="286" y="119"/>
                  </a:cubicBezTo>
                  <a:cubicBezTo>
                    <a:pt x="298" y="96"/>
                    <a:pt x="298" y="84"/>
                    <a:pt x="298" y="72"/>
                  </a:cubicBezTo>
                  <a:lnTo>
                    <a:pt x="298" y="24"/>
                  </a:lnTo>
                  <a:cubicBezTo>
                    <a:pt x="293" y="6"/>
                    <a:pt x="282" y="0"/>
                    <a:pt x="269" y="0"/>
                  </a:cubicBezTo>
                  <a:close/>
                  <a:moveTo>
                    <a:pt x="43" y="1570"/>
                  </a:moveTo>
                  <a:lnTo>
                    <a:pt x="43" y="1570"/>
                  </a:lnTo>
                  <a:cubicBezTo>
                    <a:pt x="37" y="1588"/>
                    <a:pt x="26" y="1607"/>
                    <a:pt x="24" y="1617"/>
                  </a:cubicBezTo>
                  <a:lnTo>
                    <a:pt x="24" y="1617"/>
                  </a:lnTo>
                  <a:cubicBezTo>
                    <a:pt x="27" y="1609"/>
                    <a:pt x="34" y="1595"/>
                    <a:pt x="48" y="1572"/>
                  </a:cubicBezTo>
                  <a:cubicBezTo>
                    <a:pt x="46" y="1571"/>
                    <a:pt x="45" y="1570"/>
                    <a:pt x="43" y="1570"/>
                  </a:cubicBezTo>
                  <a:close/>
                  <a:moveTo>
                    <a:pt x="24" y="1617"/>
                  </a:moveTo>
                  <a:cubicBezTo>
                    <a:pt x="22" y="1623"/>
                    <a:pt x="22" y="1626"/>
                    <a:pt x="22" y="1626"/>
                  </a:cubicBezTo>
                  <a:cubicBezTo>
                    <a:pt x="23" y="1626"/>
                    <a:pt x="24" y="1623"/>
                    <a:pt x="24" y="1620"/>
                  </a:cubicBezTo>
                  <a:cubicBezTo>
                    <a:pt x="24" y="1619"/>
                    <a:pt x="24" y="1618"/>
                    <a:pt x="24" y="1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3775750" y="3209900"/>
              <a:ext cx="5400" cy="40250"/>
            </a:xfrm>
            <a:custGeom>
              <a:avLst/>
              <a:gdLst/>
              <a:ahLst/>
              <a:cxnLst/>
              <a:rect l="l" t="t" r="r" b="b"/>
              <a:pathLst>
                <a:path w="216" h="1610" extrusionOk="0">
                  <a:moveTo>
                    <a:pt x="166" y="1"/>
                  </a:moveTo>
                  <a:cubicBezTo>
                    <a:pt x="144" y="1"/>
                    <a:pt x="116" y="19"/>
                    <a:pt x="108" y="42"/>
                  </a:cubicBezTo>
                  <a:cubicBezTo>
                    <a:pt x="108" y="54"/>
                    <a:pt x="96" y="54"/>
                    <a:pt x="96" y="54"/>
                  </a:cubicBezTo>
                  <a:cubicBezTo>
                    <a:pt x="96" y="66"/>
                    <a:pt x="96" y="66"/>
                    <a:pt x="72" y="78"/>
                  </a:cubicBezTo>
                  <a:cubicBezTo>
                    <a:pt x="60" y="137"/>
                    <a:pt x="60" y="137"/>
                    <a:pt x="60" y="197"/>
                  </a:cubicBezTo>
                  <a:cubicBezTo>
                    <a:pt x="48" y="256"/>
                    <a:pt x="48" y="256"/>
                    <a:pt x="48" y="316"/>
                  </a:cubicBezTo>
                  <a:cubicBezTo>
                    <a:pt x="37" y="376"/>
                    <a:pt x="48" y="376"/>
                    <a:pt x="37" y="435"/>
                  </a:cubicBezTo>
                  <a:lnTo>
                    <a:pt x="37" y="554"/>
                  </a:lnTo>
                  <a:cubicBezTo>
                    <a:pt x="37" y="614"/>
                    <a:pt x="1" y="614"/>
                    <a:pt x="1" y="673"/>
                  </a:cubicBezTo>
                  <a:lnTo>
                    <a:pt x="1" y="792"/>
                  </a:lnTo>
                  <a:lnTo>
                    <a:pt x="1" y="911"/>
                  </a:lnTo>
                  <a:lnTo>
                    <a:pt x="1" y="1030"/>
                  </a:lnTo>
                  <a:lnTo>
                    <a:pt x="1" y="1149"/>
                  </a:lnTo>
                  <a:lnTo>
                    <a:pt x="1" y="1197"/>
                  </a:lnTo>
                  <a:cubicBezTo>
                    <a:pt x="1" y="1292"/>
                    <a:pt x="13" y="1376"/>
                    <a:pt x="13" y="1483"/>
                  </a:cubicBezTo>
                  <a:lnTo>
                    <a:pt x="13" y="1530"/>
                  </a:lnTo>
                  <a:lnTo>
                    <a:pt x="13" y="1554"/>
                  </a:lnTo>
                  <a:cubicBezTo>
                    <a:pt x="13" y="1566"/>
                    <a:pt x="13" y="1566"/>
                    <a:pt x="37" y="1590"/>
                  </a:cubicBezTo>
                  <a:cubicBezTo>
                    <a:pt x="23" y="1604"/>
                    <a:pt x="25" y="1610"/>
                    <a:pt x="29" y="1610"/>
                  </a:cubicBezTo>
                  <a:cubicBezTo>
                    <a:pt x="32" y="1610"/>
                    <a:pt x="37" y="1607"/>
                    <a:pt x="37" y="1602"/>
                  </a:cubicBezTo>
                  <a:cubicBezTo>
                    <a:pt x="48" y="1578"/>
                    <a:pt x="48" y="1554"/>
                    <a:pt x="48" y="1530"/>
                  </a:cubicBezTo>
                  <a:lnTo>
                    <a:pt x="48" y="1304"/>
                  </a:lnTo>
                  <a:lnTo>
                    <a:pt x="48" y="1185"/>
                  </a:lnTo>
                  <a:cubicBezTo>
                    <a:pt x="48" y="1126"/>
                    <a:pt x="60" y="1126"/>
                    <a:pt x="60" y="1066"/>
                  </a:cubicBezTo>
                  <a:cubicBezTo>
                    <a:pt x="60" y="1007"/>
                    <a:pt x="60" y="1007"/>
                    <a:pt x="72" y="947"/>
                  </a:cubicBezTo>
                  <a:lnTo>
                    <a:pt x="72" y="828"/>
                  </a:lnTo>
                  <a:cubicBezTo>
                    <a:pt x="96" y="768"/>
                    <a:pt x="96" y="768"/>
                    <a:pt x="96" y="709"/>
                  </a:cubicBezTo>
                  <a:cubicBezTo>
                    <a:pt x="108" y="649"/>
                    <a:pt x="108" y="649"/>
                    <a:pt x="108" y="590"/>
                  </a:cubicBezTo>
                  <a:cubicBezTo>
                    <a:pt x="120" y="530"/>
                    <a:pt x="108" y="530"/>
                    <a:pt x="120" y="471"/>
                  </a:cubicBezTo>
                  <a:lnTo>
                    <a:pt x="156" y="352"/>
                  </a:lnTo>
                  <a:cubicBezTo>
                    <a:pt x="167" y="292"/>
                    <a:pt x="156" y="292"/>
                    <a:pt x="167" y="233"/>
                  </a:cubicBezTo>
                  <a:lnTo>
                    <a:pt x="191" y="114"/>
                  </a:lnTo>
                  <a:cubicBezTo>
                    <a:pt x="191" y="102"/>
                    <a:pt x="215" y="78"/>
                    <a:pt x="215" y="66"/>
                  </a:cubicBezTo>
                  <a:cubicBezTo>
                    <a:pt x="215" y="54"/>
                    <a:pt x="215" y="42"/>
                    <a:pt x="191" y="18"/>
                  </a:cubicBezTo>
                  <a:cubicBezTo>
                    <a:pt x="187" y="6"/>
                    <a:pt x="177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3771000" y="3209450"/>
              <a:ext cx="13125" cy="15800"/>
            </a:xfrm>
            <a:custGeom>
              <a:avLst/>
              <a:gdLst/>
              <a:ahLst/>
              <a:cxnLst/>
              <a:rect l="l" t="t" r="r" b="b"/>
              <a:pathLst>
                <a:path w="525" h="632" extrusionOk="0">
                  <a:moveTo>
                    <a:pt x="488" y="1"/>
                  </a:moveTo>
                  <a:cubicBezTo>
                    <a:pt x="477" y="1"/>
                    <a:pt x="453" y="13"/>
                    <a:pt x="453" y="13"/>
                  </a:cubicBezTo>
                  <a:lnTo>
                    <a:pt x="417" y="60"/>
                  </a:lnTo>
                  <a:lnTo>
                    <a:pt x="369" y="96"/>
                  </a:lnTo>
                  <a:cubicBezTo>
                    <a:pt x="357" y="108"/>
                    <a:pt x="357" y="132"/>
                    <a:pt x="346" y="143"/>
                  </a:cubicBezTo>
                  <a:cubicBezTo>
                    <a:pt x="322" y="155"/>
                    <a:pt x="310" y="155"/>
                    <a:pt x="298" y="191"/>
                  </a:cubicBezTo>
                  <a:cubicBezTo>
                    <a:pt x="286" y="203"/>
                    <a:pt x="286" y="215"/>
                    <a:pt x="250" y="227"/>
                  </a:cubicBezTo>
                  <a:cubicBezTo>
                    <a:pt x="238" y="251"/>
                    <a:pt x="238" y="263"/>
                    <a:pt x="227" y="274"/>
                  </a:cubicBezTo>
                  <a:cubicBezTo>
                    <a:pt x="203" y="286"/>
                    <a:pt x="167" y="334"/>
                    <a:pt x="143" y="370"/>
                  </a:cubicBezTo>
                  <a:cubicBezTo>
                    <a:pt x="131" y="382"/>
                    <a:pt x="131" y="394"/>
                    <a:pt x="119" y="405"/>
                  </a:cubicBezTo>
                  <a:cubicBezTo>
                    <a:pt x="107" y="429"/>
                    <a:pt x="84" y="429"/>
                    <a:pt x="72" y="453"/>
                  </a:cubicBezTo>
                  <a:cubicBezTo>
                    <a:pt x="60" y="465"/>
                    <a:pt x="60" y="489"/>
                    <a:pt x="48" y="501"/>
                  </a:cubicBezTo>
                  <a:cubicBezTo>
                    <a:pt x="24" y="513"/>
                    <a:pt x="24" y="524"/>
                    <a:pt x="12" y="548"/>
                  </a:cubicBezTo>
                  <a:cubicBezTo>
                    <a:pt x="12" y="560"/>
                    <a:pt x="0" y="560"/>
                    <a:pt x="0" y="560"/>
                  </a:cubicBezTo>
                  <a:lnTo>
                    <a:pt x="0" y="584"/>
                  </a:lnTo>
                  <a:cubicBezTo>
                    <a:pt x="12" y="620"/>
                    <a:pt x="60" y="632"/>
                    <a:pt x="72" y="632"/>
                  </a:cubicBezTo>
                  <a:lnTo>
                    <a:pt x="84" y="632"/>
                  </a:lnTo>
                  <a:lnTo>
                    <a:pt x="107" y="620"/>
                  </a:lnTo>
                  <a:cubicBezTo>
                    <a:pt x="119" y="608"/>
                    <a:pt x="119" y="584"/>
                    <a:pt x="131" y="572"/>
                  </a:cubicBezTo>
                  <a:cubicBezTo>
                    <a:pt x="143" y="548"/>
                    <a:pt x="143" y="548"/>
                    <a:pt x="167" y="524"/>
                  </a:cubicBezTo>
                  <a:cubicBezTo>
                    <a:pt x="179" y="513"/>
                    <a:pt x="179" y="501"/>
                    <a:pt x="191" y="489"/>
                  </a:cubicBezTo>
                  <a:lnTo>
                    <a:pt x="227" y="429"/>
                  </a:lnTo>
                  <a:cubicBezTo>
                    <a:pt x="238" y="394"/>
                    <a:pt x="250" y="405"/>
                    <a:pt x="262" y="394"/>
                  </a:cubicBezTo>
                  <a:cubicBezTo>
                    <a:pt x="286" y="370"/>
                    <a:pt x="286" y="370"/>
                    <a:pt x="298" y="346"/>
                  </a:cubicBezTo>
                  <a:cubicBezTo>
                    <a:pt x="310" y="322"/>
                    <a:pt x="310" y="322"/>
                    <a:pt x="322" y="310"/>
                  </a:cubicBezTo>
                  <a:lnTo>
                    <a:pt x="357" y="251"/>
                  </a:lnTo>
                  <a:cubicBezTo>
                    <a:pt x="369" y="215"/>
                    <a:pt x="369" y="215"/>
                    <a:pt x="381" y="203"/>
                  </a:cubicBezTo>
                  <a:lnTo>
                    <a:pt x="405" y="191"/>
                  </a:lnTo>
                  <a:cubicBezTo>
                    <a:pt x="429" y="155"/>
                    <a:pt x="441" y="108"/>
                    <a:pt x="488" y="84"/>
                  </a:cubicBezTo>
                  <a:cubicBezTo>
                    <a:pt x="488" y="72"/>
                    <a:pt x="500" y="72"/>
                    <a:pt x="500" y="72"/>
                  </a:cubicBezTo>
                  <a:cubicBezTo>
                    <a:pt x="500" y="72"/>
                    <a:pt x="500" y="48"/>
                    <a:pt x="524" y="48"/>
                  </a:cubicBezTo>
                  <a:cubicBezTo>
                    <a:pt x="488" y="24"/>
                    <a:pt x="488" y="13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3784100" y="3202425"/>
              <a:ext cx="7450" cy="42175"/>
            </a:xfrm>
            <a:custGeom>
              <a:avLst/>
              <a:gdLst/>
              <a:ahLst/>
              <a:cxnLst/>
              <a:rect l="l" t="t" r="r" b="b"/>
              <a:pathLst>
                <a:path w="298" h="1687" extrusionOk="0">
                  <a:moveTo>
                    <a:pt x="258" y="1"/>
                  </a:moveTo>
                  <a:cubicBezTo>
                    <a:pt x="235" y="1"/>
                    <a:pt x="210" y="12"/>
                    <a:pt x="203" y="20"/>
                  </a:cubicBezTo>
                  <a:cubicBezTo>
                    <a:pt x="203" y="43"/>
                    <a:pt x="191" y="43"/>
                    <a:pt x="191" y="43"/>
                  </a:cubicBezTo>
                  <a:cubicBezTo>
                    <a:pt x="191" y="55"/>
                    <a:pt x="179" y="55"/>
                    <a:pt x="179" y="67"/>
                  </a:cubicBezTo>
                  <a:lnTo>
                    <a:pt x="143" y="186"/>
                  </a:lnTo>
                  <a:lnTo>
                    <a:pt x="119" y="305"/>
                  </a:lnTo>
                  <a:cubicBezTo>
                    <a:pt x="95" y="365"/>
                    <a:pt x="95" y="365"/>
                    <a:pt x="84" y="436"/>
                  </a:cubicBezTo>
                  <a:cubicBezTo>
                    <a:pt x="72" y="496"/>
                    <a:pt x="84" y="496"/>
                    <a:pt x="72" y="579"/>
                  </a:cubicBezTo>
                  <a:cubicBezTo>
                    <a:pt x="60" y="651"/>
                    <a:pt x="36" y="639"/>
                    <a:pt x="24" y="698"/>
                  </a:cubicBezTo>
                  <a:cubicBezTo>
                    <a:pt x="12" y="758"/>
                    <a:pt x="24" y="758"/>
                    <a:pt x="12" y="829"/>
                  </a:cubicBezTo>
                  <a:cubicBezTo>
                    <a:pt x="0" y="889"/>
                    <a:pt x="0" y="889"/>
                    <a:pt x="0" y="960"/>
                  </a:cubicBezTo>
                  <a:lnTo>
                    <a:pt x="0" y="1091"/>
                  </a:lnTo>
                  <a:lnTo>
                    <a:pt x="0" y="1234"/>
                  </a:lnTo>
                  <a:lnTo>
                    <a:pt x="0" y="1270"/>
                  </a:lnTo>
                  <a:lnTo>
                    <a:pt x="0" y="1567"/>
                  </a:lnTo>
                  <a:lnTo>
                    <a:pt x="0" y="1615"/>
                  </a:lnTo>
                  <a:lnTo>
                    <a:pt x="0" y="1663"/>
                  </a:lnTo>
                  <a:cubicBezTo>
                    <a:pt x="0" y="1675"/>
                    <a:pt x="0" y="1675"/>
                    <a:pt x="12" y="1687"/>
                  </a:cubicBezTo>
                  <a:cubicBezTo>
                    <a:pt x="12" y="1675"/>
                    <a:pt x="12" y="1675"/>
                    <a:pt x="24" y="1675"/>
                  </a:cubicBezTo>
                  <a:cubicBezTo>
                    <a:pt x="36" y="1663"/>
                    <a:pt x="36" y="1627"/>
                    <a:pt x="36" y="1603"/>
                  </a:cubicBezTo>
                  <a:lnTo>
                    <a:pt x="36" y="1341"/>
                  </a:lnTo>
                  <a:lnTo>
                    <a:pt x="36" y="1210"/>
                  </a:lnTo>
                  <a:cubicBezTo>
                    <a:pt x="36" y="1151"/>
                    <a:pt x="60" y="1151"/>
                    <a:pt x="60" y="1079"/>
                  </a:cubicBezTo>
                  <a:cubicBezTo>
                    <a:pt x="60" y="1020"/>
                    <a:pt x="84" y="889"/>
                    <a:pt x="84" y="829"/>
                  </a:cubicBezTo>
                  <a:lnTo>
                    <a:pt x="119" y="710"/>
                  </a:lnTo>
                  <a:lnTo>
                    <a:pt x="143" y="591"/>
                  </a:lnTo>
                  <a:cubicBezTo>
                    <a:pt x="155" y="532"/>
                    <a:pt x="143" y="532"/>
                    <a:pt x="155" y="472"/>
                  </a:cubicBezTo>
                  <a:cubicBezTo>
                    <a:pt x="179" y="413"/>
                    <a:pt x="191" y="413"/>
                    <a:pt x="203" y="353"/>
                  </a:cubicBezTo>
                  <a:lnTo>
                    <a:pt x="238" y="234"/>
                  </a:lnTo>
                  <a:cubicBezTo>
                    <a:pt x="250" y="174"/>
                    <a:pt x="250" y="174"/>
                    <a:pt x="274" y="115"/>
                  </a:cubicBezTo>
                  <a:cubicBezTo>
                    <a:pt x="298" y="103"/>
                    <a:pt x="298" y="79"/>
                    <a:pt x="298" y="67"/>
                  </a:cubicBezTo>
                  <a:lnTo>
                    <a:pt x="298" y="20"/>
                  </a:lnTo>
                  <a:cubicBezTo>
                    <a:pt x="288" y="6"/>
                    <a:pt x="274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3795400" y="3196900"/>
              <a:ext cx="5075" cy="30550"/>
            </a:xfrm>
            <a:custGeom>
              <a:avLst/>
              <a:gdLst/>
              <a:ahLst/>
              <a:cxnLst/>
              <a:rect l="l" t="t" r="r" b="b"/>
              <a:pathLst>
                <a:path w="203" h="1222" extrusionOk="0">
                  <a:moveTo>
                    <a:pt x="146" y="1"/>
                  </a:moveTo>
                  <a:cubicBezTo>
                    <a:pt x="125" y="1"/>
                    <a:pt x="103" y="8"/>
                    <a:pt x="96" y="14"/>
                  </a:cubicBezTo>
                  <a:lnTo>
                    <a:pt x="84" y="38"/>
                  </a:lnTo>
                  <a:lnTo>
                    <a:pt x="84" y="62"/>
                  </a:lnTo>
                  <a:cubicBezTo>
                    <a:pt x="84" y="110"/>
                    <a:pt x="84" y="110"/>
                    <a:pt x="60" y="157"/>
                  </a:cubicBezTo>
                  <a:cubicBezTo>
                    <a:pt x="60" y="193"/>
                    <a:pt x="48" y="193"/>
                    <a:pt x="48" y="241"/>
                  </a:cubicBezTo>
                  <a:cubicBezTo>
                    <a:pt x="48" y="288"/>
                    <a:pt x="48" y="288"/>
                    <a:pt x="36" y="336"/>
                  </a:cubicBezTo>
                  <a:lnTo>
                    <a:pt x="36" y="419"/>
                  </a:lnTo>
                  <a:cubicBezTo>
                    <a:pt x="36" y="467"/>
                    <a:pt x="24" y="467"/>
                    <a:pt x="1" y="515"/>
                  </a:cubicBezTo>
                  <a:lnTo>
                    <a:pt x="1" y="598"/>
                  </a:lnTo>
                  <a:lnTo>
                    <a:pt x="1" y="693"/>
                  </a:lnTo>
                  <a:lnTo>
                    <a:pt x="1" y="776"/>
                  </a:lnTo>
                  <a:lnTo>
                    <a:pt x="1" y="872"/>
                  </a:lnTo>
                  <a:lnTo>
                    <a:pt x="1" y="896"/>
                  </a:lnTo>
                  <a:cubicBezTo>
                    <a:pt x="1" y="967"/>
                    <a:pt x="24" y="1050"/>
                    <a:pt x="1" y="1110"/>
                  </a:cubicBezTo>
                  <a:lnTo>
                    <a:pt x="1" y="1134"/>
                  </a:lnTo>
                  <a:lnTo>
                    <a:pt x="1" y="1169"/>
                  </a:lnTo>
                  <a:lnTo>
                    <a:pt x="1" y="1193"/>
                  </a:lnTo>
                  <a:cubicBezTo>
                    <a:pt x="20" y="1213"/>
                    <a:pt x="33" y="1222"/>
                    <a:pt x="40" y="1222"/>
                  </a:cubicBezTo>
                  <a:cubicBezTo>
                    <a:pt x="46" y="1222"/>
                    <a:pt x="48" y="1216"/>
                    <a:pt x="48" y="1205"/>
                  </a:cubicBezTo>
                  <a:cubicBezTo>
                    <a:pt x="60" y="1193"/>
                    <a:pt x="60" y="1181"/>
                    <a:pt x="60" y="1157"/>
                  </a:cubicBezTo>
                  <a:lnTo>
                    <a:pt x="60" y="967"/>
                  </a:lnTo>
                  <a:lnTo>
                    <a:pt x="60" y="884"/>
                  </a:lnTo>
                  <a:cubicBezTo>
                    <a:pt x="60" y="836"/>
                    <a:pt x="84" y="836"/>
                    <a:pt x="84" y="788"/>
                  </a:cubicBezTo>
                  <a:cubicBezTo>
                    <a:pt x="84" y="753"/>
                    <a:pt x="84" y="753"/>
                    <a:pt x="96" y="705"/>
                  </a:cubicBezTo>
                  <a:lnTo>
                    <a:pt x="96" y="610"/>
                  </a:lnTo>
                  <a:cubicBezTo>
                    <a:pt x="96" y="574"/>
                    <a:pt x="96" y="574"/>
                    <a:pt x="108" y="526"/>
                  </a:cubicBezTo>
                  <a:cubicBezTo>
                    <a:pt x="108" y="479"/>
                    <a:pt x="120" y="479"/>
                    <a:pt x="120" y="431"/>
                  </a:cubicBezTo>
                  <a:cubicBezTo>
                    <a:pt x="143" y="395"/>
                    <a:pt x="120" y="395"/>
                    <a:pt x="120" y="348"/>
                  </a:cubicBezTo>
                  <a:lnTo>
                    <a:pt x="155" y="253"/>
                  </a:lnTo>
                  <a:cubicBezTo>
                    <a:pt x="167" y="217"/>
                    <a:pt x="155" y="217"/>
                    <a:pt x="167" y="169"/>
                  </a:cubicBezTo>
                  <a:cubicBezTo>
                    <a:pt x="179" y="122"/>
                    <a:pt x="179" y="122"/>
                    <a:pt x="179" y="74"/>
                  </a:cubicBezTo>
                  <a:cubicBezTo>
                    <a:pt x="179" y="62"/>
                    <a:pt x="179" y="50"/>
                    <a:pt x="203" y="50"/>
                  </a:cubicBezTo>
                  <a:cubicBezTo>
                    <a:pt x="203" y="38"/>
                    <a:pt x="203" y="14"/>
                    <a:pt x="179" y="14"/>
                  </a:cubicBezTo>
                  <a:cubicBezTo>
                    <a:pt x="174" y="4"/>
                    <a:pt x="161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3802550" y="3189550"/>
              <a:ext cx="3300" cy="29750"/>
            </a:xfrm>
            <a:custGeom>
              <a:avLst/>
              <a:gdLst/>
              <a:ahLst/>
              <a:cxnLst/>
              <a:rect l="l" t="t" r="r" b="b"/>
              <a:pathLst>
                <a:path w="132" h="1190" extrusionOk="0">
                  <a:moveTo>
                    <a:pt x="94" y="1"/>
                  </a:moveTo>
                  <a:cubicBezTo>
                    <a:pt x="71" y="1"/>
                    <a:pt x="44" y="18"/>
                    <a:pt x="36" y="35"/>
                  </a:cubicBezTo>
                  <a:cubicBezTo>
                    <a:pt x="36" y="35"/>
                    <a:pt x="36" y="47"/>
                    <a:pt x="12" y="47"/>
                  </a:cubicBezTo>
                  <a:lnTo>
                    <a:pt x="12" y="70"/>
                  </a:lnTo>
                  <a:lnTo>
                    <a:pt x="12" y="166"/>
                  </a:lnTo>
                  <a:lnTo>
                    <a:pt x="12" y="249"/>
                  </a:lnTo>
                  <a:lnTo>
                    <a:pt x="12" y="344"/>
                  </a:lnTo>
                  <a:cubicBezTo>
                    <a:pt x="12" y="392"/>
                    <a:pt x="36" y="392"/>
                    <a:pt x="12" y="428"/>
                  </a:cubicBezTo>
                  <a:cubicBezTo>
                    <a:pt x="12" y="475"/>
                    <a:pt x="0" y="475"/>
                    <a:pt x="0" y="523"/>
                  </a:cubicBezTo>
                  <a:lnTo>
                    <a:pt x="0" y="606"/>
                  </a:lnTo>
                  <a:lnTo>
                    <a:pt x="0" y="701"/>
                  </a:lnTo>
                  <a:cubicBezTo>
                    <a:pt x="0" y="749"/>
                    <a:pt x="12" y="749"/>
                    <a:pt x="12" y="797"/>
                  </a:cubicBezTo>
                  <a:cubicBezTo>
                    <a:pt x="12" y="820"/>
                    <a:pt x="12" y="832"/>
                    <a:pt x="36" y="880"/>
                  </a:cubicBezTo>
                  <a:lnTo>
                    <a:pt x="36" y="916"/>
                  </a:lnTo>
                  <a:cubicBezTo>
                    <a:pt x="36" y="975"/>
                    <a:pt x="48" y="1047"/>
                    <a:pt x="48" y="1106"/>
                  </a:cubicBezTo>
                  <a:lnTo>
                    <a:pt x="48" y="1130"/>
                  </a:lnTo>
                  <a:lnTo>
                    <a:pt x="48" y="1166"/>
                  </a:lnTo>
                  <a:cubicBezTo>
                    <a:pt x="48" y="1166"/>
                    <a:pt x="48" y="1178"/>
                    <a:pt x="60" y="1190"/>
                  </a:cubicBezTo>
                  <a:cubicBezTo>
                    <a:pt x="60" y="1178"/>
                    <a:pt x="60" y="1178"/>
                    <a:pt x="72" y="1166"/>
                  </a:cubicBezTo>
                  <a:cubicBezTo>
                    <a:pt x="96" y="1154"/>
                    <a:pt x="96" y="1130"/>
                    <a:pt x="96" y="1118"/>
                  </a:cubicBezTo>
                  <a:lnTo>
                    <a:pt x="96" y="951"/>
                  </a:lnTo>
                  <a:lnTo>
                    <a:pt x="96" y="868"/>
                  </a:lnTo>
                  <a:cubicBezTo>
                    <a:pt x="96" y="820"/>
                    <a:pt x="96" y="820"/>
                    <a:pt x="108" y="773"/>
                  </a:cubicBezTo>
                  <a:lnTo>
                    <a:pt x="108" y="689"/>
                  </a:lnTo>
                  <a:lnTo>
                    <a:pt x="108" y="594"/>
                  </a:lnTo>
                  <a:cubicBezTo>
                    <a:pt x="108" y="558"/>
                    <a:pt x="119" y="475"/>
                    <a:pt x="119" y="428"/>
                  </a:cubicBezTo>
                  <a:cubicBezTo>
                    <a:pt x="119" y="392"/>
                    <a:pt x="108" y="392"/>
                    <a:pt x="119" y="344"/>
                  </a:cubicBezTo>
                  <a:cubicBezTo>
                    <a:pt x="119" y="297"/>
                    <a:pt x="131" y="297"/>
                    <a:pt x="131" y="249"/>
                  </a:cubicBezTo>
                  <a:lnTo>
                    <a:pt x="131" y="166"/>
                  </a:lnTo>
                  <a:lnTo>
                    <a:pt x="131" y="70"/>
                  </a:lnTo>
                  <a:lnTo>
                    <a:pt x="131" y="47"/>
                  </a:lnTo>
                  <a:cubicBezTo>
                    <a:pt x="131" y="35"/>
                    <a:pt x="119" y="35"/>
                    <a:pt x="119" y="11"/>
                  </a:cubicBezTo>
                  <a:cubicBezTo>
                    <a:pt x="112" y="4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4049300" y="3090300"/>
              <a:ext cx="25625" cy="24825"/>
            </a:xfrm>
            <a:custGeom>
              <a:avLst/>
              <a:gdLst/>
              <a:ahLst/>
              <a:cxnLst/>
              <a:rect l="l" t="t" r="r" b="b"/>
              <a:pathLst>
                <a:path w="1025" h="993" extrusionOk="0">
                  <a:moveTo>
                    <a:pt x="990" y="1"/>
                  </a:moveTo>
                  <a:cubicBezTo>
                    <a:pt x="967" y="1"/>
                    <a:pt x="934" y="20"/>
                    <a:pt x="917" y="28"/>
                  </a:cubicBezTo>
                  <a:lnTo>
                    <a:pt x="906" y="40"/>
                  </a:lnTo>
                  <a:lnTo>
                    <a:pt x="906" y="76"/>
                  </a:lnTo>
                  <a:cubicBezTo>
                    <a:pt x="894" y="123"/>
                    <a:pt x="894" y="123"/>
                    <a:pt x="882" y="183"/>
                  </a:cubicBezTo>
                  <a:cubicBezTo>
                    <a:pt x="858" y="218"/>
                    <a:pt x="858" y="218"/>
                    <a:pt x="834" y="278"/>
                  </a:cubicBezTo>
                  <a:cubicBezTo>
                    <a:pt x="798" y="326"/>
                    <a:pt x="822" y="326"/>
                    <a:pt x="786" y="373"/>
                  </a:cubicBezTo>
                  <a:cubicBezTo>
                    <a:pt x="763" y="421"/>
                    <a:pt x="775" y="421"/>
                    <a:pt x="739" y="457"/>
                  </a:cubicBezTo>
                  <a:cubicBezTo>
                    <a:pt x="715" y="504"/>
                    <a:pt x="703" y="492"/>
                    <a:pt x="667" y="540"/>
                  </a:cubicBezTo>
                  <a:lnTo>
                    <a:pt x="608" y="623"/>
                  </a:lnTo>
                  <a:cubicBezTo>
                    <a:pt x="560" y="671"/>
                    <a:pt x="584" y="671"/>
                    <a:pt x="536" y="695"/>
                  </a:cubicBezTo>
                  <a:cubicBezTo>
                    <a:pt x="489" y="730"/>
                    <a:pt x="501" y="742"/>
                    <a:pt x="465" y="778"/>
                  </a:cubicBezTo>
                  <a:lnTo>
                    <a:pt x="370" y="838"/>
                  </a:lnTo>
                  <a:cubicBezTo>
                    <a:pt x="358" y="849"/>
                    <a:pt x="358" y="849"/>
                    <a:pt x="346" y="849"/>
                  </a:cubicBezTo>
                  <a:cubicBezTo>
                    <a:pt x="263" y="897"/>
                    <a:pt x="191" y="933"/>
                    <a:pt x="120" y="957"/>
                  </a:cubicBezTo>
                  <a:cubicBezTo>
                    <a:pt x="108" y="957"/>
                    <a:pt x="108" y="969"/>
                    <a:pt x="84" y="969"/>
                  </a:cubicBezTo>
                  <a:cubicBezTo>
                    <a:pt x="72" y="969"/>
                    <a:pt x="72" y="969"/>
                    <a:pt x="60" y="980"/>
                  </a:cubicBezTo>
                  <a:cubicBezTo>
                    <a:pt x="40" y="976"/>
                    <a:pt x="29" y="973"/>
                    <a:pt x="21" y="973"/>
                  </a:cubicBezTo>
                  <a:cubicBezTo>
                    <a:pt x="10" y="973"/>
                    <a:pt x="8" y="978"/>
                    <a:pt x="1" y="992"/>
                  </a:cubicBezTo>
                  <a:lnTo>
                    <a:pt x="72" y="992"/>
                  </a:lnTo>
                  <a:cubicBezTo>
                    <a:pt x="120" y="980"/>
                    <a:pt x="132" y="980"/>
                    <a:pt x="179" y="969"/>
                  </a:cubicBezTo>
                  <a:cubicBezTo>
                    <a:pt x="239" y="957"/>
                    <a:pt x="239" y="957"/>
                    <a:pt x="286" y="921"/>
                  </a:cubicBezTo>
                  <a:cubicBezTo>
                    <a:pt x="322" y="897"/>
                    <a:pt x="322" y="897"/>
                    <a:pt x="382" y="861"/>
                  </a:cubicBezTo>
                  <a:cubicBezTo>
                    <a:pt x="429" y="838"/>
                    <a:pt x="441" y="838"/>
                    <a:pt x="489" y="802"/>
                  </a:cubicBezTo>
                  <a:lnTo>
                    <a:pt x="584" y="742"/>
                  </a:lnTo>
                  <a:cubicBezTo>
                    <a:pt x="620" y="718"/>
                    <a:pt x="620" y="695"/>
                    <a:pt x="667" y="671"/>
                  </a:cubicBezTo>
                  <a:lnTo>
                    <a:pt x="739" y="599"/>
                  </a:lnTo>
                  <a:cubicBezTo>
                    <a:pt x="775" y="552"/>
                    <a:pt x="786" y="552"/>
                    <a:pt x="822" y="504"/>
                  </a:cubicBezTo>
                  <a:cubicBezTo>
                    <a:pt x="846" y="457"/>
                    <a:pt x="846" y="445"/>
                    <a:pt x="882" y="397"/>
                  </a:cubicBezTo>
                  <a:lnTo>
                    <a:pt x="941" y="314"/>
                  </a:lnTo>
                  <a:cubicBezTo>
                    <a:pt x="965" y="266"/>
                    <a:pt x="953" y="254"/>
                    <a:pt x="977" y="207"/>
                  </a:cubicBezTo>
                  <a:cubicBezTo>
                    <a:pt x="1001" y="147"/>
                    <a:pt x="1001" y="147"/>
                    <a:pt x="1013" y="99"/>
                  </a:cubicBezTo>
                  <a:cubicBezTo>
                    <a:pt x="1013" y="87"/>
                    <a:pt x="1025" y="76"/>
                    <a:pt x="1025" y="64"/>
                  </a:cubicBezTo>
                  <a:cubicBezTo>
                    <a:pt x="1025" y="40"/>
                    <a:pt x="1025" y="28"/>
                    <a:pt x="1013" y="16"/>
                  </a:cubicBezTo>
                  <a:cubicBezTo>
                    <a:pt x="1009" y="5"/>
                    <a:pt x="1000" y="1"/>
                    <a:pt x="9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4072225" y="3121650"/>
              <a:ext cx="13425" cy="12225"/>
            </a:xfrm>
            <a:custGeom>
              <a:avLst/>
              <a:gdLst/>
              <a:ahLst/>
              <a:cxnLst/>
              <a:rect l="l" t="t" r="r" b="b"/>
              <a:pathLst>
                <a:path w="537" h="489" extrusionOk="0">
                  <a:moveTo>
                    <a:pt x="529" y="24"/>
                  </a:moveTo>
                  <a:cubicBezTo>
                    <a:pt x="532" y="29"/>
                    <a:pt x="534" y="31"/>
                    <a:pt x="535" y="31"/>
                  </a:cubicBezTo>
                  <a:cubicBezTo>
                    <a:pt x="536" y="31"/>
                    <a:pt x="536" y="28"/>
                    <a:pt x="536" y="24"/>
                  </a:cubicBezTo>
                  <a:close/>
                  <a:moveTo>
                    <a:pt x="512" y="0"/>
                  </a:moveTo>
                  <a:lnTo>
                    <a:pt x="500" y="12"/>
                  </a:lnTo>
                  <a:lnTo>
                    <a:pt x="477" y="24"/>
                  </a:lnTo>
                  <a:cubicBezTo>
                    <a:pt x="460" y="32"/>
                    <a:pt x="438" y="52"/>
                    <a:pt x="418" y="72"/>
                  </a:cubicBezTo>
                  <a:lnTo>
                    <a:pt x="418" y="72"/>
                  </a:lnTo>
                  <a:cubicBezTo>
                    <a:pt x="453" y="60"/>
                    <a:pt x="453" y="60"/>
                    <a:pt x="465" y="36"/>
                  </a:cubicBezTo>
                  <a:cubicBezTo>
                    <a:pt x="477" y="36"/>
                    <a:pt x="500" y="36"/>
                    <a:pt x="512" y="24"/>
                  </a:cubicBezTo>
                  <a:lnTo>
                    <a:pt x="529" y="24"/>
                  </a:lnTo>
                  <a:cubicBezTo>
                    <a:pt x="525" y="19"/>
                    <a:pt x="520" y="11"/>
                    <a:pt x="512" y="0"/>
                  </a:cubicBezTo>
                  <a:close/>
                  <a:moveTo>
                    <a:pt x="418" y="72"/>
                  </a:moveTo>
                  <a:lnTo>
                    <a:pt x="418" y="72"/>
                  </a:lnTo>
                  <a:cubicBezTo>
                    <a:pt x="417" y="72"/>
                    <a:pt x="417" y="72"/>
                    <a:pt x="417" y="72"/>
                  </a:cubicBezTo>
                  <a:cubicBezTo>
                    <a:pt x="405" y="84"/>
                    <a:pt x="405" y="84"/>
                    <a:pt x="381" y="96"/>
                  </a:cubicBezTo>
                  <a:cubicBezTo>
                    <a:pt x="358" y="119"/>
                    <a:pt x="346" y="119"/>
                    <a:pt x="334" y="131"/>
                  </a:cubicBezTo>
                  <a:cubicBezTo>
                    <a:pt x="322" y="143"/>
                    <a:pt x="298" y="143"/>
                    <a:pt x="286" y="155"/>
                  </a:cubicBezTo>
                  <a:cubicBezTo>
                    <a:pt x="274" y="179"/>
                    <a:pt x="274" y="179"/>
                    <a:pt x="239" y="191"/>
                  </a:cubicBezTo>
                  <a:cubicBezTo>
                    <a:pt x="227" y="203"/>
                    <a:pt x="215" y="203"/>
                    <a:pt x="203" y="215"/>
                  </a:cubicBezTo>
                  <a:cubicBezTo>
                    <a:pt x="179" y="238"/>
                    <a:pt x="179" y="238"/>
                    <a:pt x="155" y="250"/>
                  </a:cubicBezTo>
                  <a:cubicBezTo>
                    <a:pt x="143" y="262"/>
                    <a:pt x="143" y="274"/>
                    <a:pt x="119" y="298"/>
                  </a:cubicBezTo>
                  <a:cubicBezTo>
                    <a:pt x="108" y="310"/>
                    <a:pt x="108" y="310"/>
                    <a:pt x="84" y="322"/>
                  </a:cubicBezTo>
                  <a:cubicBezTo>
                    <a:pt x="48" y="334"/>
                    <a:pt x="60" y="357"/>
                    <a:pt x="48" y="369"/>
                  </a:cubicBezTo>
                  <a:cubicBezTo>
                    <a:pt x="36" y="381"/>
                    <a:pt x="36" y="393"/>
                    <a:pt x="24" y="417"/>
                  </a:cubicBezTo>
                  <a:lnTo>
                    <a:pt x="0" y="429"/>
                  </a:lnTo>
                  <a:lnTo>
                    <a:pt x="0" y="453"/>
                  </a:lnTo>
                  <a:cubicBezTo>
                    <a:pt x="24" y="488"/>
                    <a:pt x="60" y="488"/>
                    <a:pt x="84" y="488"/>
                  </a:cubicBezTo>
                  <a:lnTo>
                    <a:pt x="96" y="488"/>
                  </a:lnTo>
                  <a:lnTo>
                    <a:pt x="96" y="477"/>
                  </a:lnTo>
                  <a:cubicBezTo>
                    <a:pt x="108" y="453"/>
                    <a:pt x="108" y="441"/>
                    <a:pt x="119" y="429"/>
                  </a:cubicBezTo>
                  <a:cubicBezTo>
                    <a:pt x="143" y="417"/>
                    <a:pt x="143" y="417"/>
                    <a:pt x="155" y="381"/>
                  </a:cubicBezTo>
                  <a:cubicBezTo>
                    <a:pt x="167" y="369"/>
                    <a:pt x="167" y="369"/>
                    <a:pt x="179" y="334"/>
                  </a:cubicBezTo>
                  <a:cubicBezTo>
                    <a:pt x="203" y="322"/>
                    <a:pt x="203" y="310"/>
                    <a:pt x="215" y="298"/>
                  </a:cubicBezTo>
                  <a:cubicBezTo>
                    <a:pt x="227" y="274"/>
                    <a:pt x="239" y="298"/>
                    <a:pt x="262" y="262"/>
                  </a:cubicBezTo>
                  <a:cubicBezTo>
                    <a:pt x="274" y="250"/>
                    <a:pt x="274" y="250"/>
                    <a:pt x="286" y="215"/>
                  </a:cubicBezTo>
                  <a:lnTo>
                    <a:pt x="322" y="191"/>
                  </a:lnTo>
                  <a:cubicBezTo>
                    <a:pt x="334" y="179"/>
                    <a:pt x="334" y="155"/>
                    <a:pt x="346" y="143"/>
                  </a:cubicBezTo>
                  <a:lnTo>
                    <a:pt x="381" y="119"/>
                  </a:lnTo>
                  <a:lnTo>
                    <a:pt x="393" y="96"/>
                  </a:lnTo>
                  <a:cubicBezTo>
                    <a:pt x="401" y="88"/>
                    <a:pt x="409" y="80"/>
                    <a:pt x="418" y="7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4072225" y="3141575"/>
              <a:ext cx="16700" cy="6300"/>
            </a:xfrm>
            <a:custGeom>
              <a:avLst/>
              <a:gdLst/>
              <a:ahLst/>
              <a:cxnLst/>
              <a:rect l="l" t="t" r="r" b="b"/>
              <a:pathLst>
                <a:path w="668" h="252" extrusionOk="0">
                  <a:moveTo>
                    <a:pt x="167" y="1"/>
                  </a:moveTo>
                  <a:cubicBezTo>
                    <a:pt x="131" y="1"/>
                    <a:pt x="155" y="1"/>
                    <a:pt x="36" y="13"/>
                  </a:cubicBezTo>
                  <a:lnTo>
                    <a:pt x="0" y="13"/>
                  </a:lnTo>
                  <a:cubicBezTo>
                    <a:pt x="48" y="13"/>
                    <a:pt x="36" y="13"/>
                    <a:pt x="36" y="37"/>
                  </a:cubicBezTo>
                  <a:cubicBezTo>
                    <a:pt x="48" y="37"/>
                    <a:pt x="60" y="49"/>
                    <a:pt x="60" y="49"/>
                  </a:cubicBezTo>
                  <a:lnTo>
                    <a:pt x="203" y="49"/>
                  </a:lnTo>
                  <a:cubicBezTo>
                    <a:pt x="227" y="49"/>
                    <a:pt x="227" y="61"/>
                    <a:pt x="239" y="61"/>
                  </a:cubicBezTo>
                  <a:cubicBezTo>
                    <a:pt x="274" y="61"/>
                    <a:pt x="274" y="61"/>
                    <a:pt x="286" y="72"/>
                  </a:cubicBezTo>
                  <a:cubicBezTo>
                    <a:pt x="310" y="72"/>
                    <a:pt x="310" y="72"/>
                    <a:pt x="334" y="96"/>
                  </a:cubicBezTo>
                  <a:cubicBezTo>
                    <a:pt x="358" y="108"/>
                    <a:pt x="358" y="108"/>
                    <a:pt x="370" y="108"/>
                  </a:cubicBezTo>
                  <a:cubicBezTo>
                    <a:pt x="393" y="120"/>
                    <a:pt x="405" y="120"/>
                    <a:pt x="417" y="132"/>
                  </a:cubicBezTo>
                  <a:cubicBezTo>
                    <a:pt x="423" y="144"/>
                    <a:pt x="432" y="144"/>
                    <a:pt x="441" y="144"/>
                  </a:cubicBezTo>
                  <a:cubicBezTo>
                    <a:pt x="450" y="144"/>
                    <a:pt x="459" y="144"/>
                    <a:pt x="465" y="156"/>
                  </a:cubicBezTo>
                  <a:cubicBezTo>
                    <a:pt x="477" y="168"/>
                    <a:pt x="477" y="168"/>
                    <a:pt x="512" y="180"/>
                  </a:cubicBezTo>
                  <a:cubicBezTo>
                    <a:pt x="524" y="191"/>
                    <a:pt x="536" y="191"/>
                    <a:pt x="548" y="215"/>
                  </a:cubicBezTo>
                  <a:lnTo>
                    <a:pt x="584" y="239"/>
                  </a:lnTo>
                  <a:lnTo>
                    <a:pt x="596" y="251"/>
                  </a:lnTo>
                  <a:lnTo>
                    <a:pt x="631" y="251"/>
                  </a:lnTo>
                  <a:cubicBezTo>
                    <a:pt x="655" y="251"/>
                    <a:pt x="667" y="215"/>
                    <a:pt x="667" y="191"/>
                  </a:cubicBezTo>
                  <a:lnTo>
                    <a:pt x="667" y="180"/>
                  </a:lnTo>
                  <a:lnTo>
                    <a:pt x="655" y="168"/>
                  </a:lnTo>
                  <a:cubicBezTo>
                    <a:pt x="631" y="156"/>
                    <a:pt x="631" y="156"/>
                    <a:pt x="608" y="132"/>
                  </a:cubicBezTo>
                  <a:cubicBezTo>
                    <a:pt x="584" y="120"/>
                    <a:pt x="584" y="120"/>
                    <a:pt x="572" y="108"/>
                  </a:cubicBezTo>
                  <a:cubicBezTo>
                    <a:pt x="536" y="96"/>
                    <a:pt x="536" y="96"/>
                    <a:pt x="524" y="72"/>
                  </a:cubicBezTo>
                  <a:cubicBezTo>
                    <a:pt x="506" y="66"/>
                    <a:pt x="498" y="66"/>
                    <a:pt x="490" y="66"/>
                  </a:cubicBezTo>
                  <a:cubicBezTo>
                    <a:pt x="483" y="66"/>
                    <a:pt x="477" y="66"/>
                    <a:pt x="465" y="61"/>
                  </a:cubicBezTo>
                  <a:cubicBezTo>
                    <a:pt x="429" y="49"/>
                    <a:pt x="453" y="37"/>
                    <a:pt x="417" y="37"/>
                  </a:cubicBezTo>
                  <a:cubicBezTo>
                    <a:pt x="405" y="25"/>
                    <a:pt x="399" y="25"/>
                    <a:pt x="392" y="25"/>
                  </a:cubicBezTo>
                  <a:cubicBezTo>
                    <a:pt x="384" y="25"/>
                    <a:pt x="375" y="25"/>
                    <a:pt x="358" y="13"/>
                  </a:cubicBezTo>
                  <a:cubicBezTo>
                    <a:pt x="334" y="13"/>
                    <a:pt x="334" y="13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4069250" y="3157375"/>
              <a:ext cx="19075" cy="6275"/>
            </a:xfrm>
            <a:custGeom>
              <a:avLst/>
              <a:gdLst/>
              <a:ahLst/>
              <a:cxnLst/>
              <a:rect l="l" t="t" r="r" b="b"/>
              <a:pathLst>
                <a:path w="763" h="251" extrusionOk="0">
                  <a:moveTo>
                    <a:pt x="755" y="64"/>
                  </a:moveTo>
                  <a:cubicBezTo>
                    <a:pt x="756" y="68"/>
                    <a:pt x="756" y="71"/>
                    <a:pt x="756" y="74"/>
                  </a:cubicBezTo>
                  <a:lnTo>
                    <a:pt x="756" y="74"/>
                  </a:lnTo>
                  <a:cubicBezTo>
                    <a:pt x="758" y="73"/>
                    <a:pt x="760" y="72"/>
                    <a:pt x="762" y="71"/>
                  </a:cubicBezTo>
                  <a:lnTo>
                    <a:pt x="755" y="64"/>
                  </a:lnTo>
                  <a:close/>
                  <a:moveTo>
                    <a:pt x="756" y="74"/>
                  </a:moveTo>
                  <a:lnTo>
                    <a:pt x="756" y="74"/>
                  </a:lnTo>
                  <a:cubicBezTo>
                    <a:pt x="730" y="83"/>
                    <a:pt x="750" y="83"/>
                    <a:pt x="750" y="83"/>
                  </a:cubicBezTo>
                  <a:cubicBezTo>
                    <a:pt x="754" y="80"/>
                    <a:pt x="755" y="77"/>
                    <a:pt x="756" y="74"/>
                  </a:cubicBezTo>
                  <a:close/>
                  <a:moveTo>
                    <a:pt x="429" y="0"/>
                  </a:moveTo>
                  <a:cubicBezTo>
                    <a:pt x="405" y="0"/>
                    <a:pt x="405" y="12"/>
                    <a:pt x="369" y="12"/>
                  </a:cubicBezTo>
                  <a:cubicBezTo>
                    <a:pt x="346" y="12"/>
                    <a:pt x="346" y="12"/>
                    <a:pt x="310" y="24"/>
                  </a:cubicBezTo>
                  <a:cubicBezTo>
                    <a:pt x="298" y="30"/>
                    <a:pt x="292" y="30"/>
                    <a:pt x="285" y="30"/>
                  </a:cubicBezTo>
                  <a:cubicBezTo>
                    <a:pt x="277" y="30"/>
                    <a:pt x="268" y="30"/>
                    <a:pt x="250" y="36"/>
                  </a:cubicBezTo>
                  <a:lnTo>
                    <a:pt x="191" y="71"/>
                  </a:lnTo>
                  <a:cubicBezTo>
                    <a:pt x="167" y="83"/>
                    <a:pt x="167" y="83"/>
                    <a:pt x="131" y="83"/>
                  </a:cubicBezTo>
                  <a:lnTo>
                    <a:pt x="72" y="119"/>
                  </a:lnTo>
                  <a:lnTo>
                    <a:pt x="12" y="143"/>
                  </a:lnTo>
                  <a:cubicBezTo>
                    <a:pt x="0" y="143"/>
                    <a:pt x="0" y="155"/>
                    <a:pt x="0" y="155"/>
                  </a:cubicBezTo>
                  <a:lnTo>
                    <a:pt x="0" y="191"/>
                  </a:lnTo>
                  <a:cubicBezTo>
                    <a:pt x="0" y="214"/>
                    <a:pt x="48" y="250"/>
                    <a:pt x="60" y="250"/>
                  </a:cubicBezTo>
                  <a:lnTo>
                    <a:pt x="72" y="250"/>
                  </a:lnTo>
                  <a:lnTo>
                    <a:pt x="96" y="238"/>
                  </a:lnTo>
                  <a:cubicBezTo>
                    <a:pt x="119" y="214"/>
                    <a:pt x="108" y="214"/>
                    <a:pt x="131" y="191"/>
                  </a:cubicBezTo>
                  <a:cubicBezTo>
                    <a:pt x="167" y="179"/>
                    <a:pt x="167" y="179"/>
                    <a:pt x="179" y="155"/>
                  </a:cubicBezTo>
                  <a:cubicBezTo>
                    <a:pt x="215" y="143"/>
                    <a:pt x="215" y="143"/>
                    <a:pt x="227" y="131"/>
                  </a:cubicBezTo>
                  <a:cubicBezTo>
                    <a:pt x="250" y="119"/>
                    <a:pt x="250" y="119"/>
                    <a:pt x="274" y="95"/>
                  </a:cubicBezTo>
                  <a:cubicBezTo>
                    <a:pt x="282" y="91"/>
                    <a:pt x="287" y="90"/>
                    <a:pt x="292" y="90"/>
                  </a:cubicBezTo>
                  <a:cubicBezTo>
                    <a:pt x="302" y="90"/>
                    <a:pt x="310" y="95"/>
                    <a:pt x="334" y="95"/>
                  </a:cubicBezTo>
                  <a:lnTo>
                    <a:pt x="393" y="71"/>
                  </a:lnTo>
                  <a:cubicBezTo>
                    <a:pt x="417" y="60"/>
                    <a:pt x="417" y="60"/>
                    <a:pt x="453" y="60"/>
                  </a:cubicBezTo>
                  <a:cubicBezTo>
                    <a:pt x="477" y="60"/>
                    <a:pt x="477" y="36"/>
                    <a:pt x="512" y="36"/>
                  </a:cubicBezTo>
                  <a:cubicBezTo>
                    <a:pt x="536" y="36"/>
                    <a:pt x="536" y="24"/>
                    <a:pt x="572" y="24"/>
                  </a:cubicBezTo>
                  <a:lnTo>
                    <a:pt x="584" y="24"/>
                  </a:lnTo>
                  <a:cubicBezTo>
                    <a:pt x="616" y="24"/>
                    <a:pt x="653" y="19"/>
                    <a:pt x="681" y="19"/>
                  </a:cubicBezTo>
                  <a:cubicBezTo>
                    <a:pt x="695" y="19"/>
                    <a:pt x="707" y="20"/>
                    <a:pt x="715" y="24"/>
                  </a:cubicBezTo>
                  <a:cubicBezTo>
                    <a:pt x="715" y="24"/>
                    <a:pt x="727" y="24"/>
                    <a:pt x="727" y="36"/>
                  </a:cubicBezTo>
                  <a:lnTo>
                    <a:pt x="750" y="60"/>
                  </a:lnTo>
                  <a:lnTo>
                    <a:pt x="755" y="64"/>
                  </a:lnTo>
                  <a:lnTo>
                    <a:pt x="755" y="64"/>
                  </a:lnTo>
                  <a:cubicBezTo>
                    <a:pt x="753" y="57"/>
                    <a:pt x="750" y="48"/>
                    <a:pt x="750" y="36"/>
                  </a:cubicBezTo>
                  <a:cubicBezTo>
                    <a:pt x="715" y="12"/>
                    <a:pt x="715" y="24"/>
                    <a:pt x="691" y="12"/>
                  </a:cubicBezTo>
                  <a:cubicBezTo>
                    <a:pt x="655" y="0"/>
                    <a:pt x="655" y="0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4067300" y="3167175"/>
              <a:ext cx="16550" cy="8450"/>
            </a:xfrm>
            <a:custGeom>
              <a:avLst/>
              <a:gdLst/>
              <a:ahLst/>
              <a:cxnLst/>
              <a:rect l="l" t="t" r="r" b="b"/>
              <a:pathLst>
                <a:path w="662" h="338" extrusionOk="0">
                  <a:moveTo>
                    <a:pt x="5" y="57"/>
                  </a:moveTo>
                  <a:cubicBezTo>
                    <a:pt x="1" y="57"/>
                    <a:pt x="1" y="66"/>
                    <a:pt x="7" y="84"/>
                  </a:cubicBezTo>
                  <a:lnTo>
                    <a:pt x="31" y="84"/>
                  </a:lnTo>
                  <a:cubicBezTo>
                    <a:pt x="19" y="66"/>
                    <a:pt x="10" y="57"/>
                    <a:pt x="5" y="57"/>
                  </a:cubicBezTo>
                  <a:close/>
                  <a:moveTo>
                    <a:pt x="197" y="1"/>
                  </a:moveTo>
                  <a:lnTo>
                    <a:pt x="66" y="49"/>
                  </a:lnTo>
                  <a:cubicBezTo>
                    <a:pt x="55" y="49"/>
                    <a:pt x="55" y="60"/>
                    <a:pt x="55" y="60"/>
                  </a:cubicBezTo>
                  <a:cubicBezTo>
                    <a:pt x="55" y="60"/>
                    <a:pt x="31" y="60"/>
                    <a:pt x="31" y="84"/>
                  </a:cubicBezTo>
                  <a:lnTo>
                    <a:pt x="55" y="84"/>
                  </a:lnTo>
                  <a:cubicBezTo>
                    <a:pt x="78" y="60"/>
                    <a:pt x="78" y="60"/>
                    <a:pt x="102" y="60"/>
                  </a:cubicBezTo>
                  <a:cubicBezTo>
                    <a:pt x="126" y="49"/>
                    <a:pt x="126" y="49"/>
                    <a:pt x="162" y="49"/>
                  </a:cubicBezTo>
                  <a:cubicBezTo>
                    <a:pt x="186" y="49"/>
                    <a:pt x="186" y="37"/>
                    <a:pt x="221" y="37"/>
                  </a:cubicBezTo>
                  <a:cubicBezTo>
                    <a:pt x="245" y="37"/>
                    <a:pt x="245" y="37"/>
                    <a:pt x="281" y="49"/>
                  </a:cubicBezTo>
                  <a:cubicBezTo>
                    <a:pt x="305" y="49"/>
                    <a:pt x="305" y="49"/>
                    <a:pt x="316" y="60"/>
                  </a:cubicBezTo>
                  <a:cubicBezTo>
                    <a:pt x="352" y="60"/>
                    <a:pt x="352" y="60"/>
                    <a:pt x="364" y="84"/>
                  </a:cubicBezTo>
                  <a:cubicBezTo>
                    <a:pt x="400" y="96"/>
                    <a:pt x="400" y="96"/>
                    <a:pt x="412" y="108"/>
                  </a:cubicBezTo>
                  <a:cubicBezTo>
                    <a:pt x="424" y="120"/>
                    <a:pt x="424" y="120"/>
                    <a:pt x="459" y="144"/>
                  </a:cubicBezTo>
                  <a:cubicBezTo>
                    <a:pt x="471" y="156"/>
                    <a:pt x="483" y="156"/>
                    <a:pt x="495" y="168"/>
                  </a:cubicBezTo>
                  <a:cubicBezTo>
                    <a:pt x="507" y="180"/>
                    <a:pt x="507" y="203"/>
                    <a:pt x="531" y="215"/>
                  </a:cubicBezTo>
                  <a:cubicBezTo>
                    <a:pt x="543" y="227"/>
                    <a:pt x="543" y="227"/>
                    <a:pt x="555" y="263"/>
                  </a:cubicBezTo>
                  <a:cubicBezTo>
                    <a:pt x="578" y="287"/>
                    <a:pt x="578" y="287"/>
                    <a:pt x="578" y="299"/>
                  </a:cubicBezTo>
                  <a:lnTo>
                    <a:pt x="578" y="322"/>
                  </a:lnTo>
                  <a:lnTo>
                    <a:pt x="590" y="334"/>
                  </a:lnTo>
                  <a:cubicBezTo>
                    <a:pt x="595" y="336"/>
                    <a:pt x="600" y="337"/>
                    <a:pt x="605" y="337"/>
                  </a:cubicBezTo>
                  <a:cubicBezTo>
                    <a:pt x="630" y="337"/>
                    <a:pt x="662" y="318"/>
                    <a:pt x="662" y="299"/>
                  </a:cubicBezTo>
                  <a:lnTo>
                    <a:pt x="662" y="287"/>
                  </a:lnTo>
                  <a:lnTo>
                    <a:pt x="662" y="275"/>
                  </a:lnTo>
                  <a:lnTo>
                    <a:pt x="626" y="215"/>
                  </a:lnTo>
                  <a:lnTo>
                    <a:pt x="602" y="156"/>
                  </a:lnTo>
                  <a:cubicBezTo>
                    <a:pt x="590" y="120"/>
                    <a:pt x="567" y="120"/>
                    <a:pt x="555" y="108"/>
                  </a:cubicBezTo>
                  <a:cubicBezTo>
                    <a:pt x="531" y="84"/>
                    <a:pt x="531" y="96"/>
                    <a:pt x="495" y="84"/>
                  </a:cubicBezTo>
                  <a:cubicBezTo>
                    <a:pt x="471" y="60"/>
                    <a:pt x="483" y="49"/>
                    <a:pt x="447" y="37"/>
                  </a:cubicBezTo>
                  <a:cubicBezTo>
                    <a:pt x="424" y="25"/>
                    <a:pt x="424" y="25"/>
                    <a:pt x="388" y="25"/>
                  </a:cubicBezTo>
                  <a:cubicBezTo>
                    <a:pt x="364" y="1"/>
                    <a:pt x="364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4066275" y="3183550"/>
              <a:ext cx="16400" cy="9550"/>
            </a:xfrm>
            <a:custGeom>
              <a:avLst/>
              <a:gdLst/>
              <a:ahLst/>
              <a:cxnLst/>
              <a:rect l="l" t="t" r="r" b="b"/>
              <a:pathLst>
                <a:path w="656" h="382" extrusionOk="0">
                  <a:moveTo>
                    <a:pt x="167" y="1"/>
                  </a:moveTo>
                  <a:cubicBezTo>
                    <a:pt x="131" y="1"/>
                    <a:pt x="131" y="1"/>
                    <a:pt x="107" y="25"/>
                  </a:cubicBezTo>
                  <a:cubicBezTo>
                    <a:pt x="72" y="25"/>
                    <a:pt x="72" y="25"/>
                    <a:pt x="48" y="36"/>
                  </a:cubicBezTo>
                  <a:lnTo>
                    <a:pt x="12" y="36"/>
                  </a:lnTo>
                  <a:cubicBezTo>
                    <a:pt x="12" y="36"/>
                    <a:pt x="0" y="48"/>
                    <a:pt x="0" y="60"/>
                  </a:cubicBezTo>
                  <a:cubicBezTo>
                    <a:pt x="0" y="96"/>
                    <a:pt x="36" y="120"/>
                    <a:pt x="48" y="144"/>
                  </a:cubicBezTo>
                  <a:lnTo>
                    <a:pt x="72" y="144"/>
                  </a:lnTo>
                  <a:cubicBezTo>
                    <a:pt x="107" y="120"/>
                    <a:pt x="107" y="120"/>
                    <a:pt x="119" y="120"/>
                  </a:cubicBezTo>
                  <a:cubicBezTo>
                    <a:pt x="155" y="120"/>
                    <a:pt x="155" y="120"/>
                    <a:pt x="167" y="108"/>
                  </a:cubicBezTo>
                  <a:lnTo>
                    <a:pt x="227" y="108"/>
                  </a:lnTo>
                  <a:cubicBezTo>
                    <a:pt x="242" y="108"/>
                    <a:pt x="248" y="103"/>
                    <a:pt x="260" y="103"/>
                  </a:cubicBezTo>
                  <a:cubicBezTo>
                    <a:pt x="266" y="103"/>
                    <a:pt x="274" y="104"/>
                    <a:pt x="286" y="108"/>
                  </a:cubicBezTo>
                  <a:cubicBezTo>
                    <a:pt x="310" y="108"/>
                    <a:pt x="310" y="120"/>
                    <a:pt x="334" y="144"/>
                  </a:cubicBezTo>
                  <a:cubicBezTo>
                    <a:pt x="357" y="144"/>
                    <a:pt x="357" y="144"/>
                    <a:pt x="393" y="156"/>
                  </a:cubicBezTo>
                  <a:cubicBezTo>
                    <a:pt x="417" y="167"/>
                    <a:pt x="417" y="167"/>
                    <a:pt x="429" y="167"/>
                  </a:cubicBezTo>
                  <a:cubicBezTo>
                    <a:pt x="447" y="173"/>
                    <a:pt x="456" y="173"/>
                    <a:pt x="462" y="173"/>
                  </a:cubicBezTo>
                  <a:cubicBezTo>
                    <a:pt x="468" y="173"/>
                    <a:pt x="471" y="173"/>
                    <a:pt x="477" y="179"/>
                  </a:cubicBezTo>
                  <a:cubicBezTo>
                    <a:pt x="512" y="203"/>
                    <a:pt x="512" y="203"/>
                    <a:pt x="524" y="215"/>
                  </a:cubicBezTo>
                  <a:lnTo>
                    <a:pt x="536" y="227"/>
                  </a:lnTo>
                  <a:cubicBezTo>
                    <a:pt x="572" y="263"/>
                    <a:pt x="596" y="287"/>
                    <a:pt x="608" y="334"/>
                  </a:cubicBezTo>
                  <a:cubicBezTo>
                    <a:pt x="608" y="334"/>
                    <a:pt x="608" y="346"/>
                    <a:pt x="631" y="346"/>
                  </a:cubicBezTo>
                  <a:lnTo>
                    <a:pt x="631" y="358"/>
                  </a:lnTo>
                  <a:cubicBezTo>
                    <a:pt x="631" y="358"/>
                    <a:pt x="631" y="382"/>
                    <a:pt x="655" y="382"/>
                  </a:cubicBezTo>
                  <a:lnTo>
                    <a:pt x="655" y="334"/>
                  </a:lnTo>
                  <a:lnTo>
                    <a:pt x="631" y="275"/>
                  </a:lnTo>
                  <a:cubicBezTo>
                    <a:pt x="619" y="239"/>
                    <a:pt x="619" y="239"/>
                    <a:pt x="596" y="227"/>
                  </a:cubicBezTo>
                  <a:cubicBezTo>
                    <a:pt x="584" y="203"/>
                    <a:pt x="572" y="215"/>
                    <a:pt x="548" y="179"/>
                  </a:cubicBezTo>
                  <a:cubicBezTo>
                    <a:pt x="536" y="167"/>
                    <a:pt x="536" y="156"/>
                    <a:pt x="512" y="144"/>
                  </a:cubicBezTo>
                  <a:cubicBezTo>
                    <a:pt x="477" y="120"/>
                    <a:pt x="477" y="120"/>
                    <a:pt x="465" y="96"/>
                  </a:cubicBezTo>
                  <a:lnTo>
                    <a:pt x="405" y="60"/>
                  </a:lnTo>
                  <a:lnTo>
                    <a:pt x="346" y="36"/>
                  </a:lnTo>
                  <a:cubicBezTo>
                    <a:pt x="310" y="25"/>
                    <a:pt x="310" y="25"/>
                    <a:pt x="286" y="25"/>
                  </a:cubicBezTo>
                  <a:lnTo>
                    <a:pt x="227" y="25"/>
                  </a:lnTo>
                  <a:cubicBezTo>
                    <a:pt x="191" y="25"/>
                    <a:pt x="191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4062100" y="3193975"/>
              <a:ext cx="14900" cy="7475"/>
            </a:xfrm>
            <a:custGeom>
              <a:avLst/>
              <a:gdLst/>
              <a:ahLst/>
              <a:cxnLst/>
              <a:rect l="l" t="t" r="r" b="b"/>
              <a:pathLst>
                <a:path w="596" h="299" extrusionOk="0">
                  <a:moveTo>
                    <a:pt x="155" y="0"/>
                  </a:moveTo>
                  <a:cubicBezTo>
                    <a:pt x="108" y="24"/>
                    <a:pt x="84" y="36"/>
                    <a:pt x="36" y="48"/>
                  </a:cubicBezTo>
                  <a:lnTo>
                    <a:pt x="24" y="60"/>
                  </a:lnTo>
                  <a:cubicBezTo>
                    <a:pt x="24" y="60"/>
                    <a:pt x="1" y="60"/>
                    <a:pt x="1" y="84"/>
                  </a:cubicBezTo>
                  <a:cubicBezTo>
                    <a:pt x="17" y="68"/>
                    <a:pt x="26" y="61"/>
                    <a:pt x="30" y="61"/>
                  </a:cubicBezTo>
                  <a:cubicBezTo>
                    <a:pt x="36" y="61"/>
                    <a:pt x="36" y="71"/>
                    <a:pt x="36" y="84"/>
                  </a:cubicBezTo>
                  <a:lnTo>
                    <a:pt x="72" y="84"/>
                  </a:lnTo>
                  <a:cubicBezTo>
                    <a:pt x="84" y="60"/>
                    <a:pt x="84" y="60"/>
                    <a:pt x="108" y="60"/>
                  </a:cubicBezTo>
                  <a:cubicBezTo>
                    <a:pt x="120" y="60"/>
                    <a:pt x="120" y="60"/>
                    <a:pt x="155" y="48"/>
                  </a:cubicBezTo>
                  <a:cubicBezTo>
                    <a:pt x="191" y="48"/>
                    <a:pt x="167" y="36"/>
                    <a:pt x="203" y="36"/>
                  </a:cubicBezTo>
                  <a:cubicBezTo>
                    <a:pt x="227" y="36"/>
                    <a:pt x="227" y="36"/>
                    <a:pt x="239" y="48"/>
                  </a:cubicBezTo>
                  <a:cubicBezTo>
                    <a:pt x="263" y="48"/>
                    <a:pt x="263" y="48"/>
                    <a:pt x="286" y="60"/>
                  </a:cubicBezTo>
                  <a:cubicBezTo>
                    <a:pt x="298" y="60"/>
                    <a:pt x="322" y="60"/>
                    <a:pt x="334" y="84"/>
                  </a:cubicBezTo>
                  <a:cubicBezTo>
                    <a:pt x="346" y="96"/>
                    <a:pt x="346" y="96"/>
                    <a:pt x="382" y="108"/>
                  </a:cubicBezTo>
                  <a:cubicBezTo>
                    <a:pt x="405" y="120"/>
                    <a:pt x="394" y="120"/>
                    <a:pt x="405" y="143"/>
                  </a:cubicBezTo>
                  <a:cubicBezTo>
                    <a:pt x="411" y="149"/>
                    <a:pt x="420" y="149"/>
                    <a:pt x="429" y="149"/>
                  </a:cubicBezTo>
                  <a:cubicBezTo>
                    <a:pt x="438" y="149"/>
                    <a:pt x="447" y="149"/>
                    <a:pt x="453" y="155"/>
                  </a:cubicBezTo>
                  <a:cubicBezTo>
                    <a:pt x="465" y="167"/>
                    <a:pt x="465" y="167"/>
                    <a:pt x="465" y="203"/>
                  </a:cubicBezTo>
                  <a:lnTo>
                    <a:pt x="501" y="227"/>
                  </a:lnTo>
                  <a:cubicBezTo>
                    <a:pt x="513" y="239"/>
                    <a:pt x="513" y="239"/>
                    <a:pt x="513" y="274"/>
                  </a:cubicBezTo>
                  <a:lnTo>
                    <a:pt x="513" y="286"/>
                  </a:lnTo>
                  <a:cubicBezTo>
                    <a:pt x="513" y="286"/>
                    <a:pt x="524" y="286"/>
                    <a:pt x="524" y="298"/>
                  </a:cubicBezTo>
                  <a:cubicBezTo>
                    <a:pt x="560" y="298"/>
                    <a:pt x="596" y="286"/>
                    <a:pt x="596" y="274"/>
                  </a:cubicBezTo>
                  <a:lnTo>
                    <a:pt x="596" y="262"/>
                  </a:lnTo>
                  <a:lnTo>
                    <a:pt x="596" y="239"/>
                  </a:lnTo>
                  <a:cubicBezTo>
                    <a:pt x="584" y="215"/>
                    <a:pt x="584" y="215"/>
                    <a:pt x="572" y="203"/>
                  </a:cubicBezTo>
                  <a:cubicBezTo>
                    <a:pt x="560" y="167"/>
                    <a:pt x="560" y="167"/>
                    <a:pt x="536" y="155"/>
                  </a:cubicBezTo>
                  <a:lnTo>
                    <a:pt x="501" y="108"/>
                  </a:lnTo>
                  <a:cubicBezTo>
                    <a:pt x="477" y="96"/>
                    <a:pt x="465" y="96"/>
                    <a:pt x="453" y="84"/>
                  </a:cubicBezTo>
                  <a:cubicBezTo>
                    <a:pt x="441" y="60"/>
                    <a:pt x="441" y="48"/>
                    <a:pt x="405" y="36"/>
                  </a:cubicBezTo>
                  <a:cubicBezTo>
                    <a:pt x="382" y="24"/>
                    <a:pt x="382" y="24"/>
                    <a:pt x="346" y="24"/>
                  </a:cubicBezTo>
                  <a:cubicBezTo>
                    <a:pt x="322" y="0"/>
                    <a:pt x="322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4059725" y="3202900"/>
              <a:ext cx="10150" cy="12525"/>
            </a:xfrm>
            <a:custGeom>
              <a:avLst/>
              <a:gdLst/>
              <a:ahLst/>
              <a:cxnLst/>
              <a:rect l="l" t="t" r="r" b="b"/>
              <a:pathLst>
                <a:path w="406" h="501" extrusionOk="0">
                  <a:moveTo>
                    <a:pt x="24" y="1"/>
                  </a:moveTo>
                  <a:lnTo>
                    <a:pt x="12" y="24"/>
                  </a:lnTo>
                  <a:cubicBezTo>
                    <a:pt x="0" y="48"/>
                    <a:pt x="12" y="96"/>
                    <a:pt x="12" y="108"/>
                  </a:cubicBezTo>
                  <a:lnTo>
                    <a:pt x="12" y="120"/>
                  </a:lnTo>
                  <a:lnTo>
                    <a:pt x="72" y="120"/>
                  </a:lnTo>
                  <a:cubicBezTo>
                    <a:pt x="84" y="120"/>
                    <a:pt x="84" y="120"/>
                    <a:pt x="119" y="144"/>
                  </a:cubicBezTo>
                  <a:cubicBezTo>
                    <a:pt x="131" y="144"/>
                    <a:pt x="131" y="144"/>
                    <a:pt x="167" y="155"/>
                  </a:cubicBezTo>
                  <a:cubicBezTo>
                    <a:pt x="173" y="161"/>
                    <a:pt x="179" y="161"/>
                    <a:pt x="185" y="161"/>
                  </a:cubicBezTo>
                  <a:cubicBezTo>
                    <a:pt x="191" y="161"/>
                    <a:pt x="197" y="161"/>
                    <a:pt x="203" y="167"/>
                  </a:cubicBezTo>
                  <a:cubicBezTo>
                    <a:pt x="227" y="179"/>
                    <a:pt x="227" y="203"/>
                    <a:pt x="238" y="215"/>
                  </a:cubicBezTo>
                  <a:lnTo>
                    <a:pt x="262" y="239"/>
                  </a:lnTo>
                  <a:lnTo>
                    <a:pt x="298" y="275"/>
                  </a:lnTo>
                  <a:lnTo>
                    <a:pt x="322" y="298"/>
                  </a:lnTo>
                  <a:lnTo>
                    <a:pt x="358" y="334"/>
                  </a:lnTo>
                  <a:lnTo>
                    <a:pt x="358" y="346"/>
                  </a:lnTo>
                  <a:cubicBezTo>
                    <a:pt x="369" y="382"/>
                    <a:pt x="381" y="405"/>
                    <a:pt x="381" y="453"/>
                  </a:cubicBezTo>
                  <a:cubicBezTo>
                    <a:pt x="405" y="453"/>
                    <a:pt x="405" y="429"/>
                    <a:pt x="405" y="417"/>
                  </a:cubicBezTo>
                  <a:lnTo>
                    <a:pt x="405" y="370"/>
                  </a:lnTo>
                  <a:cubicBezTo>
                    <a:pt x="405" y="346"/>
                    <a:pt x="405" y="346"/>
                    <a:pt x="381" y="334"/>
                  </a:cubicBezTo>
                  <a:cubicBezTo>
                    <a:pt x="381" y="298"/>
                    <a:pt x="369" y="298"/>
                    <a:pt x="369" y="286"/>
                  </a:cubicBezTo>
                  <a:cubicBezTo>
                    <a:pt x="358" y="263"/>
                    <a:pt x="369" y="263"/>
                    <a:pt x="358" y="239"/>
                  </a:cubicBezTo>
                  <a:cubicBezTo>
                    <a:pt x="346" y="215"/>
                    <a:pt x="346" y="215"/>
                    <a:pt x="322" y="203"/>
                  </a:cubicBezTo>
                  <a:cubicBezTo>
                    <a:pt x="310" y="179"/>
                    <a:pt x="310" y="179"/>
                    <a:pt x="298" y="155"/>
                  </a:cubicBezTo>
                  <a:cubicBezTo>
                    <a:pt x="286" y="144"/>
                    <a:pt x="286" y="144"/>
                    <a:pt x="262" y="108"/>
                  </a:cubicBezTo>
                  <a:cubicBezTo>
                    <a:pt x="250" y="96"/>
                    <a:pt x="250" y="96"/>
                    <a:pt x="227" y="84"/>
                  </a:cubicBezTo>
                  <a:cubicBezTo>
                    <a:pt x="215" y="72"/>
                    <a:pt x="206" y="72"/>
                    <a:pt x="198" y="72"/>
                  </a:cubicBezTo>
                  <a:cubicBezTo>
                    <a:pt x="191" y="72"/>
                    <a:pt x="185" y="72"/>
                    <a:pt x="179" y="60"/>
                  </a:cubicBezTo>
                  <a:cubicBezTo>
                    <a:pt x="167" y="48"/>
                    <a:pt x="167" y="48"/>
                    <a:pt x="131" y="36"/>
                  </a:cubicBezTo>
                  <a:cubicBezTo>
                    <a:pt x="119" y="30"/>
                    <a:pt x="113" y="30"/>
                    <a:pt x="108" y="30"/>
                  </a:cubicBezTo>
                  <a:cubicBezTo>
                    <a:pt x="102" y="30"/>
                    <a:pt x="96" y="30"/>
                    <a:pt x="84" y="24"/>
                  </a:cubicBezTo>
                  <a:cubicBezTo>
                    <a:pt x="72" y="13"/>
                    <a:pt x="66" y="13"/>
                    <a:pt x="61" y="13"/>
                  </a:cubicBezTo>
                  <a:cubicBezTo>
                    <a:pt x="57" y="13"/>
                    <a:pt x="54" y="13"/>
                    <a:pt x="48" y="1"/>
                  </a:cubicBezTo>
                  <a:close/>
                  <a:moveTo>
                    <a:pt x="381" y="453"/>
                  </a:moveTo>
                  <a:cubicBezTo>
                    <a:pt x="369" y="453"/>
                    <a:pt x="369" y="453"/>
                    <a:pt x="381" y="501"/>
                  </a:cubicBezTo>
                  <a:lnTo>
                    <a:pt x="381" y="477"/>
                  </a:lnTo>
                  <a:lnTo>
                    <a:pt x="381" y="465"/>
                  </a:lnTo>
                  <a:lnTo>
                    <a:pt x="381" y="4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4033225" y="3125225"/>
              <a:ext cx="18175" cy="9250"/>
            </a:xfrm>
            <a:custGeom>
              <a:avLst/>
              <a:gdLst/>
              <a:ahLst/>
              <a:cxnLst/>
              <a:rect l="l" t="t" r="r" b="b"/>
              <a:pathLst>
                <a:path w="727" h="370" extrusionOk="0">
                  <a:moveTo>
                    <a:pt x="644" y="0"/>
                  </a:moveTo>
                  <a:lnTo>
                    <a:pt x="620" y="12"/>
                  </a:lnTo>
                  <a:cubicBezTo>
                    <a:pt x="608" y="24"/>
                    <a:pt x="608" y="48"/>
                    <a:pt x="596" y="60"/>
                  </a:cubicBezTo>
                  <a:lnTo>
                    <a:pt x="548" y="107"/>
                  </a:lnTo>
                  <a:cubicBezTo>
                    <a:pt x="536" y="119"/>
                    <a:pt x="536" y="131"/>
                    <a:pt x="501" y="143"/>
                  </a:cubicBezTo>
                  <a:cubicBezTo>
                    <a:pt x="477" y="167"/>
                    <a:pt x="489" y="179"/>
                    <a:pt x="465" y="191"/>
                  </a:cubicBezTo>
                  <a:cubicBezTo>
                    <a:pt x="447" y="197"/>
                    <a:pt x="438" y="197"/>
                    <a:pt x="431" y="197"/>
                  </a:cubicBezTo>
                  <a:cubicBezTo>
                    <a:pt x="423" y="197"/>
                    <a:pt x="417" y="197"/>
                    <a:pt x="406" y="203"/>
                  </a:cubicBezTo>
                  <a:cubicBezTo>
                    <a:pt x="370" y="226"/>
                    <a:pt x="370" y="226"/>
                    <a:pt x="358" y="238"/>
                  </a:cubicBezTo>
                  <a:lnTo>
                    <a:pt x="298" y="262"/>
                  </a:lnTo>
                  <a:lnTo>
                    <a:pt x="239" y="298"/>
                  </a:lnTo>
                  <a:cubicBezTo>
                    <a:pt x="215" y="310"/>
                    <a:pt x="215" y="310"/>
                    <a:pt x="179" y="310"/>
                  </a:cubicBezTo>
                  <a:lnTo>
                    <a:pt x="167" y="310"/>
                  </a:lnTo>
                  <a:cubicBezTo>
                    <a:pt x="135" y="318"/>
                    <a:pt x="102" y="332"/>
                    <a:pt x="73" y="332"/>
                  </a:cubicBezTo>
                  <a:cubicBezTo>
                    <a:pt x="60" y="332"/>
                    <a:pt x="47" y="329"/>
                    <a:pt x="36" y="322"/>
                  </a:cubicBezTo>
                  <a:lnTo>
                    <a:pt x="1" y="322"/>
                  </a:lnTo>
                  <a:cubicBezTo>
                    <a:pt x="36" y="345"/>
                    <a:pt x="36" y="345"/>
                    <a:pt x="13" y="357"/>
                  </a:cubicBezTo>
                  <a:cubicBezTo>
                    <a:pt x="36" y="369"/>
                    <a:pt x="48" y="369"/>
                    <a:pt x="48" y="369"/>
                  </a:cubicBezTo>
                  <a:lnTo>
                    <a:pt x="167" y="369"/>
                  </a:lnTo>
                  <a:cubicBezTo>
                    <a:pt x="191" y="369"/>
                    <a:pt x="191" y="357"/>
                    <a:pt x="227" y="357"/>
                  </a:cubicBezTo>
                  <a:lnTo>
                    <a:pt x="286" y="357"/>
                  </a:lnTo>
                  <a:cubicBezTo>
                    <a:pt x="310" y="357"/>
                    <a:pt x="310" y="345"/>
                    <a:pt x="346" y="345"/>
                  </a:cubicBezTo>
                  <a:lnTo>
                    <a:pt x="406" y="310"/>
                  </a:lnTo>
                  <a:lnTo>
                    <a:pt x="465" y="286"/>
                  </a:lnTo>
                  <a:lnTo>
                    <a:pt x="525" y="250"/>
                  </a:lnTo>
                  <a:cubicBezTo>
                    <a:pt x="548" y="238"/>
                    <a:pt x="548" y="226"/>
                    <a:pt x="560" y="203"/>
                  </a:cubicBezTo>
                  <a:lnTo>
                    <a:pt x="620" y="179"/>
                  </a:lnTo>
                  <a:cubicBezTo>
                    <a:pt x="656" y="167"/>
                    <a:pt x="644" y="143"/>
                    <a:pt x="667" y="131"/>
                  </a:cubicBezTo>
                  <a:cubicBezTo>
                    <a:pt x="703" y="119"/>
                    <a:pt x="703" y="107"/>
                    <a:pt x="715" y="83"/>
                  </a:cubicBezTo>
                  <a:lnTo>
                    <a:pt x="727" y="72"/>
                  </a:lnTo>
                  <a:lnTo>
                    <a:pt x="727" y="48"/>
                  </a:lnTo>
                  <a:cubicBezTo>
                    <a:pt x="715" y="12"/>
                    <a:pt x="667" y="0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4030550" y="3141750"/>
              <a:ext cx="12825" cy="5525"/>
            </a:xfrm>
            <a:custGeom>
              <a:avLst/>
              <a:gdLst/>
              <a:ahLst/>
              <a:cxnLst/>
              <a:rect l="l" t="t" r="r" b="b"/>
              <a:pathLst>
                <a:path w="513" h="221" extrusionOk="0">
                  <a:moveTo>
                    <a:pt x="344" y="1"/>
                  </a:moveTo>
                  <a:cubicBezTo>
                    <a:pt x="341" y="1"/>
                    <a:pt x="338" y="2"/>
                    <a:pt x="334" y="6"/>
                  </a:cubicBezTo>
                  <a:lnTo>
                    <a:pt x="286" y="6"/>
                  </a:lnTo>
                  <a:cubicBezTo>
                    <a:pt x="274" y="6"/>
                    <a:pt x="274" y="30"/>
                    <a:pt x="239" y="30"/>
                  </a:cubicBezTo>
                  <a:lnTo>
                    <a:pt x="203" y="30"/>
                  </a:lnTo>
                  <a:cubicBezTo>
                    <a:pt x="179" y="30"/>
                    <a:pt x="167" y="30"/>
                    <a:pt x="155" y="42"/>
                  </a:cubicBezTo>
                  <a:cubicBezTo>
                    <a:pt x="143" y="42"/>
                    <a:pt x="143" y="54"/>
                    <a:pt x="120" y="65"/>
                  </a:cubicBezTo>
                  <a:cubicBezTo>
                    <a:pt x="108" y="65"/>
                    <a:pt x="108" y="65"/>
                    <a:pt x="84" y="89"/>
                  </a:cubicBezTo>
                  <a:lnTo>
                    <a:pt x="48" y="113"/>
                  </a:lnTo>
                  <a:cubicBezTo>
                    <a:pt x="36" y="125"/>
                    <a:pt x="36" y="125"/>
                    <a:pt x="24" y="125"/>
                  </a:cubicBezTo>
                  <a:lnTo>
                    <a:pt x="1" y="125"/>
                  </a:lnTo>
                  <a:lnTo>
                    <a:pt x="1" y="161"/>
                  </a:lnTo>
                  <a:cubicBezTo>
                    <a:pt x="1" y="184"/>
                    <a:pt x="48" y="220"/>
                    <a:pt x="60" y="220"/>
                  </a:cubicBezTo>
                  <a:lnTo>
                    <a:pt x="96" y="220"/>
                  </a:lnTo>
                  <a:lnTo>
                    <a:pt x="120" y="184"/>
                  </a:lnTo>
                  <a:cubicBezTo>
                    <a:pt x="143" y="173"/>
                    <a:pt x="143" y="173"/>
                    <a:pt x="155" y="173"/>
                  </a:cubicBezTo>
                  <a:cubicBezTo>
                    <a:pt x="167" y="161"/>
                    <a:pt x="167" y="161"/>
                    <a:pt x="179" y="161"/>
                  </a:cubicBezTo>
                  <a:lnTo>
                    <a:pt x="215" y="125"/>
                  </a:lnTo>
                  <a:cubicBezTo>
                    <a:pt x="217" y="123"/>
                    <a:pt x="218" y="122"/>
                    <a:pt x="220" y="122"/>
                  </a:cubicBezTo>
                  <a:cubicBezTo>
                    <a:pt x="227" y="122"/>
                    <a:pt x="235" y="133"/>
                    <a:pt x="246" y="133"/>
                  </a:cubicBezTo>
                  <a:cubicBezTo>
                    <a:pt x="251" y="133"/>
                    <a:pt x="256" y="131"/>
                    <a:pt x="262" y="125"/>
                  </a:cubicBezTo>
                  <a:cubicBezTo>
                    <a:pt x="274" y="125"/>
                    <a:pt x="274" y="113"/>
                    <a:pt x="286" y="113"/>
                  </a:cubicBezTo>
                  <a:cubicBezTo>
                    <a:pt x="298" y="113"/>
                    <a:pt x="298" y="113"/>
                    <a:pt x="322" y="101"/>
                  </a:cubicBezTo>
                  <a:cubicBezTo>
                    <a:pt x="334" y="101"/>
                    <a:pt x="334" y="89"/>
                    <a:pt x="346" y="89"/>
                  </a:cubicBezTo>
                  <a:cubicBezTo>
                    <a:pt x="358" y="89"/>
                    <a:pt x="358" y="65"/>
                    <a:pt x="382" y="65"/>
                  </a:cubicBezTo>
                  <a:lnTo>
                    <a:pt x="393" y="65"/>
                  </a:lnTo>
                  <a:cubicBezTo>
                    <a:pt x="403" y="65"/>
                    <a:pt x="414" y="64"/>
                    <a:pt x="425" y="64"/>
                  </a:cubicBezTo>
                  <a:cubicBezTo>
                    <a:pt x="442" y="64"/>
                    <a:pt x="458" y="68"/>
                    <a:pt x="465" y="89"/>
                  </a:cubicBezTo>
                  <a:lnTo>
                    <a:pt x="465" y="101"/>
                  </a:lnTo>
                  <a:lnTo>
                    <a:pt x="501" y="101"/>
                  </a:lnTo>
                  <a:cubicBezTo>
                    <a:pt x="513" y="101"/>
                    <a:pt x="513" y="89"/>
                    <a:pt x="501" y="65"/>
                  </a:cubicBezTo>
                  <a:cubicBezTo>
                    <a:pt x="477" y="54"/>
                    <a:pt x="477" y="42"/>
                    <a:pt x="465" y="30"/>
                  </a:cubicBezTo>
                  <a:cubicBezTo>
                    <a:pt x="441" y="6"/>
                    <a:pt x="441" y="6"/>
                    <a:pt x="417" y="6"/>
                  </a:cubicBezTo>
                  <a:lnTo>
                    <a:pt x="382" y="6"/>
                  </a:lnTo>
                  <a:cubicBezTo>
                    <a:pt x="358" y="6"/>
                    <a:pt x="350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4030550" y="3153800"/>
              <a:ext cx="6575" cy="9950"/>
            </a:xfrm>
            <a:custGeom>
              <a:avLst/>
              <a:gdLst/>
              <a:ahLst/>
              <a:cxnLst/>
              <a:rect l="l" t="t" r="r" b="b"/>
              <a:pathLst>
                <a:path w="263" h="398" extrusionOk="0">
                  <a:moveTo>
                    <a:pt x="1" y="0"/>
                  </a:moveTo>
                  <a:lnTo>
                    <a:pt x="24" y="36"/>
                  </a:lnTo>
                  <a:cubicBezTo>
                    <a:pt x="36" y="36"/>
                    <a:pt x="36" y="48"/>
                    <a:pt x="36" y="48"/>
                  </a:cubicBezTo>
                  <a:cubicBezTo>
                    <a:pt x="48" y="48"/>
                    <a:pt x="48" y="48"/>
                    <a:pt x="60" y="60"/>
                  </a:cubicBezTo>
                  <a:cubicBezTo>
                    <a:pt x="84" y="60"/>
                    <a:pt x="84" y="60"/>
                    <a:pt x="84" y="83"/>
                  </a:cubicBezTo>
                  <a:cubicBezTo>
                    <a:pt x="90" y="89"/>
                    <a:pt x="93" y="89"/>
                    <a:pt x="94" y="89"/>
                  </a:cubicBezTo>
                  <a:cubicBezTo>
                    <a:pt x="96" y="89"/>
                    <a:pt x="96" y="89"/>
                    <a:pt x="96" y="95"/>
                  </a:cubicBezTo>
                  <a:cubicBezTo>
                    <a:pt x="108" y="107"/>
                    <a:pt x="96" y="107"/>
                    <a:pt x="108" y="119"/>
                  </a:cubicBezTo>
                  <a:cubicBezTo>
                    <a:pt x="108" y="143"/>
                    <a:pt x="108" y="143"/>
                    <a:pt x="120" y="155"/>
                  </a:cubicBezTo>
                  <a:cubicBezTo>
                    <a:pt x="120" y="167"/>
                    <a:pt x="143" y="167"/>
                    <a:pt x="143" y="179"/>
                  </a:cubicBezTo>
                  <a:lnTo>
                    <a:pt x="143" y="214"/>
                  </a:lnTo>
                  <a:lnTo>
                    <a:pt x="143" y="238"/>
                  </a:lnTo>
                  <a:cubicBezTo>
                    <a:pt x="143" y="262"/>
                    <a:pt x="155" y="262"/>
                    <a:pt x="155" y="274"/>
                  </a:cubicBezTo>
                  <a:lnTo>
                    <a:pt x="155" y="298"/>
                  </a:lnTo>
                  <a:lnTo>
                    <a:pt x="155" y="334"/>
                  </a:lnTo>
                  <a:lnTo>
                    <a:pt x="155" y="357"/>
                  </a:lnTo>
                  <a:lnTo>
                    <a:pt x="155" y="381"/>
                  </a:lnTo>
                  <a:lnTo>
                    <a:pt x="167" y="393"/>
                  </a:lnTo>
                  <a:cubicBezTo>
                    <a:pt x="178" y="397"/>
                    <a:pt x="188" y="398"/>
                    <a:pt x="198" y="398"/>
                  </a:cubicBezTo>
                  <a:cubicBezTo>
                    <a:pt x="221" y="398"/>
                    <a:pt x="239" y="390"/>
                    <a:pt x="239" y="381"/>
                  </a:cubicBezTo>
                  <a:lnTo>
                    <a:pt x="262" y="381"/>
                  </a:lnTo>
                  <a:lnTo>
                    <a:pt x="262" y="357"/>
                  </a:lnTo>
                  <a:cubicBezTo>
                    <a:pt x="262" y="345"/>
                    <a:pt x="262" y="345"/>
                    <a:pt x="239" y="334"/>
                  </a:cubicBezTo>
                  <a:lnTo>
                    <a:pt x="239" y="286"/>
                  </a:lnTo>
                  <a:cubicBezTo>
                    <a:pt x="239" y="274"/>
                    <a:pt x="239" y="274"/>
                    <a:pt x="227" y="262"/>
                  </a:cubicBezTo>
                  <a:cubicBezTo>
                    <a:pt x="227" y="238"/>
                    <a:pt x="215" y="238"/>
                    <a:pt x="215" y="226"/>
                  </a:cubicBezTo>
                  <a:cubicBezTo>
                    <a:pt x="215" y="214"/>
                    <a:pt x="227" y="214"/>
                    <a:pt x="215" y="179"/>
                  </a:cubicBezTo>
                  <a:cubicBezTo>
                    <a:pt x="215" y="167"/>
                    <a:pt x="203" y="167"/>
                    <a:pt x="203" y="155"/>
                  </a:cubicBezTo>
                  <a:cubicBezTo>
                    <a:pt x="179" y="143"/>
                    <a:pt x="179" y="143"/>
                    <a:pt x="179" y="119"/>
                  </a:cubicBezTo>
                  <a:lnTo>
                    <a:pt x="155" y="95"/>
                  </a:lnTo>
                  <a:lnTo>
                    <a:pt x="120" y="60"/>
                  </a:lnTo>
                  <a:lnTo>
                    <a:pt x="120" y="48"/>
                  </a:lnTo>
                  <a:cubicBezTo>
                    <a:pt x="96" y="24"/>
                    <a:pt x="60" y="2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4021325" y="3165700"/>
              <a:ext cx="11925" cy="11625"/>
            </a:xfrm>
            <a:custGeom>
              <a:avLst/>
              <a:gdLst/>
              <a:ahLst/>
              <a:cxnLst/>
              <a:rect l="l" t="t" r="r" b="b"/>
              <a:pathLst>
                <a:path w="477" h="465" extrusionOk="0">
                  <a:moveTo>
                    <a:pt x="36" y="0"/>
                  </a:moveTo>
                  <a:lnTo>
                    <a:pt x="12" y="24"/>
                  </a:lnTo>
                  <a:cubicBezTo>
                    <a:pt x="0" y="48"/>
                    <a:pt x="12" y="96"/>
                    <a:pt x="36" y="96"/>
                  </a:cubicBezTo>
                  <a:lnTo>
                    <a:pt x="48" y="108"/>
                  </a:lnTo>
                  <a:lnTo>
                    <a:pt x="239" y="108"/>
                  </a:lnTo>
                  <a:cubicBezTo>
                    <a:pt x="250" y="119"/>
                    <a:pt x="250" y="143"/>
                    <a:pt x="274" y="143"/>
                  </a:cubicBezTo>
                  <a:cubicBezTo>
                    <a:pt x="280" y="149"/>
                    <a:pt x="286" y="149"/>
                    <a:pt x="292" y="149"/>
                  </a:cubicBezTo>
                  <a:cubicBezTo>
                    <a:pt x="298" y="149"/>
                    <a:pt x="304" y="149"/>
                    <a:pt x="310" y="155"/>
                  </a:cubicBezTo>
                  <a:lnTo>
                    <a:pt x="346" y="179"/>
                  </a:lnTo>
                  <a:lnTo>
                    <a:pt x="370" y="215"/>
                  </a:lnTo>
                  <a:cubicBezTo>
                    <a:pt x="393" y="227"/>
                    <a:pt x="393" y="227"/>
                    <a:pt x="405" y="262"/>
                  </a:cubicBezTo>
                  <a:lnTo>
                    <a:pt x="405" y="274"/>
                  </a:lnTo>
                  <a:cubicBezTo>
                    <a:pt x="417" y="298"/>
                    <a:pt x="417" y="346"/>
                    <a:pt x="405" y="381"/>
                  </a:cubicBezTo>
                  <a:lnTo>
                    <a:pt x="405" y="393"/>
                  </a:lnTo>
                  <a:lnTo>
                    <a:pt x="405" y="405"/>
                  </a:lnTo>
                  <a:cubicBezTo>
                    <a:pt x="417" y="453"/>
                    <a:pt x="417" y="453"/>
                    <a:pt x="429" y="465"/>
                  </a:cubicBezTo>
                  <a:cubicBezTo>
                    <a:pt x="453" y="465"/>
                    <a:pt x="453" y="453"/>
                    <a:pt x="465" y="429"/>
                  </a:cubicBezTo>
                  <a:cubicBezTo>
                    <a:pt x="477" y="405"/>
                    <a:pt x="477" y="405"/>
                    <a:pt x="477" y="369"/>
                  </a:cubicBezTo>
                  <a:lnTo>
                    <a:pt x="477" y="322"/>
                  </a:lnTo>
                  <a:cubicBezTo>
                    <a:pt x="477" y="286"/>
                    <a:pt x="465" y="286"/>
                    <a:pt x="465" y="262"/>
                  </a:cubicBezTo>
                  <a:cubicBezTo>
                    <a:pt x="453" y="227"/>
                    <a:pt x="465" y="227"/>
                    <a:pt x="453" y="203"/>
                  </a:cubicBezTo>
                  <a:cubicBezTo>
                    <a:pt x="429" y="167"/>
                    <a:pt x="429" y="167"/>
                    <a:pt x="417" y="155"/>
                  </a:cubicBezTo>
                  <a:cubicBezTo>
                    <a:pt x="405" y="119"/>
                    <a:pt x="405" y="143"/>
                    <a:pt x="370" y="108"/>
                  </a:cubicBezTo>
                  <a:lnTo>
                    <a:pt x="334" y="60"/>
                  </a:lnTo>
                  <a:cubicBezTo>
                    <a:pt x="298" y="48"/>
                    <a:pt x="298" y="48"/>
                    <a:pt x="286" y="36"/>
                  </a:cubicBezTo>
                  <a:cubicBezTo>
                    <a:pt x="268" y="30"/>
                    <a:pt x="259" y="30"/>
                    <a:pt x="252" y="30"/>
                  </a:cubicBezTo>
                  <a:cubicBezTo>
                    <a:pt x="245" y="30"/>
                    <a:pt x="239" y="30"/>
                    <a:pt x="227" y="24"/>
                  </a:cubicBezTo>
                  <a:cubicBezTo>
                    <a:pt x="191" y="0"/>
                    <a:pt x="191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4019550" y="3174925"/>
              <a:ext cx="8650" cy="16600"/>
            </a:xfrm>
            <a:custGeom>
              <a:avLst/>
              <a:gdLst/>
              <a:ahLst/>
              <a:cxnLst/>
              <a:rect l="l" t="t" r="r" b="b"/>
              <a:pathLst>
                <a:path w="346" h="664" extrusionOk="0">
                  <a:moveTo>
                    <a:pt x="48" y="0"/>
                  </a:moveTo>
                  <a:cubicBezTo>
                    <a:pt x="12" y="84"/>
                    <a:pt x="12" y="84"/>
                    <a:pt x="0" y="84"/>
                  </a:cubicBezTo>
                  <a:cubicBezTo>
                    <a:pt x="0" y="96"/>
                    <a:pt x="0" y="108"/>
                    <a:pt x="12" y="108"/>
                  </a:cubicBezTo>
                  <a:lnTo>
                    <a:pt x="83" y="191"/>
                  </a:lnTo>
                  <a:cubicBezTo>
                    <a:pt x="107" y="203"/>
                    <a:pt x="107" y="203"/>
                    <a:pt x="131" y="215"/>
                  </a:cubicBezTo>
                  <a:cubicBezTo>
                    <a:pt x="143" y="227"/>
                    <a:pt x="143" y="251"/>
                    <a:pt x="167" y="262"/>
                  </a:cubicBezTo>
                  <a:cubicBezTo>
                    <a:pt x="179" y="274"/>
                    <a:pt x="179" y="274"/>
                    <a:pt x="191" y="298"/>
                  </a:cubicBezTo>
                  <a:cubicBezTo>
                    <a:pt x="202" y="322"/>
                    <a:pt x="202" y="322"/>
                    <a:pt x="226" y="346"/>
                  </a:cubicBezTo>
                  <a:cubicBezTo>
                    <a:pt x="238" y="381"/>
                    <a:pt x="238" y="381"/>
                    <a:pt x="238" y="393"/>
                  </a:cubicBezTo>
                  <a:lnTo>
                    <a:pt x="238" y="441"/>
                  </a:lnTo>
                  <a:cubicBezTo>
                    <a:pt x="238" y="465"/>
                    <a:pt x="250" y="453"/>
                    <a:pt x="250" y="477"/>
                  </a:cubicBezTo>
                  <a:cubicBezTo>
                    <a:pt x="250" y="512"/>
                    <a:pt x="250" y="512"/>
                    <a:pt x="238" y="524"/>
                  </a:cubicBezTo>
                  <a:lnTo>
                    <a:pt x="238" y="572"/>
                  </a:lnTo>
                  <a:cubicBezTo>
                    <a:pt x="238" y="596"/>
                    <a:pt x="238" y="596"/>
                    <a:pt x="226" y="620"/>
                  </a:cubicBezTo>
                  <a:cubicBezTo>
                    <a:pt x="226" y="632"/>
                    <a:pt x="202" y="632"/>
                    <a:pt x="202" y="632"/>
                  </a:cubicBezTo>
                  <a:cubicBezTo>
                    <a:pt x="202" y="632"/>
                    <a:pt x="202" y="643"/>
                    <a:pt x="226" y="643"/>
                  </a:cubicBezTo>
                  <a:cubicBezTo>
                    <a:pt x="231" y="659"/>
                    <a:pt x="245" y="663"/>
                    <a:pt x="260" y="663"/>
                  </a:cubicBezTo>
                  <a:cubicBezTo>
                    <a:pt x="280" y="663"/>
                    <a:pt x="303" y="655"/>
                    <a:pt x="310" y="655"/>
                  </a:cubicBezTo>
                  <a:lnTo>
                    <a:pt x="321" y="643"/>
                  </a:lnTo>
                  <a:lnTo>
                    <a:pt x="321" y="632"/>
                  </a:lnTo>
                  <a:cubicBezTo>
                    <a:pt x="321" y="596"/>
                    <a:pt x="321" y="596"/>
                    <a:pt x="345" y="572"/>
                  </a:cubicBezTo>
                  <a:lnTo>
                    <a:pt x="345" y="512"/>
                  </a:lnTo>
                  <a:lnTo>
                    <a:pt x="345" y="453"/>
                  </a:lnTo>
                  <a:cubicBezTo>
                    <a:pt x="345" y="417"/>
                    <a:pt x="321" y="417"/>
                    <a:pt x="321" y="393"/>
                  </a:cubicBezTo>
                  <a:cubicBezTo>
                    <a:pt x="321" y="358"/>
                    <a:pt x="345" y="358"/>
                    <a:pt x="321" y="334"/>
                  </a:cubicBezTo>
                  <a:lnTo>
                    <a:pt x="298" y="274"/>
                  </a:lnTo>
                  <a:cubicBezTo>
                    <a:pt x="286" y="239"/>
                    <a:pt x="286" y="239"/>
                    <a:pt x="262" y="227"/>
                  </a:cubicBezTo>
                  <a:cubicBezTo>
                    <a:pt x="250" y="203"/>
                    <a:pt x="238" y="215"/>
                    <a:pt x="226" y="179"/>
                  </a:cubicBezTo>
                  <a:lnTo>
                    <a:pt x="179" y="143"/>
                  </a:lnTo>
                  <a:lnTo>
                    <a:pt x="167" y="120"/>
                  </a:lnTo>
                  <a:cubicBezTo>
                    <a:pt x="131" y="96"/>
                    <a:pt x="83" y="60"/>
                    <a:pt x="71" y="36"/>
                  </a:cubicBezTo>
                  <a:lnTo>
                    <a:pt x="60" y="2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4009125" y="3186525"/>
              <a:ext cx="9550" cy="14625"/>
            </a:xfrm>
            <a:custGeom>
              <a:avLst/>
              <a:gdLst/>
              <a:ahLst/>
              <a:cxnLst/>
              <a:rect l="l" t="t" r="r" b="b"/>
              <a:pathLst>
                <a:path w="382" h="585" extrusionOk="0">
                  <a:moveTo>
                    <a:pt x="60" y="1"/>
                  </a:moveTo>
                  <a:cubicBezTo>
                    <a:pt x="36" y="1"/>
                    <a:pt x="36" y="1"/>
                    <a:pt x="24" y="25"/>
                  </a:cubicBezTo>
                  <a:cubicBezTo>
                    <a:pt x="0" y="37"/>
                    <a:pt x="0" y="84"/>
                    <a:pt x="0" y="96"/>
                  </a:cubicBezTo>
                  <a:lnTo>
                    <a:pt x="0" y="108"/>
                  </a:lnTo>
                  <a:lnTo>
                    <a:pt x="12" y="108"/>
                  </a:lnTo>
                  <a:cubicBezTo>
                    <a:pt x="18" y="114"/>
                    <a:pt x="24" y="114"/>
                    <a:pt x="32" y="114"/>
                  </a:cubicBezTo>
                  <a:cubicBezTo>
                    <a:pt x="39" y="114"/>
                    <a:pt x="48" y="114"/>
                    <a:pt x="60" y="120"/>
                  </a:cubicBezTo>
                  <a:cubicBezTo>
                    <a:pt x="72" y="144"/>
                    <a:pt x="72" y="144"/>
                    <a:pt x="96" y="156"/>
                  </a:cubicBezTo>
                  <a:cubicBezTo>
                    <a:pt x="119" y="168"/>
                    <a:pt x="119" y="168"/>
                    <a:pt x="143" y="179"/>
                  </a:cubicBezTo>
                  <a:cubicBezTo>
                    <a:pt x="155" y="203"/>
                    <a:pt x="179" y="203"/>
                    <a:pt x="191" y="215"/>
                  </a:cubicBezTo>
                  <a:cubicBezTo>
                    <a:pt x="203" y="227"/>
                    <a:pt x="191" y="239"/>
                    <a:pt x="203" y="263"/>
                  </a:cubicBezTo>
                  <a:lnTo>
                    <a:pt x="238" y="287"/>
                  </a:lnTo>
                  <a:cubicBezTo>
                    <a:pt x="250" y="298"/>
                    <a:pt x="250" y="298"/>
                    <a:pt x="262" y="334"/>
                  </a:cubicBezTo>
                  <a:cubicBezTo>
                    <a:pt x="274" y="346"/>
                    <a:pt x="274" y="346"/>
                    <a:pt x="298" y="382"/>
                  </a:cubicBezTo>
                  <a:cubicBezTo>
                    <a:pt x="310" y="394"/>
                    <a:pt x="310" y="394"/>
                    <a:pt x="322" y="418"/>
                  </a:cubicBezTo>
                  <a:lnTo>
                    <a:pt x="322" y="441"/>
                  </a:lnTo>
                  <a:cubicBezTo>
                    <a:pt x="334" y="465"/>
                    <a:pt x="357" y="513"/>
                    <a:pt x="357" y="537"/>
                  </a:cubicBezTo>
                  <a:lnTo>
                    <a:pt x="357" y="560"/>
                  </a:lnTo>
                  <a:lnTo>
                    <a:pt x="357" y="572"/>
                  </a:lnTo>
                  <a:cubicBezTo>
                    <a:pt x="357" y="572"/>
                    <a:pt x="357" y="578"/>
                    <a:pt x="361" y="581"/>
                  </a:cubicBezTo>
                  <a:lnTo>
                    <a:pt x="361" y="581"/>
                  </a:lnTo>
                  <a:cubicBezTo>
                    <a:pt x="362" y="579"/>
                    <a:pt x="365" y="577"/>
                    <a:pt x="369" y="572"/>
                  </a:cubicBezTo>
                  <a:cubicBezTo>
                    <a:pt x="381" y="560"/>
                    <a:pt x="381" y="560"/>
                    <a:pt x="381" y="537"/>
                  </a:cubicBezTo>
                  <a:lnTo>
                    <a:pt x="381" y="501"/>
                  </a:lnTo>
                  <a:cubicBezTo>
                    <a:pt x="381" y="465"/>
                    <a:pt x="381" y="465"/>
                    <a:pt x="369" y="441"/>
                  </a:cubicBezTo>
                  <a:cubicBezTo>
                    <a:pt x="357" y="406"/>
                    <a:pt x="357" y="406"/>
                    <a:pt x="357" y="394"/>
                  </a:cubicBezTo>
                  <a:cubicBezTo>
                    <a:pt x="346" y="358"/>
                    <a:pt x="357" y="358"/>
                    <a:pt x="346" y="334"/>
                  </a:cubicBezTo>
                  <a:cubicBezTo>
                    <a:pt x="322" y="298"/>
                    <a:pt x="322" y="298"/>
                    <a:pt x="322" y="287"/>
                  </a:cubicBezTo>
                  <a:cubicBezTo>
                    <a:pt x="310" y="263"/>
                    <a:pt x="310" y="275"/>
                    <a:pt x="298" y="239"/>
                  </a:cubicBezTo>
                  <a:cubicBezTo>
                    <a:pt x="274" y="227"/>
                    <a:pt x="274" y="215"/>
                    <a:pt x="262" y="203"/>
                  </a:cubicBezTo>
                  <a:cubicBezTo>
                    <a:pt x="250" y="179"/>
                    <a:pt x="250" y="168"/>
                    <a:pt x="238" y="156"/>
                  </a:cubicBezTo>
                  <a:cubicBezTo>
                    <a:pt x="215" y="144"/>
                    <a:pt x="203" y="144"/>
                    <a:pt x="191" y="120"/>
                  </a:cubicBezTo>
                  <a:cubicBezTo>
                    <a:pt x="179" y="108"/>
                    <a:pt x="179" y="96"/>
                    <a:pt x="155" y="84"/>
                  </a:cubicBezTo>
                  <a:cubicBezTo>
                    <a:pt x="143" y="60"/>
                    <a:pt x="131" y="60"/>
                    <a:pt x="119" y="48"/>
                  </a:cubicBezTo>
                  <a:cubicBezTo>
                    <a:pt x="96" y="37"/>
                    <a:pt x="84" y="37"/>
                    <a:pt x="72" y="25"/>
                  </a:cubicBezTo>
                  <a:cubicBezTo>
                    <a:pt x="60" y="25"/>
                    <a:pt x="60" y="1"/>
                    <a:pt x="60" y="1"/>
                  </a:cubicBezTo>
                  <a:close/>
                  <a:moveTo>
                    <a:pt x="361" y="581"/>
                  </a:moveTo>
                  <a:cubicBezTo>
                    <a:pt x="359" y="584"/>
                    <a:pt x="362" y="584"/>
                    <a:pt x="369" y="584"/>
                  </a:cubicBezTo>
                  <a:cubicBezTo>
                    <a:pt x="365" y="584"/>
                    <a:pt x="363" y="583"/>
                    <a:pt x="361" y="5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4007625" y="3196125"/>
              <a:ext cx="4800" cy="10025"/>
            </a:xfrm>
            <a:custGeom>
              <a:avLst/>
              <a:gdLst/>
              <a:ahLst/>
              <a:cxnLst/>
              <a:rect l="l" t="t" r="r" b="b"/>
              <a:pathLst>
                <a:path w="192" h="401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22"/>
                  </a:moveTo>
                  <a:lnTo>
                    <a:pt x="1" y="34"/>
                  </a:lnTo>
                  <a:cubicBezTo>
                    <a:pt x="1" y="34"/>
                    <a:pt x="13" y="69"/>
                    <a:pt x="25" y="81"/>
                  </a:cubicBezTo>
                  <a:cubicBezTo>
                    <a:pt x="25" y="93"/>
                    <a:pt x="48" y="93"/>
                    <a:pt x="48" y="93"/>
                  </a:cubicBezTo>
                  <a:lnTo>
                    <a:pt x="48" y="129"/>
                  </a:lnTo>
                  <a:cubicBezTo>
                    <a:pt x="48" y="141"/>
                    <a:pt x="48" y="141"/>
                    <a:pt x="60" y="153"/>
                  </a:cubicBezTo>
                  <a:cubicBezTo>
                    <a:pt x="60" y="176"/>
                    <a:pt x="72" y="176"/>
                    <a:pt x="72" y="188"/>
                  </a:cubicBezTo>
                  <a:lnTo>
                    <a:pt x="72" y="212"/>
                  </a:lnTo>
                  <a:lnTo>
                    <a:pt x="72" y="248"/>
                  </a:lnTo>
                  <a:cubicBezTo>
                    <a:pt x="72" y="260"/>
                    <a:pt x="84" y="260"/>
                    <a:pt x="84" y="272"/>
                  </a:cubicBezTo>
                  <a:lnTo>
                    <a:pt x="84" y="307"/>
                  </a:lnTo>
                  <a:lnTo>
                    <a:pt x="84" y="331"/>
                  </a:lnTo>
                  <a:lnTo>
                    <a:pt x="84" y="367"/>
                  </a:lnTo>
                  <a:lnTo>
                    <a:pt x="84" y="379"/>
                  </a:lnTo>
                  <a:cubicBezTo>
                    <a:pt x="84" y="379"/>
                    <a:pt x="108" y="379"/>
                    <a:pt x="108" y="391"/>
                  </a:cubicBezTo>
                  <a:cubicBezTo>
                    <a:pt x="115" y="398"/>
                    <a:pt x="125" y="401"/>
                    <a:pt x="135" y="401"/>
                  </a:cubicBezTo>
                  <a:cubicBezTo>
                    <a:pt x="157" y="401"/>
                    <a:pt x="179" y="387"/>
                    <a:pt x="179" y="379"/>
                  </a:cubicBezTo>
                  <a:lnTo>
                    <a:pt x="191" y="379"/>
                  </a:lnTo>
                  <a:lnTo>
                    <a:pt x="191" y="367"/>
                  </a:lnTo>
                  <a:cubicBezTo>
                    <a:pt x="191" y="355"/>
                    <a:pt x="191" y="355"/>
                    <a:pt x="179" y="331"/>
                  </a:cubicBezTo>
                  <a:cubicBezTo>
                    <a:pt x="179" y="319"/>
                    <a:pt x="179" y="319"/>
                    <a:pt x="167" y="307"/>
                  </a:cubicBezTo>
                  <a:cubicBezTo>
                    <a:pt x="167" y="295"/>
                    <a:pt x="144" y="295"/>
                    <a:pt x="144" y="272"/>
                  </a:cubicBezTo>
                  <a:cubicBezTo>
                    <a:pt x="144" y="260"/>
                    <a:pt x="132" y="260"/>
                    <a:pt x="132" y="248"/>
                  </a:cubicBezTo>
                  <a:cubicBezTo>
                    <a:pt x="132" y="236"/>
                    <a:pt x="144" y="236"/>
                    <a:pt x="132" y="212"/>
                  </a:cubicBezTo>
                  <a:cubicBezTo>
                    <a:pt x="132" y="200"/>
                    <a:pt x="120" y="200"/>
                    <a:pt x="120" y="188"/>
                  </a:cubicBezTo>
                  <a:cubicBezTo>
                    <a:pt x="120" y="176"/>
                    <a:pt x="120" y="176"/>
                    <a:pt x="108" y="153"/>
                  </a:cubicBezTo>
                  <a:lnTo>
                    <a:pt x="72" y="129"/>
                  </a:lnTo>
                  <a:cubicBezTo>
                    <a:pt x="60" y="117"/>
                    <a:pt x="60" y="117"/>
                    <a:pt x="60" y="93"/>
                  </a:cubicBezTo>
                  <a:lnTo>
                    <a:pt x="60" y="81"/>
                  </a:lnTo>
                  <a:cubicBezTo>
                    <a:pt x="48" y="69"/>
                    <a:pt x="25" y="45"/>
                    <a:pt x="13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4023700" y="3052275"/>
              <a:ext cx="39325" cy="50350"/>
            </a:xfrm>
            <a:custGeom>
              <a:avLst/>
              <a:gdLst/>
              <a:ahLst/>
              <a:cxnLst/>
              <a:rect l="l" t="t" r="r" b="b"/>
              <a:pathLst>
                <a:path w="1573" h="2014" extrusionOk="0">
                  <a:moveTo>
                    <a:pt x="1541" y="1"/>
                  </a:moveTo>
                  <a:cubicBezTo>
                    <a:pt x="1519" y="1"/>
                    <a:pt x="1490" y="17"/>
                    <a:pt x="1477" y="37"/>
                  </a:cubicBezTo>
                  <a:lnTo>
                    <a:pt x="1453" y="61"/>
                  </a:lnTo>
                  <a:cubicBezTo>
                    <a:pt x="1441" y="73"/>
                    <a:pt x="1382" y="180"/>
                    <a:pt x="1334" y="275"/>
                  </a:cubicBezTo>
                  <a:cubicBezTo>
                    <a:pt x="1287" y="346"/>
                    <a:pt x="1287" y="346"/>
                    <a:pt x="1227" y="430"/>
                  </a:cubicBezTo>
                  <a:cubicBezTo>
                    <a:pt x="1179" y="513"/>
                    <a:pt x="1179" y="513"/>
                    <a:pt x="1120" y="596"/>
                  </a:cubicBezTo>
                  <a:cubicBezTo>
                    <a:pt x="1084" y="668"/>
                    <a:pt x="1084" y="692"/>
                    <a:pt x="1025" y="763"/>
                  </a:cubicBezTo>
                  <a:cubicBezTo>
                    <a:pt x="965" y="835"/>
                    <a:pt x="941" y="823"/>
                    <a:pt x="906" y="906"/>
                  </a:cubicBezTo>
                  <a:cubicBezTo>
                    <a:pt x="858" y="989"/>
                    <a:pt x="846" y="1001"/>
                    <a:pt x="798" y="1061"/>
                  </a:cubicBezTo>
                  <a:lnTo>
                    <a:pt x="679" y="1204"/>
                  </a:lnTo>
                  <a:cubicBezTo>
                    <a:pt x="620" y="1287"/>
                    <a:pt x="620" y="1287"/>
                    <a:pt x="572" y="1358"/>
                  </a:cubicBezTo>
                  <a:lnTo>
                    <a:pt x="453" y="1501"/>
                  </a:lnTo>
                  <a:lnTo>
                    <a:pt x="406" y="1549"/>
                  </a:lnTo>
                  <a:cubicBezTo>
                    <a:pt x="340" y="1633"/>
                    <a:pt x="259" y="1733"/>
                    <a:pt x="187" y="1824"/>
                  </a:cubicBezTo>
                  <a:lnTo>
                    <a:pt x="187" y="1824"/>
                  </a:lnTo>
                  <a:cubicBezTo>
                    <a:pt x="195" y="1816"/>
                    <a:pt x="204" y="1808"/>
                    <a:pt x="215" y="1799"/>
                  </a:cubicBezTo>
                  <a:cubicBezTo>
                    <a:pt x="275" y="1728"/>
                    <a:pt x="275" y="1728"/>
                    <a:pt x="358" y="1668"/>
                  </a:cubicBezTo>
                  <a:cubicBezTo>
                    <a:pt x="417" y="1608"/>
                    <a:pt x="417" y="1585"/>
                    <a:pt x="465" y="1525"/>
                  </a:cubicBezTo>
                  <a:lnTo>
                    <a:pt x="608" y="1382"/>
                  </a:lnTo>
                  <a:lnTo>
                    <a:pt x="727" y="1239"/>
                  </a:lnTo>
                  <a:lnTo>
                    <a:pt x="1084" y="787"/>
                  </a:lnTo>
                  <a:cubicBezTo>
                    <a:pt x="1144" y="716"/>
                    <a:pt x="1120" y="704"/>
                    <a:pt x="1179" y="632"/>
                  </a:cubicBezTo>
                  <a:lnTo>
                    <a:pt x="1298" y="477"/>
                  </a:lnTo>
                  <a:cubicBezTo>
                    <a:pt x="1358" y="406"/>
                    <a:pt x="1346" y="406"/>
                    <a:pt x="1406" y="311"/>
                  </a:cubicBezTo>
                  <a:cubicBezTo>
                    <a:pt x="1465" y="239"/>
                    <a:pt x="1453" y="239"/>
                    <a:pt x="1513" y="144"/>
                  </a:cubicBezTo>
                  <a:cubicBezTo>
                    <a:pt x="1525" y="120"/>
                    <a:pt x="1549" y="108"/>
                    <a:pt x="1560" y="96"/>
                  </a:cubicBezTo>
                  <a:cubicBezTo>
                    <a:pt x="1572" y="73"/>
                    <a:pt x="1572" y="49"/>
                    <a:pt x="1572" y="37"/>
                  </a:cubicBezTo>
                  <a:cubicBezTo>
                    <a:pt x="1572" y="11"/>
                    <a:pt x="1558" y="1"/>
                    <a:pt x="1541" y="1"/>
                  </a:cubicBezTo>
                  <a:close/>
                  <a:moveTo>
                    <a:pt x="187" y="1824"/>
                  </a:moveTo>
                  <a:cubicBezTo>
                    <a:pt x="142" y="1866"/>
                    <a:pt x="135" y="1889"/>
                    <a:pt x="84" y="1930"/>
                  </a:cubicBezTo>
                  <a:lnTo>
                    <a:pt x="132" y="1894"/>
                  </a:lnTo>
                  <a:cubicBezTo>
                    <a:pt x="149" y="1872"/>
                    <a:pt x="168" y="1848"/>
                    <a:pt x="187" y="1824"/>
                  </a:cubicBezTo>
                  <a:close/>
                  <a:moveTo>
                    <a:pt x="84" y="1930"/>
                  </a:moveTo>
                  <a:lnTo>
                    <a:pt x="36" y="1978"/>
                  </a:lnTo>
                  <a:cubicBezTo>
                    <a:pt x="30" y="1975"/>
                    <a:pt x="25" y="1973"/>
                    <a:pt x="21" y="1973"/>
                  </a:cubicBezTo>
                  <a:cubicBezTo>
                    <a:pt x="7" y="1973"/>
                    <a:pt x="1" y="1986"/>
                    <a:pt x="1" y="2013"/>
                  </a:cubicBezTo>
                  <a:cubicBezTo>
                    <a:pt x="25" y="1989"/>
                    <a:pt x="60" y="1966"/>
                    <a:pt x="84" y="19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4003500" y="3069450"/>
              <a:ext cx="29150" cy="41050"/>
            </a:xfrm>
            <a:custGeom>
              <a:avLst/>
              <a:gdLst/>
              <a:ahLst/>
              <a:cxnLst/>
              <a:rect l="l" t="t" r="r" b="b"/>
              <a:pathLst>
                <a:path w="1166" h="1642" extrusionOk="0">
                  <a:moveTo>
                    <a:pt x="1137" y="0"/>
                  </a:moveTo>
                  <a:cubicBezTo>
                    <a:pt x="1117" y="0"/>
                    <a:pt x="1090" y="10"/>
                    <a:pt x="1071" y="17"/>
                  </a:cubicBezTo>
                  <a:lnTo>
                    <a:pt x="1059" y="29"/>
                  </a:lnTo>
                  <a:cubicBezTo>
                    <a:pt x="1059" y="40"/>
                    <a:pt x="1047" y="40"/>
                    <a:pt x="1047" y="64"/>
                  </a:cubicBezTo>
                  <a:cubicBezTo>
                    <a:pt x="1011" y="124"/>
                    <a:pt x="1011" y="136"/>
                    <a:pt x="963" y="195"/>
                  </a:cubicBezTo>
                  <a:cubicBezTo>
                    <a:pt x="940" y="255"/>
                    <a:pt x="868" y="386"/>
                    <a:pt x="821" y="445"/>
                  </a:cubicBezTo>
                  <a:cubicBezTo>
                    <a:pt x="785" y="505"/>
                    <a:pt x="785" y="505"/>
                    <a:pt x="749" y="576"/>
                  </a:cubicBezTo>
                  <a:cubicBezTo>
                    <a:pt x="702" y="636"/>
                    <a:pt x="690" y="624"/>
                    <a:pt x="654" y="695"/>
                  </a:cubicBezTo>
                  <a:cubicBezTo>
                    <a:pt x="630" y="755"/>
                    <a:pt x="606" y="779"/>
                    <a:pt x="582" y="814"/>
                  </a:cubicBezTo>
                  <a:cubicBezTo>
                    <a:pt x="535" y="874"/>
                    <a:pt x="535" y="874"/>
                    <a:pt x="511" y="933"/>
                  </a:cubicBezTo>
                  <a:cubicBezTo>
                    <a:pt x="463" y="993"/>
                    <a:pt x="475" y="993"/>
                    <a:pt x="428" y="1052"/>
                  </a:cubicBezTo>
                  <a:cubicBezTo>
                    <a:pt x="392" y="1112"/>
                    <a:pt x="392" y="1136"/>
                    <a:pt x="344" y="1171"/>
                  </a:cubicBezTo>
                  <a:cubicBezTo>
                    <a:pt x="332" y="1195"/>
                    <a:pt x="332" y="1207"/>
                    <a:pt x="309" y="1207"/>
                  </a:cubicBezTo>
                  <a:cubicBezTo>
                    <a:pt x="237" y="1291"/>
                    <a:pt x="178" y="1398"/>
                    <a:pt x="106" y="1469"/>
                  </a:cubicBezTo>
                  <a:cubicBezTo>
                    <a:pt x="94" y="1493"/>
                    <a:pt x="94" y="1505"/>
                    <a:pt x="71" y="1517"/>
                  </a:cubicBezTo>
                  <a:cubicBezTo>
                    <a:pt x="59" y="1529"/>
                    <a:pt x="59" y="1552"/>
                    <a:pt x="47" y="1552"/>
                  </a:cubicBezTo>
                  <a:cubicBezTo>
                    <a:pt x="11" y="1612"/>
                    <a:pt x="11" y="1624"/>
                    <a:pt x="11" y="1636"/>
                  </a:cubicBezTo>
                  <a:cubicBezTo>
                    <a:pt x="35" y="1624"/>
                    <a:pt x="59" y="1600"/>
                    <a:pt x="94" y="1576"/>
                  </a:cubicBezTo>
                  <a:cubicBezTo>
                    <a:pt x="130" y="1529"/>
                    <a:pt x="130" y="1517"/>
                    <a:pt x="178" y="1469"/>
                  </a:cubicBezTo>
                  <a:lnTo>
                    <a:pt x="273" y="1350"/>
                  </a:lnTo>
                  <a:cubicBezTo>
                    <a:pt x="309" y="1314"/>
                    <a:pt x="309" y="1279"/>
                    <a:pt x="356" y="1231"/>
                  </a:cubicBezTo>
                  <a:lnTo>
                    <a:pt x="452" y="1112"/>
                  </a:lnTo>
                  <a:lnTo>
                    <a:pt x="535" y="993"/>
                  </a:lnTo>
                  <a:lnTo>
                    <a:pt x="630" y="874"/>
                  </a:lnTo>
                  <a:lnTo>
                    <a:pt x="809" y="636"/>
                  </a:lnTo>
                  <a:cubicBezTo>
                    <a:pt x="844" y="576"/>
                    <a:pt x="833" y="564"/>
                    <a:pt x="880" y="505"/>
                  </a:cubicBezTo>
                  <a:lnTo>
                    <a:pt x="963" y="386"/>
                  </a:lnTo>
                  <a:cubicBezTo>
                    <a:pt x="1011" y="326"/>
                    <a:pt x="999" y="326"/>
                    <a:pt x="1047" y="255"/>
                  </a:cubicBezTo>
                  <a:cubicBezTo>
                    <a:pt x="1083" y="195"/>
                    <a:pt x="1071" y="195"/>
                    <a:pt x="1118" y="124"/>
                  </a:cubicBezTo>
                  <a:cubicBezTo>
                    <a:pt x="1130" y="100"/>
                    <a:pt x="1130" y="88"/>
                    <a:pt x="1142" y="76"/>
                  </a:cubicBezTo>
                  <a:cubicBezTo>
                    <a:pt x="1142" y="64"/>
                    <a:pt x="1166" y="40"/>
                    <a:pt x="1166" y="29"/>
                  </a:cubicBezTo>
                  <a:cubicBezTo>
                    <a:pt x="1166" y="7"/>
                    <a:pt x="1154" y="0"/>
                    <a:pt x="1137" y="0"/>
                  </a:cubicBezTo>
                  <a:close/>
                  <a:moveTo>
                    <a:pt x="11" y="1636"/>
                  </a:moveTo>
                  <a:cubicBezTo>
                    <a:pt x="3" y="1636"/>
                    <a:pt x="0" y="1641"/>
                    <a:pt x="3" y="1641"/>
                  </a:cubicBezTo>
                  <a:cubicBezTo>
                    <a:pt x="4" y="1641"/>
                    <a:pt x="7" y="1640"/>
                    <a:pt x="11" y="16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3987700" y="3079050"/>
              <a:ext cx="27700" cy="38450"/>
            </a:xfrm>
            <a:custGeom>
              <a:avLst/>
              <a:gdLst/>
              <a:ahLst/>
              <a:cxnLst/>
              <a:rect l="l" t="t" r="r" b="b"/>
              <a:pathLst>
                <a:path w="1108" h="1538" extrusionOk="0">
                  <a:moveTo>
                    <a:pt x="1056" y="0"/>
                  </a:moveTo>
                  <a:cubicBezTo>
                    <a:pt x="1044" y="0"/>
                    <a:pt x="1032" y="2"/>
                    <a:pt x="1024" y="2"/>
                  </a:cubicBezTo>
                  <a:cubicBezTo>
                    <a:pt x="1000" y="2"/>
                    <a:pt x="1000" y="14"/>
                    <a:pt x="988" y="14"/>
                  </a:cubicBezTo>
                  <a:cubicBezTo>
                    <a:pt x="988" y="37"/>
                    <a:pt x="976" y="37"/>
                    <a:pt x="964" y="49"/>
                  </a:cubicBezTo>
                  <a:cubicBezTo>
                    <a:pt x="917" y="109"/>
                    <a:pt x="917" y="109"/>
                    <a:pt x="881" y="168"/>
                  </a:cubicBezTo>
                  <a:lnTo>
                    <a:pt x="798" y="287"/>
                  </a:lnTo>
                  <a:cubicBezTo>
                    <a:pt x="750" y="347"/>
                    <a:pt x="750" y="347"/>
                    <a:pt x="726" y="406"/>
                  </a:cubicBezTo>
                  <a:cubicBezTo>
                    <a:pt x="679" y="466"/>
                    <a:pt x="691" y="466"/>
                    <a:pt x="643" y="526"/>
                  </a:cubicBezTo>
                  <a:cubicBezTo>
                    <a:pt x="607" y="585"/>
                    <a:pt x="583" y="561"/>
                    <a:pt x="560" y="633"/>
                  </a:cubicBezTo>
                  <a:cubicBezTo>
                    <a:pt x="524" y="692"/>
                    <a:pt x="512" y="692"/>
                    <a:pt x="488" y="752"/>
                  </a:cubicBezTo>
                  <a:cubicBezTo>
                    <a:pt x="441" y="811"/>
                    <a:pt x="441" y="811"/>
                    <a:pt x="405" y="859"/>
                  </a:cubicBezTo>
                  <a:cubicBezTo>
                    <a:pt x="369" y="918"/>
                    <a:pt x="381" y="918"/>
                    <a:pt x="333" y="978"/>
                  </a:cubicBezTo>
                  <a:cubicBezTo>
                    <a:pt x="310" y="1038"/>
                    <a:pt x="286" y="1061"/>
                    <a:pt x="262" y="1097"/>
                  </a:cubicBezTo>
                  <a:cubicBezTo>
                    <a:pt x="250" y="1121"/>
                    <a:pt x="250" y="1133"/>
                    <a:pt x="226" y="1133"/>
                  </a:cubicBezTo>
                  <a:cubicBezTo>
                    <a:pt x="167" y="1216"/>
                    <a:pt x="119" y="1323"/>
                    <a:pt x="48" y="1419"/>
                  </a:cubicBezTo>
                  <a:cubicBezTo>
                    <a:pt x="36" y="1430"/>
                    <a:pt x="36" y="1442"/>
                    <a:pt x="24" y="1454"/>
                  </a:cubicBezTo>
                  <a:cubicBezTo>
                    <a:pt x="0" y="1478"/>
                    <a:pt x="0" y="1490"/>
                    <a:pt x="0" y="1490"/>
                  </a:cubicBezTo>
                  <a:cubicBezTo>
                    <a:pt x="36" y="1502"/>
                    <a:pt x="36" y="1502"/>
                    <a:pt x="36" y="1538"/>
                  </a:cubicBezTo>
                  <a:cubicBezTo>
                    <a:pt x="48" y="1514"/>
                    <a:pt x="83" y="1502"/>
                    <a:pt x="95" y="1478"/>
                  </a:cubicBezTo>
                  <a:cubicBezTo>
                    <a:pt x="131" y="1419"/>
                    <a:pt x="214" y="1311"/>
                    <a:pt x="250" y="1252"/>
                  </a:cubicBezTo>
                  <a:cubicBezTo>
                    <a:pt x="274" y="1204"/>
                    <a:pt x="286" y="1180"/>
                    <a:pt x="322" y="1133"/>
                  </a:cubicBezTo>
                  <a:cubicBezTo>
                    <a:pt x="369" y="1073"/>
                    <a:pt x="369" y="1073"/>
                    <a:pt x="405" y="1026"/>
                  </a:cubicBezTo>
                  <a:lnTo>
                    <a:pt x="500" y="907"/>
                  </a:lnTo>
                  <a:cubicBezTo>
                    <a:pt x="524" y="871"/>
                    <a:pt x="548" y="847"/>
                    <a:pt x="572" y="787"/>
                  </a:cubicBezTo>
                  <a:cubicBezTo>
                    <a:pt x="619" y="728"/>
                    <a:pt x="703" y="633"/>
                    <a:pt x="738" y="573"/>
                  </a:cubicBezTo>
                  <a:cubicBezTo>
                    <a:pt x="786" y="514"/>
                    <a:pt x="762" y="514"/>
                    <a:pt x="810" y="454"/>
                  </a:cubicBezTo>
                  <a:cubicBezTo>
                    <a:pt x="857" y="395"/>
                    <a:pt x="857" y="406"/>
                    <a:pt x="905" y="347"/>
                  </a:cubicBezTo>
                  <a:cubicBezTo>
                    <a:pt x="941" y="299"/>
                    <a:pt x="941" y="287"/>
                    <a:pt x="976" y="228"/>
                  </a:cubicBezTo>
                  <a:cubicBezTo>
                    <a:pt x="1024" y="168"/>
                    <a:pt x="1024" y="168"/>
                    <a:pt x="1060" y="121"/>
                  </a:cubicBezTo>
                  <a:cubicBezTo>
                    <a:pt x="1084" y="109"/>
                    <a:pt x="1095" y="97"/>
                    <a:pt x="1095" y="73"/>
                  </a:cubicBezTo>
                  <a:cubicBezTo>
                    <a:pt x="1095" y="61"/>
                    <a:pt x="1107" y="49"/>
                    <a:pt x="1107" y="37"/>
                  </a:cubicBezTo>
                  <a:cubicBezTo>
                    <a:pt x="1107" y="6"/>
                    <a:pt x="1081" y="0"/>
                    <a:pt x="10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3975475" y="3083375"/>
              <a:ext cx="24750" cy="43350"/>
            </a:xfrm>
            <a:custGeom>
              <a:avLst/>
              <a:gdLst/>
              <a:ahLst/>
              <a:cxnLst/>
              <a:rect l="l" t="t" r="r" b="b"/>
              <a:pathLst>
                <a:path w="990" h="1734" extrusionOk="0">
                  <a:moveTo>
                    <a:pt x="963" y="0"/>
                  </a:moveTo>
                  <a:cubicBezTo>
                    <a:pt x="940" y="0"/>
                    <a:pt x="908" y="12"/>
                    <a:pt x="894" y="19"/>
                  </a:cubicBezTo>
                  <a:lnTo>
                    <a:pt x="882" y="43"/>
                  </a:lnTo>
                  <a:cubicBezTo>
                    <a:pt x="882" y="55"/>
                    <a:pt x="870" y="55"/>
                    <a:pt x="870" y="67"/>
                  </a:cubicBezTo>
                  <a:cubicBezTo>
                    <a:pt x="834" y="126"/>
                    <a:pt x="834" y="138"/>
                    <a:pt x="811" y="198"/>
                  </a:cubicBezTo>
                  <a:cubicBezTo>
                    <a:pt x="775" y="281"/>
                    <a:pt x="715" y="412"/>
                    <a:pt x="691" y="472"/>
                  </a:cubicBezTo>
                  <a:cubicBezTo>
                    <a:pt x="656" y="543"/>
                    <a:pt x="656" y="543"/>
                    <a:pt x="632" y="603"/>
                  </a:cubicBezTo>
                  <a:cubicBezTo>
                    <a:pt x="596" y="662"/>
                    <a:pt x="584" y="662"/>
                    <a:pt x="537" y="722"/>
                  </a:cubicBezTo>
                  <a:cubicBezTo>
                    <a:pt x="513" y="781"/>
                    <a:pt x="513" y="793"/>
                    <a:pt x="477" y="853"/>
                  </a:cubicBezTo>
                  <a:cubicBezTo>
                    <a:pt x="453" y="912"/>
                    <a:pt x="453" y="912"/>
                    <a:pt x="406" y="995"/>
                  </a:cubicBezTo>
                  <a:cubicBezTo>
                    <a:pt x="382" y="1055"/>
                    <a:pt x="382" y="1067"/>
                    <a:pt x="346" y="1126"/>
                  </a:cubicBezTo>
                  <a:cubicBezTo>
                    <a:pt x="322" y="1186"/>
                    <a:pt x="299" y="1198"/>
                    <a:pt x="275" y="1257"/>
                  </a:cubicBezTo>
                  <a:cubicBezTo>
                    <a:pt x="263" y="1269"/>
                    <a:pt x="263" y="1293"/>
                    <a:pt x="239" y="1305"/>
                  </a:cubicBezTo>
                  <a:cubicBezTo>
                    <a:pt x="179" y="1412"/>
                    <a:pt x="120" y="1507"/>
                    <a:pt x="60" y="1603"/>
                  </a:cubicBezTo>
                  <a:cubicBezTo>
                    <a:pt x="49" y="1615"/>
                    <a:pt x="49" y="1627"/>
                    <a:pt x="37" y="1650"/>
                  </a:cubicBezTo>
                  <a:cubicBezTo>
                    <a:pt x="13" y="1662"/>
                    <a:pt x="13" y="1674"/>
                    <a:pt x="1" y="1686"/>
                  </a:cubicBezTo>
                  <a:cubicBezTo>
                    <a:pt x="25" y="1710"/>
                    <a:pt x="25" y="1722"/>
                    <a:pt x="25" y="1734"/>
                  </a:cubicBezTo>
                  <a:lnTo>
                    <a:pt x="84" y="1674"/>
                  </a:lnTo>
                  <a:lnTo>
                    <a:pt x="168" y="1555"/>
                  </a:lnTo>
                  <a:cubicBezTo>
                    <a:pt x="215" y="1496"/>
                    <a:pt x="215" y="1496"/>
                    <a:pt x="239" y="1436"/>
                  </a:cubicBezTo>
                  <a:cubicBezTo>
                    <a:pt x="275" y="1376"/>
                    <a:pt x="287" y="1365"/>
                    <a:pt x="322" y="1305"/>
                  </a:cubicBezTo>
                  <a:cubicBezTo>
                    <a:pt x="346" y="1257"/>
                    <a:pt x="358" y="1234"/>
                    <a:pt x="406" y="1186"/>
                  </a:cubicBezTo>
                  <a:cubicBezTo>
                    <a:pt x="453" y="1126"/>
                    <a:pt x="453" y="1126"/>
                    <a:pt x="477" y="1055"/>
                  </a:cubicBezTo>
                  <a:cubicBezTo>
                    <a:pt x="513" y="995"/>
                    <a:pt x="525" y="972"/>
                    <a:pt x="560" y="912"/>
                  </a:cubicBezTo>
                  <a:cubicBezTo>
                    <a:pt x="584" y="853"/>
                    <a:pt x="680" y="722"/>
                    <a:pt x="703" y="662"/>
                  </a:cubicBezTo>
                  <a:cubicBezTo>
                    <a:pt x="751" y="603"/>
                    <a:pt x="739" y="591"/>
                    <a:pt x="763" y="531"/>
                  </a:cubicBezTo>
                  <a:cubicBezTo>
                    <a:pt x="799" y="472"/>
                    <a:pt x="811" y="460"/>
                    <a:pt x="834" y="400"/>
                  </a:cubicBezTo>
                  <a:cubicBezTo>
                    <a:pt x="870" y="341"/>
                    <a:pt x="870" y="317"/>
                    <a:pt x="894" y="257"/>
                  </a:cubicBezTo>
                  <a:cubicBezTo>
                    <a:pt x="930" y="198"/>
                    <a:pt x="930" y="186"/>
                    <a:pt x="953" y="126"/>
                  </a:cubicBezTo>
                  <a:cubicBezTo>
                    <a:pt x="977" y="114"/>
                    <a:pt x="977" y="103"/>
                    <a:pt x="989" y="79"/>
                  </a:cubicBezTo>
                  <a:lnTo>
                    <a:pt x="989" y="19"/>
                  </a:lnTo>
                  <a:cubicBezTo>
                    <a:pt x="989" y="5"/>
                    <a:pt x="978" y="0"/>
                    <a:pt x="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3959400" y="3084325"/>
              <a:ext cx="24750" cy="55000"/>
            </a:xfrm>
            <a:custGeom>
              <a:avLst/>
              <a:gdLst/>
              <a:ahLst/>
              <a:cxnLst/>
              <a:rect l="l" t="t" r="r" b="b"/>
              <a:pathLst>
                <a:path w="990" h="2200" extrusionOk="0">
                  <a:moveTo>
                    <a:pt x="968" y="0"/>
                  </a:moveTo>
                  <a:cubicBezTo>
                    <a:pt x="946" y="0"/>
                    <a:pt x="914" y="25"/>
                    <a:pt x="906" y="41"/>
                  </a:cubicBezTo>
                  <a:cubicBezTo>
                    <a:pt x="882" y="53"/>
                    <a:pt x="882" y="53"/>
                    <a:pt x="882" y="76"/>
                  </a:cubicBezTo>
                  <a:cubicBezTo>
                    <a:pt x="882" y="88"/>
                    <a:pt x="870" y="100"/>
                    <a:pt x="870" y="112"/>
                  </a:cubicBezTo>
                  <a:cubicBezTo>
                    <a:pt x="834" y="207"/>
                    <a:pt x="834" y="207"/>
                    <a:pt x="811" y="279"/>
                  </a:cubicBezTo>
                  <a:cubicBezTo>
                    <a:pt x="775" y="374"/>
                    <a:pt x="775" y="374"/>
                    <a:pt x="751" y="446"/>
                  </a:cubicBezTo>
                  <a:cubicBezTo>
                    <a:pt x="715" y="517"/>
                    <a:pt x="715" y="529"/>
                    <a:pt x="692" y="612"/>
                  </a:cubicBezTo>
                  <a:cubicBezTo>
                    <a:pt x="656" y="696"/>
                    <a:pt x="656" y="696"/>
                    <a:pt x="632" y="767"/>
                  </a:cubicBezTo>
                  <a:cubicBezTo>
                    <a:pt x="608" y="862"/>
                    <a:pt x="584" y="850"/>
                    <a:pt x="561" y="934"/>
                  </a:cubicBezTo>
                  <a:cubicBezTo>
                    <a:pt x="525" y="1005"/>
                    <a:pt x="525" y="1029"/>
                    <a:pt x="501" y="1100"/>
                  </a:cubicBezTo>
                  <a:cubicBezTo>
                    <a:pt x="465" y="1196"/>
                    <a:pt x="465" y="1196"/>
                    <a:pt x="430" y="1267"/>
                  </a:cubicBezTo>
                  <a:cubicBezTo>
                    <a:pt x="394" y="1338"/>
                    <a:pt x="394" y="1350"/>
                    <a:pt x="370" y="1434"/>
                  </a:cubicBezTo>
                  <a:cubicBezTo>
                    <a:pt x="334" y="1505"/>
                    <a:pt x="334" y="1517"/>
                    <a:pt x="287" y="1589"/>
                  </a:cubicBezTo>
                  <a:cubicBezTo>
                    <a:pt x="275" y="1612"/>
                    <a:pt x="275" y="1624"/>
                    <a:pt x="263" y="1636"/>
                  </a:cubicBezTo>
                  <a:cubicBezTo>
                    <a:pt x="203" y="1755"/>
                    <a:pt x="156" y="1886"/>
                    <a:pt x="84" y="2005"/>
                  </a:cubicBezTo>
                  <a:cubicBezTo>
                    <a:pt x="60" y="2029"/>
                    <a:pt x="60" y="2041"/>
                    <a:pt x="49" y="2065"/>
                  </a:cubicBezTo>
                  <a:cubicBezTo>
                    <a:pt x="37" y="2089"/>
                    <a:pt x="37" y="2100"/>
                    <a:pt x="25" y="2112"/>
                  </a:cubicBezTo>
                  <a:cubicBezTo>
                    <a:pt x="25" y="2124"/>
                    <a:pt x="1" y="2136"/>
                    <a:pt x="1" y="2160"/>
                  </a:cubicBezTo>
                  <a:cubicBezTo>
                    <a:pt x="15" y="2188"/>
                    <a:pt x="21" y="2199"/>
                    <a:pt x="25" y="2199"/>
                  </a:cubicBezTo>
                  <a:cubicBezTo>
                    <a:pt x="29" y="2199"/>
                    <a:pt x="32" y="2194"/>
                    <a:pt x="37" y="2184"/>
                  </a:cubicBezTo>
                  <a:cubicBezTo>
                    <a:pt x="49" y="2172"/>
                    <a:pt x="84" y="2124"/>
                    <a:pt x="96" y="2100"/>
                  </a:cubicBezTo>
                  <a:cubicBezTo>
                    <a:pt x="144" y="2029"/>
                    <a:pt x="144" y="2029"/>
                    <a:pt x="168" y="1946"/>
                  </a:cubicBezTo>
                  <a:cubicBezTo>
                    <a:pt x="215" y="1874"/>
                    <a:pt x="215" y="1874"/>
                    <a:pt x="251" y="1791"/>
                  </a:cubicBezTo>
                  <a:cubicBezTo>
                    <a:pt x="275" y="1708"/>
                    <a:pt x="287" y="1696"/>
                    <a:pt x="322" y="1624"/>
                  </a:cubicBezTo>
                  <a:cubicBezTo>
                    <a:pt x="346" y="1541"/>
                    <a:pt x="358" y="1529"/>
                    <a:pt x="406" y="1458"/>
                  </a:cubicBezTo>
                  <a:cubicBezTo>
                    <a:pt x="453" y="1386"/>
                    <a:pt x="453" y="1386"/>
                    <a:pt x="489" y="1291"/>
                  </a:cubicBezTo>
                  <a:cubicBezTo>
                    <a:pt x="513" y="1219"/>
                    <a:pt x="513" y="1208"/>
                    <a:pt x="561" y="1124"/>
                  </a:cubicBezTo>
                  <a:cubicBezTo>
                    <a:pt x="584" y="1053"/>
                    <a:pt x="680" y="886"/>
                    <a:pt x="703" y="803"/>
                  </a:cubicBezTo>
                  <a:cubicBezTo>
                    <a:pt x="739" y="731"/>
                    <a:pt x="739" y="707"/>
                    <a:pt x="763" y="636"/>
                  </a:cubicBezTo>
                  <a:cubicBezTo>
                    <a:pt x="799" y="565"/>
                    <a:pt x="811" y="553"/>
                    <a:pt x="846" y="469"/>
                  </a:cubicBezTo>
                  <a:cubicBezTo>
                    <a:pt x="870" y="398"/>
                    <a:pt x="870" y="386"/>
                    <a:pt x="906" y="315"/>
                  </a:cubicBezTo>
                  <a:cubicBezTo>
                    <a:pt x="930" y="219"/>
                    <a:pt x="930" y="219"/>
                    <a:pt x="953" y="148"/>
                  </a:cubicBezTo>
                  <a:cubicBezTo>
                    <a:pt x="977" y="112"/>
                    <a:pt x="977" y="100"/>
                    <a:pt x="989" y="88"/>
                  </a:cubicBezTo>
                  <a:lnTo>
                    <a:pt x="989" y="29"/>
                  </a:lnTo>
                  <a:cubicBezTo>
                    <a:pt x="989" y="8"/>
                    <a:pt x="980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3937675" y="3104275"/>
              <a:ext cx="25025" cy="53925"/>
            </a:xfrm>
            <a:custGeom>
              <a:avLst/>
              <a:gdLst/>
              <a:ahLst/>
              <a:cxnLst/>
              <a:rect l="l" t="t" r="r" b="b"/>
              <a:pathLst>
                <a:path w="1001" h="2157" extrusionOk="0">
                  <a:moveTo>
                    <a:pt x="978" y="0"/>
                  </a:moveTo>
                  <a:cubicBezTo>
                    <a:pt x="952" y="0"/>
                    <a:pt x="913" y="29"/>
                    <a:pt x="906" y="52"/>
                  </a:cubicBezTo>
                  <a:cubicBezTo>
                    <a:pt x="894" y="64"/>
                    <a:pt x="894" y="64"/>
                    <a:pt x="894" y="76"/>
                  </a:cubicBezTo>
                  <a:cubicBezTo>
                    <a:pt x="894" y="100"/>
                    <a:pt x="882" y="112"/>
                    <a:pt x="882" y="124"/>
                  </a:cubicBezTo>
                  <a:cubicBezTo>
                    <a:pt x="846" y="195"/>
                    <a:pt x="846" y="207"/>
                    <a:pt x="822" y="290"/>
                  </a:cubicBezTo>
                  <a:cubicBezTo>
                    <a:pt x="787" y="374"/>
                    <a:pt x="787" y="362"/>
                    <a:pt x="763" y="445"/>
                  </a:cubicBezTo>
                  <a:cubicBezTo>
                    <a:pt x="727" y="529"/>
                    <a:pt x="727" y="540"/>
                    <a:pt x="703" y="612"/>
                  </a:cubicBezTo>
                  <a:cubicBezTo>
                    <a:pt x="668" y="695"/>
                    <a:pt x="668" y="707"/>
                    <a:pt x="644" y="779"/>
                  </a:cubicBezTo>
                  <a:cubicBezTo>
                    <a:pt x="608" y="850"/>
                    <a:pt x="596" y="850"/>
                    <a:pt x="548" y="933"/>
                  </a:cubicBezTo>
                  <a:cubicBezTo>
                    <a:pt x="525" y="1005"/>
                    <a:pt x="525" y="1017"/>
                    <a:pt x="489" y="1088"/>
                  </a:cubicBezTo>
                  <a:cubicBezTo>
                    <a:pt x="465" y="1172"/>
                    <a:pt x="465" y="1172"/>
                    <a:pt x="418" y="1255"/>
                  </a:cubicBezTo>
                  <a:cubicBezTo>
                    <a:pt x="382" y="1326"/>
                    <a:pt x="382" y="1350"/>
                    <a:pt x="358" y="1422"/>
                  </a:cubicBezTo>
                  <a:cubicBezTo>
                    <a:pt x="322" y="1493"/>
                    <a:pt x="310" y="1505"/>
                    <a:pt x="287" y="1588"/>
                  </a:cubicBezTo>
                  <a:cubicBezTo>
                    <a:pt x="263" y="1600"/>
                    <a:pt x="263" y="1612"/>
                    <a:pt x="251" y="1624"/>
                  </a:cubicBezTo>
                  <a:cubicBezTo>
                    <a:pt x="191" y="1743"/>
                    <a:pt x="132" y="1886"/>
                    <a:pt x="72" y="2005"/>
                  </a:cubicBezTo>
                  <a:cubicBezTo>
                    <a:pt x="60" y="2017"/>
                    <a:pt x="60" y="2029"/>
                    <a:pt x="37" y="2064"/>
                  </a:cubicBezTo>
                  <a:cubicBezTo>
                    <a:pt x="25" y="2076"/>
                    <a:pt x="25" y="2088"/>
                    <a:pt x="13" y="2100"/>
                  </a:cubicBezTo>
                  <a:cubicBezTo>
                    <a:pt x="13" y="2124"/>
                    <a:pt x="1" y="2136"/>
                    <a:pt x="1" y="2148"/>
                  </a:cubicBezTo>
                  <a:cubicBezTo>
                    <a:pt x="1" y="2154"/>
                    <a:pt x="1" y="2157"/>
                    <a:pt x="2" y="2157"/>
                  </a:cubicBezTo>
                  <a:cubicBezTo>
                    <a:pt x="4" y="2157"/>
                    <a:pt x="7" y="2154"/>
                    <a:pt x="13" y="2148"/>
                  </a:cubicBezTo>
                  <a:cubicBezTo>
                    <a:pt x="25" y="2136"/>
                    <a:pt x="60" y="2100"/>
                    <a:pt x="72" y="2064"/>
                  </a:cubicBezTo>
                  <a:lnTo>
                    <a:pt x="167" y="1910"/>
                  </a:lnTo>
                  <a:lnTo>
                    <a:pt x="251" y="1767"/>
                  </a:lnTo>
                  <a:cubicBezTo>
                    <a:pt x="287" y="1683"/>
                    <a:pt x="298" y="1672"/>
                    <a:pt x="322" y="1600"/>
                  </a:cubicBezTo>
                  <a:cubicBezTo>
                    <a:pt x="358" y="1541"/>
                    <a:pt x="370" y="1505"/>
                    <a:pt x="418" y="1445"/>
                  </a:cubicBezTo>
                  <a:cubicBezTo>
                    <a:pt x="465" y="1374"/>
                    <a:pt x="465" y="1374"/>
                    <a:pt x="489" y="1291"/>
                  </a:cubicBezTo>
                  <a:cubicBezTo>
                    <a:pt x="525" y="1207"/>
                    <a:pt x="537" y="1195"/>
                    <a:pt x="560" y="1124"/>
                  </a:cubicBezTo>
                  <a:cubicBezTo>
                    <a:pt x="608" y="1041"/>
                    <a:pt x="679" y="886"/>
                    <a:pt x="715" y="802"/>
                  </a:cubicBezTo>
                  <a:cubicBezTo>
                    <a:pt x="763" y="731"/>
                    <a:pt x="739" y="719"/>
                    <a:pt x="775" y="648"/>
                  </a:cubicBezTo>
                  <a:cubicBezTo>
                    <a:pt x="799" y="564"/>
                    <a:pt x="822" y="552"/>
                    <a:pt x="846" y="481"/>
                  </a:cubicBezTo>
                  <a:cubicBezTo>
                    <a:pt x="882" y="410"/>
                    <a:pt x="882" y="386"/>
                    <a:pt x="906" y="314"/>
                  </a:cubicBezTo>
                  <a:cubicBezTo>
                    <a:pt x="941" y="243"/>
                    <a:pt x="941" y="231"/>
                    <a:pt x="965" y="148"/>
                  </a:cubicBezTo>
                  <a:cubicBezTo>
                    <a:pt x="977" y="124"/>
                    <a:pt x="977" y="112"/>
                    <a:pt x="1001" y="88"/>
                  </a:cubicBezTo>
                  <a:lnTo>
                    <a:pt x="1001" y="29"/>
                  </a:lnTo>
                  <a:cubicBezTo>
                    <a:pt x="1001" y="8"/>
                    <a:pt x="991" y="0"/>
                    <a:pt x="9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3920225" y="3117650"/>
              <a:ext cx="25225" cy="52825"/>
            </a:xfrm>
            <a:custGeom>
              <a:avLst/>
              <a:gdLst/>
              <a:ahLst/>
              <a:cxnLst/>
              <a:rect l="l" t="t" r="r" b="b"/>
              <a:pathLst>
                <a:path w="1009" h="2113" extrusionOk="0">
                  <a:moveTo>
                    <a:pt x="973" y="0"/>
                  </a:moveTo>
                  <a:cubicBezTo>
                    <a:pt x="950" y="0"/>
                    <a:pt x="916" y="22"/>
                    <a:pt x="901" y="29"/>
                  </a:cubicBezTo>
                  <a:cubicBezTo>
                    <a:pt x="889" y="53"/>
                    <a:pt x="889" y="53"/>
                    <a:pt x="889" y="65"/>
                  </a:cubicBezTo>
                  <a:cubicBezTo>
                    <a:pt x="889" y="77"/>
                    <a:pt x="877" y="101"/>
                    <a:pt x="877" y="113"/>
                  </a:cubicBezTo>
                  <a:cubicBezTo>
                    <a:pt x="842" y="184"/>
                    <a:pt x="711" y="506"/>
                    <a:pt x="663" y="589"/>
                  </a:cubicBezTo>
                  <a:cubicBezTo>
                    <a:pt x="639" y="660"/>
                    <a:pt x="639" y="660"/>
                    <a:pt x="604" y="756"/>
                  </a:cubicBezTo>
                  <a:cubicBezTo>
                    <a:pt x="580" y="827"/>
                    <a:pt x="568" y="827"/>
                    <a:pt x="520" y="898"/>
                  </a:cubicBezTo>
                  <a:cubicBezTo>
                    <a:pt x="484" y="970"/>
                    <a:pt x="484" y="994"/>
                    <a:pt x="461" y="1065"/>
                  </a:cubicBezTo>
                  <a:cubicBezTo>
                    <a:pt x="425" y="1137"/>
                    <a:pt x="425" y="1137"/>
                    <a:pt x="389" y="1232"/>
                  </a:cubicBezTo>
                  <a:cubicBezTo>
                    <a:pt x="354" y="1303"/>
                    <a:pt x="354" y="1303"/>
                    <a:pt x="330" y="1387"/>
                  </a:cubicBezTo>
                  <a:cubicBezTo>
                    <a:pt x="294" y="1470"/>
                    <a:pt x="294" y="1482"/>
                    <a:pt x="270" y="1553"/>
                  </a:cubicBezTo>
                  <a:cubicBezTo>
                    <a:pt x="246" y="1565"/>
                    <a:pt x="246" y="1589"/>
                    <a:pt x="234" y="1601"/>
                  </a:cubicBezTo>
                  <a:cubicBezTo>
                    <a:pt x="175" y="1720"/>
                    <a:pt x="127" y="1851"/>
                    <a:pt x="68" y="1970"/>
                  </a:cubicBezTo>
                  <a:cubicBezTo>
                    <a:pt x="68" y="1982"/>
                    <a:pt x="56" y="2006"/>
                    <a:pt x="44" y="2030"/>
                  </a:cubicBezTo>
                  <a:cubicBezTo>
                    <a:pt x="20" y="2041"/>
                    <a:pt x="20" y="2065"/>
                    <a:pt x="20" y="2077"/>
                  </a:cubicBezTo>
                  <a:cubicBezTo>
                    <a:pt x="20" y="2085"/>
                    <a:pt x="15" y="2093"/>
                    <a:pt x="11" y="2102"/>
                  </a:cubicBezTo>
                  <a:lnTo>
                    <a:pt x="11" y="2102"/>
                  </a:lnTo>
                  <a:cubicBezTo>
                    <a:pt x="16" y="2101"/>
                    <a:pt x="23" y="2101"/>
                    <a:pt x="32" y="2101"/>
                  </a:cubicBezTo>
                  <a:cubicBezTo>
                    <a:pt x="44" y="2089"/>
                    <a:pt x="68" y="2065"/>
                    <a:pt x="92" y="2018"/>
                  </a:cubicBezTo>
                  <a:cubicBezTo>
                    <a:pt x="115" y="1946"/>
                    <a:pt x="127" y="1946"/>
                    <a:pt x="163" y="1863"/>
                  </a:cubicBezTo>
                  <a:cubicBezTo>
                    <a:pt x="199" y="1791"/>
                    <a:pt x="199" y="1791"/>
                    <a:pt x="234" y="1720"/>
                  </a:cubicBezTo>
                  <a:cubicBezTo>
                    <a:pt x="270" y="1649"/>
                    <a:pt x="282" y="1625"/>
                    <a:pt x="306" y="1553"/>
                  </a:cubicBezTo>
                  <a:lnTo>
                    <a:pt x="389" y="1399"/>
                  </a:lnTo>
                  <a:cubicBezTo>
                    <a:pt x="425" y="1327"/>
                    <a:pt x="425" y="1327"/>
                    <a:pt x="461" y="1256"/>
                  </a:cubicBezTo>
                  <a:cubicBezTo>
                    <a:pt x="484" y="1184"/>
                    <a:pt x="484" y="1160"/>
                    <a:pt x="532" y="1089"/>
                  </a:cubicBezTo>
                  <a:cubicBezTo>
                    <a:pt x="568" y="1018"/>
                    <a:pt x="651" y="851"/>
                    <a:pt x="687" y="779"/>
                  </a:cubicBezTo>
                  <a:cubicBezTo>
                    <a:pt x="723" y="708"/>
                    <a:pt x="711" y="684"/>
                    <a:pt x="735" y="613"/>
                  </a:cubicBezTo>
                  <a:cubicBezTo>
                    <a:pt x="770" y="541"/>
                    <a:pt x="782" y="541"/>
                    <a:pt x="818" y="470"/>
                  </a:cubicBezTo>
                  <a:cubicBezTo>
                    <a:pt x="842" y="386"/>
                    <a:pt x="842" y="375"/>
                    <a:pt x="889" y="303"/>
                  </a:cubicBezTo>
                  <a:cubicBezTo>
                    <a:pt x="925" y="232"/>
                    <a:pt x="925" y="232"/>
                    <a:pt x="961" y="148"/>
                  </a:cubicBezTo>
                  <a:cubicBezTo>
                    <a:pt x="985" y="125"/>
                    <a:pt x="985" y="113"/>
                    <a:pt x="996" y="89"/>
                  </a:cubicBezTo>
                  <a:cubicBezTo>
                    <a:pt x="996" y="77"/>
                    <a:pt x="1008" y="53"/>
                    <a:pt x="996" y="29"/>
                  </a:cubicBezTo>
                  <a:cubicBezTo>
                    <a:pt x="996" y="7"/>
                    <a:pt x="987" y="0"/>
                    <a:pt x="973" y="0"/>
                  </a:cubicBezTo>
                  <a:close/>
                  <a:moveTo>
                    <a:pt x="11" y="2102"/>
                  </a:moveTo>
                  <a:cubicBezTo>
                    <a:pt x="3" y="2103"/>
                    <a:pt x="1" y="2105"/>
                    <a:pt x="8" y="2113"/>
                  </a:cubicBezTo>
                  <a:cubicBezTo>
                    <a:pt x="8" y="2109"/>
                    <a:pt x="9" y="2105"/>
                    <a:pt x="11" y="2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3905900" y="3129550"/>
              <a:ext cx="22875" cy="53425"/>
            </a:xfrm>
            <a:custGeom>
              <a:avLst/>
              <a:gdLst/>
              <a:ahLst/>
              <a:cxnLst/>
              <a:rect l="l" t="t" r="r" b="b"/>
              <a:pathLst>
                <a:path w="915" h="2137" extrusionOk="0">
                  <a:moveTo>
                    <a:pt x="888" y="0"/>
                  </a:moveTo>
                  <a:cubicBezTo>
                    <a:pt x="863" y="0"/>
                    <a:pt x="827" y="22"/>
                    <a:pt x="819" y="30"/>
                  </a:cubicBezTo>
                  <a:cubicBezTo>
                    <a:pt x="807" y="53"/>
                    <a:pt x="807" y="53"/>
                    <a:pt x="807" y="65"/>
                  </a:cubicBezTo>
                  <a:cubicBezTo>
                    <a:pt x="807" y="77"/>
                    <a:pt x="796" y="89"/>
                    <a:pt x="796" y="113"/>
                  </a:cubicBezTo>
                  <a:cubicBezTo>
                    <a:pt x="760" y="184"/>
                    <a:pt x="760" y="184"/>
                    <a:pt x="736" y="268"/>
                  </a:cubicBezTo>
                  <a:cubicBezTo>
                    <a:pt x="700" y="351"/>
                    <a:pt x="700" y="351"/>
                    <a:pt x="676" y="434"/>
                  </a:cubicBezTo>
                  <a:cubicBezTo>
                    <a:pt x="641" y="506"/>
                    <a:pt x="641" y="530"/>
                    <a:pt x="617" y="601"/>
                  </a:cubicBezTo>
                  <a:cubicBezTo>
                    <a:pt x="581" y="672"/>
                    <a:pt x="581" y="684"/>
                    <a:pt x="557" y="768"/>
                  </a:cubicBezTo>
                  <a:cubicBezTo>
                    <a:pt x="522" y="839"/>
                    <a:pt x="510" y="839"/>
                    <a:pt x="474" y="911"/>
                  </a:cubicBezTo>
                  <a:cubicBezTo>
                    <a:pt x="450" y="982"/>
                    <a:pt x="450" y="1006"/>
                    <a:pt x="415" y="1077"/>
                  </a:cubicBezTo>
                  <a:cubicBezTo>
                    <a:pt x="391" y="1149"/>
                    <a:pt x="391" y="1149"/>
                    <a:pt x="367" y="1244"/>
                  </a:cubicBezTo>
                  <a:cubicBezTo>
                    <a:pt x="331" y="1315"/>
                    <a:pt x="331" y="1315"/>
                    <a:pt x="307" y="1411"/>
                  </a:cubicBezTo>
                  <a:cubicBezTo>
                    <a:pt x="272" y="1482"/>
                    <a:pt x="272" y="1494"/>
                    <a:pt x="248" y="1565"/>
                  </a:cubicBezTo>
                  <a:cubicBezTo>
                    <a:pt x="224" y="1589"/>
                    <a:pt x="224" y="1601"/>
                    <a:pt x="212" y="1613"/>
                  </a:cubicBezTo>
                  <a:cubicBezTo>
                    <a:pt x="153" y="1732"/>
                    <a:pt x="117" y="1863"/>
                    <a:pt x="69" y="1982"/>
                  </a:cubicBezTo>
                  <a:cubicBezTo>
                    <a:pt x="69" y="2006"/>
                    <a:pt x="45" y="2018"/>
                    <a:pt x="45" y="2042"/>
                  </a:cubicBezTo>
                  <a:cubicBezTo>
                    <a:pt x="38" y="2056"/>
                    <a:pt x="35" y="2066"/>
                    <a:pt x="34" y="2074"/>
                  </a:cubicBezTo>
                  <a:lnTo>
                    <a:pt x="34" y="2074"/>
                  </a:lnTo>
                  <a:cubicBezTo>
                    <a:pt x="43" y="2061"/>
                    <a:pt x="54" y="2045"/>
                    <a:pt x="69" y="2030"/>
                  </a:cubicBezTo>
                  <a:cubicBezTo>
                    <a:pt x="93" y="1958"/>
                    <a:pt x="93" y="1958"/>
                    <a:pt x="141" y="1875"/>
                  </a:cubicBezTo>
                  <a:cubicBezTo>
                    <a:pt x="165" y="1804"/>
                    <a:pt x="165" y="1804"/>
                    <a:pt x="212" y="1732"/>
                  </a:cubicBezTo>
                  <a:cubicBezTo>
                    <a:pt x="248" y="1661"/>
                    <a:pt x="248" y="1637"/>
                    <a:pt x="272" y="1565"/>
                  </a:cubicBezTo>
                  <a:lnTo>
                    <a:pt x="343" y="1423"/>
                  </a:lnTo>
                  <a:cubicBezTo>
                    <a:pt x="379" y="1339"/>
                    <a:pt x="391" y="1339"/>
                    <a:pt x="415" y="1268"/>
                  </a:cubicBezTo>
                  <a:cubicBezTo>
                    <a:pt x="450" y="1196"/>
                    <a:pt x="450" y="1184"/>
                    <a:pt x="474" y="1101"/>
                  </a:cubicBezTo>
                  <a:cubicBezTo>
                    <a:pt x="510" y="1030"/>
                    <a:pt x="581" y="863"/>
                    <a:pt x="629" y="792"/>
                  </a:cubicBezTo>
                  <a:cubicBezTo>
                    <a:pt x="665" y="720"/>
                    <a:pt x="665" y="708"/>
                    <a:pt x="688" y="625"/>
                  </a:cubicBezTo>
                  <a:cubicBezTo>
                    <a:pt x="712" y="553"/>
                    <a:pt x="736" y="553"/>
                    <a:pt x="760" y="482"/>
                  </a:cubicBezTo>
                  <a:cubicBezTo>
                    <a:pt x="796" y="411"/>
                    <a:pt x="796" y="387"/>
                    <a:pt x="819" y="315"/>
                  </a:cubicBezTo>
                  <a:cubicBezTo>
                    <a:pt x="855" y="244"/>
                    <a:pt x="855" y="244"/>
                    <a:pt x="879" y="149"/>
                  </a:cubicBezTo>
                  <a:cubicBezTo>
                    <a:pt x="891" y="125"/>
                    <a:pt x="891" y="113"/>
                    <a:pt x="915" y="89"/>
                  </a:cubicBezTo>
                  <a:lnTo>
                    <a:pt x="915" y="30"/>
                  </a:lnTo>
                  <a:cubicBezTo>
                    <a:pt x="915" y="8"/>
                    <a:pt x="903" y="0"/>
                    <a:pt x="888" y="0"/>
                  </a:cubicBezTo>
                  <a:close/>
                  <a:moveTo>
                    <a:pt x="34" y="2074"/>
                  </a:moveTo>
                  <a:cubicBezTo>
                    <a:pt x="23" y="2092"/>
                    <a:pt x="16" y="2106"/>
                    <a:pt x="10" y="2113"/>
                  </a:cubicBezTo>
                  <a:cubicBezTo>
                    <a:pt x="10" y="2125"/>
                    <a:pt x="4" y="2125"/>
                    <a:pt x="2" y="2125"/>
                  </a:cubicBezTo>
                  <a:cubicBezTo>
                    <a:pt x="1" y="2125"/>
                    <a:pt x="4" y="2125"/>
                    <a:pt x="22" y="2137"/>
                  </a:cubicBezTo>
                  <a:cubicBezTo>
                    <a:pt x="22" y="2113"/>
                    <a:pt x="34" y="2101"/>
                    <a:pt x="34" y="2089"/>
                  </a:cubicBezTo>
                  <a:cubicBezTo>
                    <a:pt x="34" y="2085"/>
                    <a:pt x="34" y="2080"/>
                    <a:pt x="34" y="20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3893925" y="3133200"/>
              <a:ext cx="17300" cy="64850"/>
            </a:xfrm>
            <a:custGeom>
              <a:avLst/>
              <a:gdLst/>
              <a:ahLst/>
              <a:cxnLst/>
              <a:rect l="l" t="t" r="r" b="b"/>
              <a:pathLst>
                <a:path w="692" h="2594" extrusionOk="0">
                  <a:moveTo>
                    <a:pt x="649" y="1"/>
                  </a:moveTo>
                  <a:cubicBezTo>
                    <a:pt x="623" y="1"/>
                    <a:pt x="592" y="34"/>
                    <a:pt x="584" y="50"/>
                  </a:cubicBezTo>
                  <a:cubicBezTo>
                    <a:pt x="584" y="74"/>
                    <a:pt x="572" y="86"/>
                    <a:pt x="572" y="86"/>
                  </a:cubicBezTo>
                  <a:cubicBezTo>
                    <a:pt x="572" y="98"/>
                    <a:pt x="536" y="229"/>
                    <a:pt x="524" y="336"/>
                  </a:cubicBezTo>
                  <a:cubicBezTo>
                    <a:pt x="513" y="443"/>
                    <a:pt x="513" y="443"/>
                    <a:pt x="501" y="526"/>
                  </a:cubicBezTo>
                  <a:cubicBezTo>
                    <a:pt x="477" y="622"/>
                    <a:pt x="477" y="634"/>
                    <a:pt x="465" y="729"/>
                  </a:cubicBezTo>
                  <a:cubicBezTo>
                    <a:pt x="453" y="824"/>
                    <a:pt x="453" y="824"/>
                    <a:pt x="441" y="919"/>
                  </a:cubicBezTo>
                  <a:cubicBezTo>
                    <a:pt x="417" y="1027"/>
                    <a:pt x="393" y="1003"/>
                    <a:pt x="382" y="1110"/>
                  </a:cubicBezTo>
                  <a:cubicBezTo>
                    <a:pt x="358" y="1205"/>
                    <a:pt x="358" y="1217"/>
                    <a:pt x="334" y="1300"/>
                  </a:cubicBezTo>
                  <a:cubicBezTo>
                    <a:pt x="322" y="1408"/>
                    <a:pt x="298" y="1408"/>
                    <a:pt x="286" y="1503"/>
                  </a:cubicBezTo>
                  <a:cubicBezTo>
                    <a:pt x="263" y="1586"/>
                    <a:pt x="274" y="1598"/>
                    <a:pt x="251" y="1693"/>
                  </a:cubicBezTo>
                  <a:cubicBezTo>
                    <a:pt x="215" y="1777"/>
                    <a:pt x="215" y="1800"/>
                    <a:pt x="203" y="1884"/>
                  </a:cubicBezTo>
                  <a:cubicBezTo>
                    <a:pt x="203" y="1896"/>
                    <a:pt x="191" y="1943"/>
                    <a:pt x="191" y="1943"/>
                  </a:cubicBezTo>
                  <a:cubicBezTo>
                    <a:pt x="143" y="2098"/>
                    <a:pt x="108" y="2241"/>
                    <a:pt x="48" y="2396"/>
                  </a:cubicBezTo>
                  <a:cubicBezTo>
                    <a:pt x="48" y="2408"/>
                    <a:pt x="36" y="2431"/>
                    <a:pt x="36" y="2455"/>
                  </a:cubicBezTo>
                  <a:cubicBezTo>
                    <a:pt x="36" y="2479"/>
                    <a:pt x="24" y="2491"/>
                    <a:pt x="24" y="2515"/>
                  </a:cubicBezTo>
                  <a:cubicBezTo>
                    <a:pt x="24" y="2527"/>
                    <a:pt x="24" y="2539"/>
                    <a:pt x="1" y="2562"/>
                  </a:cubicBezTo>
                  <a:cubicBezTo>
                    <a:pt x="16" y="2585"/>
                    <a:pt x="21" y="2593"/>
                    <a:pt x="26" y="2593"/>
                  </a:cubicBezTo>
                  <a:cubicBezTo>
                    <a:pt x="29" y="2593"/>
                    <a:pt x="32" y="2591"/>
                    <a:pt x="36" y="2586"/>
                  </a:cubicBezTo>
                  <a:cubicBezTo>
                    <a:pt x="48" y="2562"/>
                    <a:pt x="72" y="2527"/>
                    <a:pt x="96" y="2479"/>
                  </a:cubicBezTo>
                  <a:lnTo>
                    <a:pt x="155" y="2301"/>
                  </a:lnTo>
                  <a:cubicBezTo>
                    <a:pt x="191" y="2205"/>
                    <a:pt x="191" y="2205"/>
                    <a:pt x="215" y="2110"/>
                  </a:cubicBezTo>
                  <a:cubicBezTo>
                    <a:pt x="251" y="2015"/>
                    <a:pt x="251" y="2003"/>
                    <a:pt x="274" y="1920"/>
                  </a:cubicBezTo>
                  <a:cubicBezTo>
                    <a:pt x="298" y="1824"/>
                    <a:pt x="298" y="1812"/>
                    <a:pt x="334" y="1717"/>
                  </a:cubicBezTo>
                  <a:cubicBezTo>
                    <a:pt x="358" y="1634"/>
                    <a:pt x="358" y="1634"/>
                    <a:pt x="393" y="1527"/>
                  </a:cubicBezTo>
                  <a:cubicBezTo>
                    <a:pt x="417" y="1443"/>
                    <a:pt x="417" y="1419"/>
                    <a:pt x="441" y="1336"/>
                  </a:cubicBezTo>
                  <a:cubicBezTo>
                    <a:pt x="465" y="1241"/>
                    <a:pt x="513" y="1038"/>
                    <a:pt x="536" y="943"/>
                  </a:cubicBezTo>
                  <a:cubicBezTo>
                    <a:pt x="572" y="848"/>
                    <a:pt x="560" y="848"/>
                    <a:pt x="572" y="753"/>
                  </a:cubicBezTo>
                  <a:cubicBezTo>
                    <a:pt x="584" y="669"/>
                    <a:pt x="596" y="646"/>
                    <a:pt x="620" y="562"/>
                  </a:cubicBezTo>
                  <a:cubicBezTo>
                    <a:pt x="644" y="455"/>
                    <a:pt x="632" y="455"/>
                    <a:pt x="644" y="372"/>
                  </a:cubicBezTo>
                  <a:cubicBezTo>
                    <a:pt x="655" y="265"/>
                    <a:pt x="655" y="265"/>
                    <a:pt x="679" y="169"/>
                  </a:cubicBezTo>
                  <a:cubicBezTo>
                    <a:pt x="679" y="145"/>
                    <a:pt x="691" y="110"/>
                    <a:pt x="691" y="98"/>
                  </a:cubicBezTo>
                  <a:cubicBezTo>
                    <a:pt x="691" y="74"/>
                    <a:pt x="691" y="50"/>
                    <a:pt x="679" y="26"/>
                  </a:cubicBezTo>
                  <a:cubicBezTo>
                    <a:pt x="672" y="8"/>
                    <a:pt x="661" y="1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3875475" y="3160225"/>
              <a:ext cx="18475" cy="54325"/>
            </a:xfrm>
            <a:custGeom>
              <a:avLst/>
              <a:gdLst/>
              <a:ahLst/>
              <a:cxnLst/>
              <a:rect l="l" t="t" r="r" b="b"/>
              <a:pathLst>
                <a:path w="739" h="2173" extrusionOk="0">
                  <a:moveTo>
                    <a:pt x="712" y="0"/>
                  </a:moveTo>
                  <a:cubicBezTo>
                    <a:pt x="690" y="0"/>
                    <a:pt x="663" y="25"/>
                    <a:pt x="655" y="41"/>
                  </a:cubicBezTo>
                  <a:cubicBezTo>
                    <a:pt x="643" y="53"/>
                    <a:pt x="643" y="53"/>
                    <a:pt x="643" y="77"/>
                  </a:cubicBezTo>
                  <a:cubicBezTo>
                    <a:pt x="643" y="88"/>
                    <a:pt x="620" y="100"/>
                    <a:pt x="620" y="112"/>
                  </a:cubicBezTo>
                  <a:cubicBezTo>
                    <a:pt x="596" y="196"/>
                    <a:pt x="596" y="207"/>
                    <a:pt x="584" y="279"/>
                  </a:cubicBezTo>
                  <a:cubicBezTo>
                    <a:pt x="548" y="350"/>
                    <a:pt x="548" y="350"/>
                    <a:pt x="536" y="446"/>
                  </a:cubicBezTo>
                  <a:cubicBezTo>
                    <a:pt x="500" y="517"/>
                    <a:pt x="500" y="529"/>
                    <a:pt x="489" y="612"/>
                  </a:cubicBezTo>
                  <a:cubicBezTo>
                    <a:pt x="465" y="684"/>
                    <a:pt x="477" y="696"/>
                    <a:pt x="441" y="767"/>
                  </a:cubicBezTo>
                  <a:cubicBezTo>
                    <a:pt x="417" y="850"/>
                    <a:pt x="405" y="850"/>
                    <a:pt x="369" y="934"/>
                  </a:cubicBezTo>
                  <a:cubicBezTo>
                    <a:pt x="346" y="1005"/>
                    <a:pt x="346" y="1029"/>
                    <a:pt x="322" y="1100"/>
                  </a:cubicBezTo>
                  <a:cubicBezTo>
                    <a:pt x="298" y="1172"/>
                    <a:pt x="298" y="1172"/>
                    <a:pt x="286" y="1267"/>
                  </a:cubicBezTo>
                  <a:cubicBezTo>
                    <a:pt x="250" y="1339"/>
                    <a:pt x="262" y="1350"/>
                    <a:pt x="239" y="1434"/>
                  </a:cubicBezTo>
                  <a:cubicBezTo>
                    <a:pt x="203" y="1505"/>
                    <a:pt x="203" y="1517"/>
                    <a:pt x="191" y="1589"/>
                  </a:cubicBezTo>
                  <a:cubicBezTo>
                    <a:pt x="191" y="1612"/>
                    <a:pt x="179" y="1624"/>
                    <a:pt x="179" y="1636"/>
                  </a:cubicBezTo>
                  <a:cubicBezTo>
                    <a:pt x="131" y="1755"/>
                    <a:pt x="108" y="1886"/>
                    <a:pt x="60" y="2005"/>
                  </a:cubicBezTo>
                  <a:cubicBezTo>
                    <a:pt x="60" y="2029"/>
                    <a:pt x="48" y="2041"/>
                    <a:pt x="48" y="2065"/>
                  </a:cubicBezTo>
                  <a:cubicBezTo>
                    <a:pt x="48" y="2075"/>
                    <a:pt x="40" y="2093"/>
                    <a:pt x="37" y="2106"/>
                  </a:cubicBezTo>
                  <a:lnTo>
                    <a:pt x="37" y="2106"/>
                  </a:lnTo>
                  <a:cubicBezTo>
                    <a:pt x="41" y="2096"/>
                    <a:pt x="45" y="2086"/>
                    <a:pt x="48" y="2077"/>
                  </a:cubicBezTo>
                  <a:cubicBezTo>
                    <a:pt x="72" y="2005"/>
                    <a:pt x="131" y="1839"/>
                    <a:pt x="167" y="1767"/>
                  </a:cubicBezTo>
                  <a:cubicBezTo>
                    <a:pt x="191" y="1696"/>
                    <a:pt x="191" y="1684"/>
                    <a:pt x="203" y="1601"/>
                  </a:cubicBezTo>
                  <a:cubicBezTo>
                    <a:pt x="239" y="1541"/>
                    <a:pt x="239" y="1517"/>
                    <a:pt x="262" y="1446"/>
                  </a:cubicBezTo>
                  <a:cubicBezTo>
                    <a:pt x="298" y="1362"/>
                    <a:pt x="298" y="1362"/>
                    <a:pt x="322" y="1279"/>
                  </a:cubicBezTo>
                  <a:cubicBezTo>
                    <a:pt x="358" y="1208"/>
                    <a:pt x="358" y="1184"/>
                    <a:pt x="381" y="1112"/>
                  </a:cubicBezTo>
                  <a:cubicBezTo>
                    <a:pt x="417" y="1041"/>
                    <a:pt x="477" y="874"/>
                    <a:pt x="500" y="803"/>
                  </a:cubicBezTo>
                  <a:cubicBezTo>
                    <a:pt x="536" y="731"/>
                    <a:pt x="524" y="708"/>
                    <a:pt x="548" y="636"/>
                  </a:cubicBezTo>
                  <a:cubicBezTo>
                    <a:pt x="584" y="565"/>
                    <a:pt x="584" y="553"/>
                    <a:pt x="608" y="469"/>
                  </a:cubicBezTo>
                  <a:cubicBezTo>
                    <a:pt x="643" y="398"/>
                    <a:pt x="643" y="386"/>
                    <a:pt x="655" y="315"/>
                  </a:cubicBezTo>
                  <a:cubicBezTo>
                    <a:pt x="679" y="231"/>
                    <a:pt x="679" y="219"/>
                    <a:pt x="715" y="148"/>
                  </a:cubicBezTo>
                  <a:cubicBezTo>
                    <a:pt x="727" y="112"/>
                    <a:pt x="727" y="100"/>
                    <a:pt x="739" y="88"/>
                  </a:cubicBezTo>
                  <a:lnTo>
                    <a:pt x="739" y="29"/>
                  </a:lnTo>
                  <a:cubicBezTo>
                    <a:pt x="734" y="8"/>
                    <a:pt x="724" y="0"/>
                    <a:pt x="712" y="0"/>
                  </a:cubicBezTo>
                  <a:close/>
                  <a:moveTo>
                    <a:pt x="37" y="2106"/>
                  </a:moveTo>
                  <a:cubicBezTo>
                    <a:pt x="25" y="2134"/>
                    <a:pt x="9" y="2163"/>
                    <a:pt x="0" y="2172"/>
                  </a:cubicBezTo>
                  <a:lnTo>
                    <a:pt x="12" y="2160"/>
                  </a:lnTo>
                  <a:cubicBezTo>
                    <a:pt x="36" y="2136"/>
                    <a:pt x="36" y="2124"/>
                    <a:pt x="36" y="2112"/>
                  </a:cubicBezTo>
                  <a:cubicBezTo>
                    <a:pt x="36" y="2110"/>
                    <a:pt x="36" y="2108"/>
                    <a:pt x="37" y="21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3859400" y="3171200"/>
              <a:ext cx="17875" cy="49475"/>
            </a:xfrm>
            <a:custGeom>
              <a:avLst/>
              <a:gdLst/>
              <a:ahLst/>
              <a:cxnLst/>
              <a:rect l="l" t="t" r="r" b="b"/>
              <a:pathLst>
                <a:path w="715" h="1979" extrusionOk="0">
                  <a:moveTo>
                    <a:pt x="689" y="1"/>
                  </a:moveTo>
                  <a:cubicBezTo>
                    <a:pt x="667" y="1"/>
                    <a:pt x="639" y="19"/>
                    <a:pt x="631" y="42"/>
                  </a:cubicBezTo>
                  <a:cubicBezTo>
                    <a:pt x="631" y="54"/>
                    <a:pt x="608" y="54"/>
                    <a:pt x="608" y="66"/>
                  </a:cubicBezTo>
                  <a:cubicBezTo>
                    <a:pt x="608" y="78"/>
                    <a:pt x="596" y="102"/>
                    <a:pt x="596" y="114"/>
                  </a:cubicBezTo>
                  <a:cubicBezTo>
                    <a:pt x="572" y="185"/>
                    <a:pt x="584" y="185"/>
                    <a:pt x="548" y="257"/>
                  </a:cubicBezTo>
                  <a:cubicBezTo>
                    <a:pt x="524" y="340"/>
                    <a:pt x="524" y="340"/>
                    <a:pt x="512" y="411"/>
                  </a:cubicBezTo>
                  <a:cubicBezTo>
                    <a:pt x="489" y="483"/>
                    <a:pt x="489" y="483"/>
                    <a:pt x="465" y="554"/>
                  </a:cubicBezTo>
                  <a:cubicBezTo>
                    <a:pt x="429" y="638"/>
                    <a:pt x="453" y="638"/>
                    <a:pt x="417" y="709"/>
                  </a:cubicBezTo>
                  <a:cubicBezTo>
                    <a:pt x="393" y="781"/>
                    <a:pt x="370" y="769"/>
                    <a:pt x="358" y="840"/>
                  </a:cubicBezTo>
                  <a:cubicBezTo>
                    <a:pt x="346" y="911"/>
                    <a:pt x="346" y="911"/>
                    <a:pt x="310" y="995"/>
                  </a:cubicBezTo>
                  <a:cubicBezTo>
                    <a:pt x="298" y="1066"/>
                    <a:pt x="286" y="1066"/>
                    <a:pt x="274" y="1138"/>
                  </a:cubicBezTo>
                  <a:cubicBezTo>
                    <a:pt x="239" y="1209"/>
                    <a:pt x="250" y="1209"/>
                    <a:pt x="227" y="1292"/>
                  </a:cubicBezTo>
                  <a:cubicBezTo>
                    <a:pt x="215" y="1352"/>
                    <a:pt x="191" y="1364"/>
                    <a:pt x="179" y="1435"/>
                  </a:cubicBezTo>
                  <a:cubicBezTo>
                    <a:pt x="179" y="1447"/>
                    <a:pt x="167" y="1471"/>
                    <a:pt x="167" y="1483"/>
                  </a:cubicBezTo>
                  <a:cubicBezTo>
                    <a:pt x="143" y="1602"/>
                    <a:pt x="96" y="1709"/>
                    <a:pt x="48" y="1828"/>
                  </a:cubicBezTo>
                  <a:cubicBezTo>
                    <a:pt x="48" y="1840"/>
                    <a:pt x="36" y="1852"/>
                    <a:pt x="36" y="1864"/>
                  </a:cubicBezTo>
                  <a:cubicBezTo>
                    <a:pt x="36" y="1888"/>
                    <a:pt x="24" y="1900"/>
                    <a:pt x="24" y="1912"/>
                  </a:cubicBezTo>
                  <a:cubicBezTo>
                    <a:pt x="24" y="1924"/>
                    <a:pt x="24" y="1935"/>
                    <a:pt x="0" y="1959"/>
                  </a:cubicBezTo>
                  <a:cubicBezTo>
                    <a:pt x="14" y="1973"/>
                    <a:pt x="20" y="1979"/>
                    <a:pt x="25" y="1979"/>
                  </a:cubicBezTo>
                  <a:cubicBezTo>
                    <a:pt x="28" y="1979"/>
                    <a:pt x="31" y="1976"/>
                    <a:pt x="36" y="1971"/>
                  </a:cubicBezTo>
                  <a:cubicBezTo>
                    <a:pt x="48" y="1959"/>
                    <a:pt x="60" y="1924"/>
                    <a:pt x="84" y="1900"/>
                  </a:cubicBezTo>
                  <a:cubicBezTo>
                    <a:pt x="108" y="1840"/>
                    <a:pt x="108" y="1828"/>
                    <a:pt x="143" y="1769"/>
                  </a:cubicBezTo>
                  <a:lnTo>
                    <a:pt x="191" y="1614"/>
                  </a:lnTo>
                  <a:cubicBezTo>
                    <a:pt x="215" y="1554"/>
                    <a:pt x="227" y="1531"/>
                    <a:pt x="239" y="1471"/>
                  </a:cubicBezTo>
                  <a:cubicBezTo>
                    <a:pt x="274" y="1412"/>
                    <a:pt x="274" y="1376"/>
                    <a:pt x="298" y="1316"/>
                  </a:cubicBezTo>
                  <a:lnTo>
                    <a:pt x="358" y="1173"/>
                  </a:lnTo>
                  <a:cubicBezTo>
                    <a:pt x="393" y="1114"/>
                    <a:pt x="393" y="1090"/>
                    <a:pt x="405" y="1019"/>
                  </a:cubicBezTo>
                  <a:cubicBezTo>
                    <a:pt x="429" y="947"/>
                    <a:pt x="489" y="816"/>
                    <a:pt x="512" y="733"/>
                  </a:cubicBezTo>
                  <a:cubicBezTo>
                    <a:pt x="536" y="661"/>
                    <a:pt x="524" y="661"/>
                    <a:pt x="548" y="590"/>
                  </a:cubicBezTo>
                  <a:cubicBezTo>
                    <a:pt x="584" y="530"/>
                    <a:pt x="584" y="519"/>
                    <a:pt x="608" y="435"/>
                  </a:cubicBezTo>
                  <a:cubicBezTo>
                    <a:pt x="631" y="364"/>
                    <a:pt x="643" y="364"/>
                    <a:pt x="655" y="292"/>
                  </a:cubicBezTo>
                  <a:cubicBezTo>
                    <a:pt x="691" y="221"/>
                    <a:pt x="691" y="221"/>
                    <a:pt x="703" y="138"/>
                  </a:cubicBezTo>
                  <a:cubicBezTo>
                    <a:pt x="715" y="114"/>
                    <a:pt x="715" y="114"/>
                    <a:pt x="715" y="78"/>
                  </a:cubicBezTo>
                  <a:lnTo>
                    <a:pt x="715" y="19"/>
                  </a:lnTo>
                  <a:cubicBezTo>
                    <a:pt x="711" y="6"/>
                    <a:pt x="701" y="1"/>
                    <a:pt x="6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3841550" y="3186850"/>
              <a:ext cx="17275" cy="46450"/>
            </a:xfrm>
            <a:custGeom>
              <a:avLst/>
              <a:gdLst/>
              <a:ahLst/>
              <a:cxnLst/>
              <a:rect l="l" t="t" r="r" b="b"/>
              <a:pathLst>
                <a:path w="691" h="1858" extrusionOk="0">
                  <a:moveTo>
                    <a:pt x="655" y="0"/>
                  </a:moveTo>
                  <a:cubicBezTo>
                    <a:pt x="630" y="0"/>
                    <a:pt x="603" y="20"/>
                    <a:pt x="595" y="35"/>
                  </a:cubicBezTo>
                  <a:cubicBezTo>
                    <a:pt x="595" y="47"/>
                    <a:pt x="583" y="47"/>
                    <a:pt x="583" y="71"/>
                  </a:cubicBezTo>
                  <a:cubicBezTo>
                    <a:pt x="583" y="83"/>
                    <a:pt x="572" y="83"/>
                    <a:pt x="572" y="107"/>
                  </a:cubicBezTo>
                  <a:cubicBezTo>
                    <a:pt x="548" y="190"/>
                    <a:pt x="548" y="190"/>
                    <a:pt x="524" y="250"/>
                  </a:cubicBezTo>
                  <a:cubicBezTo>
                    <a:pt x="512" y="321"/>
                    <a:pt x="488" y="321"/>
                    <a:pt x="476" y="381"/>
                  </a:cubicBezTo>
                  <a:cubicBezTo>
                    <a:pt x="464" y="452"/>
                    <a:pt x="464" y="452"/>
                    <a:pt x="429" y="512"/>
                  </a:cubicBezTo>
                  <a:cubicBezTo>
                    <a:pt x="417" y="583"/>
                    <a:pt x="417" y="583"/>
                    <a:pt x="393" y="666"/>
                  </a:cubicBezTo>
                  <a:cubicBezTo>
                    <a:pt x="357" y="738"/>
                    <a:pt x="345" y="726"/>
                    <a:pt x="333" y="797"/>
                  </a:cubicBezTo>
                  <a:cubicBezTo>
                    <a:pt x="310" y="857"/>
                    <a:pt x="310" y="869"/>
                    <a:pt x="286" y="928"/>
                  </a:cubicBezTo>
                  <a:cubicBezTo>
                    <a:pt x="274" y="1000"/>
                    <a:pt x="274" y="1000"/>
                    <a:pt x="238" y="1059"/>
                  </a:cubicBezTo>
                  <a:cubicBezTo>
                    <a:pt x="226" y="1143"/>
                    <a:pt x="226" y="1143"/>
                    <a:pt x="191" y="1214"/>
                  </a:cubicBezTo>
                  <a:cubicBezTo>
                    <a:pt x="179" y="1274"/>
                    <a:pt x="179" y="1286"/>
                    <a:pt x="155" y="1345"/>
                  </a:cubicBezTo>
                  <a:cubicBezTo>
                    <a:pt x="155" y="1357"/>
                    <a:pt x="131" y="1381"/>
                    <a:pt x="131" y="1393"/>
                  </a:cubicBezTo>
                  <a:cubicBezTo>
                    <a:pt x="107" y="1500"/>
                    <a:pt x="72" y="1619"/>
                    <a:pt x="36" y="1714"/>
                  </a:cubicBezTo>
                  <a:cubicBezTo>
                    <a:pt x="36" y="1738"/>
                    <a:pt x="12" y="1750"/>
                    <a:pt x="12" y="1762"/>
                  </a:cubicBezTo>
                  <a:cubicBezTo>
                    <a:pt x="12" y="1774"/>
                    <a:pt x="0" y="1798"/>
                    <a:pt x="0" y="1809"/>
                  </a:cubicBezTo>
                  <a:lnTo>
                    <a:pt x="0" y="1857"/>
                  </a:lnTo>
                  <a:cubicBezTo>
                    <a:pt x="36" y="1809"/>
                    <a:pt x="36" y="1809"/>
                    <a:pt x="48" y="1798"/>
                  </a:cubicBezTo>
                  <a:cubicBezTo>
                    <a:pt x="60" y="1774"/>
                    <a:pt x="83" y="1750"/>
                    <a:pt x="95" y="1714"/>
                  </a:cubicBezTo>
                  <a:cubicBezTo>
                    <a:pt x="119" y="1655"/>
                    <a:pt x="119" y="1643"/>
                    <a:pt x="131" y="1583"/>
                  </a:cubicBezTo>
                  <a:cubicBezTo>
                    <a:pt x="167" y="1512"/>
                    <a:pt x="167" y="1512"/>
                    <a:pt x="179" y="1452"/>
                  </a:cubicBezTo>
                  <a:cubicBezTo>
                    <a:pt x="191" y="1393"/>
                    <a:pt x="214" y="1381"/>
                    <a:pt x="226" y="1321"/>
                  </a:cubicBezTo>
                  <a:cubicBezTo>
                    <a:pt x="250" y="1262"/>
                    <a:pt x="250" y="1238"/>
                    <a:pt x="286" y="1178"/>
                  </a:cubicBezTo>
                  <a:cubicBezTo>
                    <a:pt x="310" y="1107"/>
                    <a:pt x="310" y="1107"/>
                    <a:pt x="333" y="1047"/>
                  </a:cubicBezTo>
                  <a:cubicBezTo>
                    <a:pt x="345" y="988"/>
                    <a:pt x="357" y="976"/>
                    <a:pt x="369" y="917"/>
                  </a:cubicBezTo>
                  <a:cubicBezTo>
                    <a:pt x="405" y="845"/>
                    <a:pt x="453" y="702"/>
                    <a:pt x="476" y="643"/>
                  </a:cubicBezTo>
                  <a:cubicBezTo>
                    <a:pt x="512" y="571"/>
                    <a:pt x="488" y="571"/>
                    <a:pt x="524" y="512"/>
                  </a:cubicBezTo>
                  <a:cubicBezTo>
                    <a:pt x="548" y="452"/>
                    <a:pt x="548" y="440"/>
                    <a:pt x="583" y="381"/>
                  </a:cubicBezTo>
                  <a:cubicBezTo>
                    <a:pt x="595" y="321"/>
                    <a:pt x="607" y="309"/>
                    <a:pt x="631" y="250"/>
                  </a:cubicBezTo>
                  <a:cubicBezTo>
                    <a:pt x="655" y="166"/>
                    <a:pt x="655" y="166"/>
                    <a:pt x="667" y="107"/>
                  </a:cubicBezTo>
                  <a:cubicBezTo>
                    <a:pt x="691" y="95"/>
                    <a:pt x="691" y="83"/>
                    <a:pt x="691" y="71"/>
                  </a:cubicBezTo>
                  <a:lnTo>
                    <a:pt x="691" y="24"/>
                  </a:lnTo>
                  <a:cubicBezTo>
                    <a:pt x="682" y="6"/>
                    <a:pt x="669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3829325" y="3192050"/>
              <a:ext cx="13125" cy="40525"/>
            </a:xfrm>
            <a:custGeom>
              <a:avLst/>
              <a:gdLst/>
              <a:ahLst/>
              <a:cxnLst/>
              <a:rect l="l" t="t" r="r" b="b"/>
              <a:pathLst>
                <a:path w="525" h="1621" extrusionOk="0">
                  <a:moveTo>
                    <a:pt x="499" y="0"/>
                  </a:moveTo>
                  <a:cubicBezTo>
                    <a:pt x="476" y="0"/>
                    <a:pt x="445" y="19"/>
                    <a:pt x="430" y="42"/>
                  </a:cubicBezTo>
                  <a:cubicBezTo>
                    <a:pt x="430" y="54"/>
                    <a:pt x="418" y="54"/>
                    <a:pt x="418" y="54"/>
                  </a:cubicBezTo>
                  <a:cubicBezTo>
                    <a:pt x="418" y="66"/>
                    <a:pt x="418" y="66"/>
                    <a:pt x="406" y="77"/>
                  </a:cubicBezTo>
                  <a:lnTo>
                    <a:pt x="370" y="197"/>
                  </a:lnTo>
                  <a:lnTo>
                    <a:pt x="346" y="316"/>
                  </a:lnTo>
                  <a:lnTo>
                    <a:pt x="310" y="435"/>
                  </a:lnTo>
                  <a:lnTo>
                    <a:pt x="287" y="554"/>
                  </a:lnTo>
                  <a:cubicBezTo>
                    <a:pt x="263" y="613"/>
                    <a:pt x="251" y="613"/>
                    <a:pt x="239" y="673"/>
                  </a:cubicBezTo>
                  <a:cubicBezTo>
                    <a:pt x="227" y="732"/>
                    <a:pt x="227" y="756"/>
                    <a:pt x="203" y="792"/>
                  </a:cubicBezTo>
                  <a:lnTo>
                    <a:pt x="180" y="911"/>
                  </a:lnTo>
                  <a:lnTo>
                    <a:pt x="144" y="1030"/>
                  </a:lnTo>
                  <a:cubicBezTo>
                    <a:pt x="132" y="1090"/>
                    <a:pt x="132" y="1113"/>
                    <a:pt x="120" y="1149"/>
                  </a:cubicBezTo>
                  <a:cubicBezTo>
                    <a:pt x="120" y="1173"/>
                    <a:pt x="108" y="1185"/>
                    <a:pt x="108" y="1197"/>
                  </a:cubicBezTo>
                  <a:cubicBezTo>
                    <a:pt x="72" y="1292"/>
                    <a:pt x="60" y="1387"/>
                    <a:pt x="25" y="1482"/>
                  </a:cubicBezTo>
                  <a:cubicBezTo>
                    <a:pt x="25" y="1494"/>
                    <a:pt x="25" y="1506"/>
                    <a:pt x="13" y="1530"/>
                  </a:cubicBezTo>
                  <a:cubicBezTo>
                    <a:pt x="13" y="1542"/>
                    <a:pt x="13" y="1554"/>
                    <a:pt x="1" y="1554"/>
                  </a:cubicBezTo>
                  <a:lnTo>
                    <a:pt x="1" y="1590"/>
                  </a:lnTo>
                  <a:cubicBezTo>
                    <a:pt x="24" y="1612"/>
                    <a:pt x="32" y="1621"/>
                    <a:pt x="38" y="1621"/>
                  </a:cubicBezTo>
                  <a:cubicBezTo>
                    <a:pt x="41" y="1621"/>
                    <a:pt x="44" y="1618"/>
                    <a:pt x="49" y="1613"/>
                  </a:cubicBezTo>
                  <a:cubicBezTo>
                    <a:pt x="60" y="1601"/>
                    <a:pt x="72" y="1566"/>
                    <a:pt x="72" y="1542"/>
                  </a:cubicBezTo>
                  <a:cubicBezTo>
                    <a:pt x="96" y="1482"/>
                    <a:pt x="132" y="1363"/>
                    <a:pt x="156" y="1304"/>
                  </a:cubicBezTo>
                  <a:cubicBezTo>
                    <a:pt x="168" y="1256"/>
                    <a:pt x="168" y="1232"/>
                    <a:pt x="180" y="1185"/>
                  </a:cubicBezTo>
                  <a:cubicBezTo>
                    <a:pt x="191" y="1125"/>
                    <a:pt x="215" y="1125"/>
                    <a:pt x="227" y="1066"/>
                  </a:cubicBezTo>
                  <a:cubicBezTo>
                    <a:pt x="239" y="1006"/>
                    <a:pt x="239" y="1006"/>
                    <a:pt x="275" y="947"/>
                  </a:cubicBezTo>
                  <a:cubicBezTo>
                    <a:pt x="287" y="887"/>
                    <a:pt x="287" y="875"/>
                    <a:pt x="299" y="828"/>
                  </a:cubicBezTo>
                  <a:cubicBezTo>
                    <a:pt x="310" y="768"/>
                    <a:pt x="358" y="649"/>
                    <a:pt x="370" y="589"/>
                  </a:cubicBezTo>
                  <a:cubicBezTo>
                    <a:pt x="394" y="530"/>
                    <a:pt x="370" y="530"/>
                    <a:pt x="406" y="470"/>
                  </a:cubicBezTo>
                  <a:cubicBezTo>
                    <a:pt x="418" y="411"/>
                    <a:pt x="430" y="411"/>
                    <a:pt x="453" y="351"/>
                  </a:cubicBezTo>
                  <a:lnTo>
                    <a:pt x="477" y="232"/>
                  </a:lnTo>
                  <a:lnTo>
                    <a:pt x="513" y="113"/>
                  </a:lnTo>
                  <a:cubicBezTo>
                    <a:pt x="513" y="101"/>
                    <a:pt x="525" y="77"/>
                    <a:pt x="525" y="66"/>
                  </a:cubicBezTo>
                  <a:lnTo>
                    <a:pt x="525" y="18"/>
                  </a:lnTo>
                  <a:cubicBezTo>
                    <a:pt x="521" y="6"/>
                    <a:pt x="511" y="0"/>
                    <a:pt x="4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3820100" y="3192450"/>
              <a:ext cx="10450" cy="33925"/>
            </a:xfrm>
            <a:custGeom>
              <a:avLst/>
              <a:gdLst/>
              <a:ahLst/>
              <a:cxnLst/>
              <a:rect l="l" t="t" r="r" b="b"/>
              <a:pathLst>
                <a:path w="418" h="1357" extrusionOk="0">
                  <a:moveTo>
                    <a:pt x="363" y="0"/>
                  </a:moveTo>
                  <a:cubicBezTo>
                    <a:pt x="340" y="0"/>
                    <a:pt x="317" y="7"/>
                    <a:pt x="310" y="14"/>
                  </a:cubicBezTo>
                  <a:lnTo>
                    <a:pt x="298" y="38"/>
                  </a:lnTo>
                  <a:lnTo>
                    <a:pt x="298" y="61"/>
                  </a:lnTo>
                  <a:cubicBezTo>
                    <a:pt x="287" y="109"/>
                    <a:pt x="287" y="121"/>
                    <a:pt x="287" y="169"/>
                  </a:cubicBezTo>
                  <a:cubicBezTo>
                    <a:pt x="263" y="216"/>
                    <a:pt x="263" y="216"/>
                    <a:pt x="251" y="276"/>
                  </a:cubicBezTo>
                  <a:cubicBezTo>
                    <a:pt x="239" y="312"/>
                    <a:pt x="239" y="335"/>
                    <a:pt x="239" y="371"/>
                  </a:cubicBezTo>
                  <a:cubicBezTo>
                    <a:pt x="227" y="419"/>
                    <a:pt x="239" y="419"/>
                    <a:pt x="227" y="478"/>
                  </a:cubicBezTo>
                  <a:cubicBezTo>
                    <a:pt x="203" y="526"/>
                    <a:pt x="191" y="526"/>
                    <a:pt x="179" y="573"/>
                  </a:cubicBezTo>
                  <a:cubicBezTo>
                    <a:pt x="168" y="609"/>
                    <a:pt x="168" y="633"/>
                    <a:pt x="168" y="681"/>
                  </a:cubicBezTo>
                  <a:cubicBezTo>
                    <a:pt x="144" y="716"/>
                    <a:pt x="144" y="716"/>
                    <a:pt x="132" y="776"/>
                  </a:cubicBezTo>
                  <a:cubicBezTo>
                    <a:pt x="120" y="823"/>
                    <a:pt x="132" y="823"/>
                    <a:pt x="120" y="883"/>
                  </a:cubicBezTo>
                  <a:cubicBezTo>
                    <a:pt x="108" y="931"/>
                    <a:pt x="108" y="943"/>
                    <a:pt x="108" y="990"/>
                  </a:cubicBezTo>
                  <a:cubicBezTo>
                    <a:pt x="108" y="1002"/>
                    <a:pt x="108" y="1014"/>
                    <a:pt x="84" y="1014"/>
                  </a:cubicBezTo>
                  <a:cubicBezTo>
                    <a:pt x="72" y="1097"/>
                    <a:pt x="60" y="1181"/>
                    <a:pt x="25" y="1252"/>
                  </a:cubicBezTo>
                  <a:cubicBezTo>
                    <a:pt x="25" y="1276"/>
                    <a:pt x="25" y="1276"/>
                    <a:pt x="13" y="1288"/>
                  </a:cubicBezTo>
                  <a:cubicBezTo>
                    <a:pt x="13" y="1300"/>
                    <a:pt x="13" y="1300"/>
                    <a:pt x="1" y="1312"/>
                  </a:cubicBezTo>
                  <a:lnTo>
                    <a:pt x="1" y="1347"/>
                  </a:lnTo>
                  <a:cubicBezTo>
                    <a:pt x="7" y="1353"/>
                    <a:pt x="10" y="1356"/>
                    <a:pt x="13" y="1356"/>
                  </a:cubicBezTo>
                  <a:cubicBezTo>
                    <a:pt x="16" y="1356"/>
                    <a:pt x="19" y="1353"/>
                    <a:pt x="25" y="1347"/>
                  </a:cubicBezTo>
                  <a:cubicBezTo>
                    <a:pt x="48" y="1335"/>
                    <a:pt x="60" y="1312"/>
                    <a:pt x="60" y="1288"/>
                  </a:cubicBezTo>
                  <a:lnTo>
                    <a:pt x="84" y="1193"/>
                  </a:lnTo>
                  <a:cubicBezTo>
                    <a:pt x="108" y="1157"/>
                    <a:pt x="108" y="1157"/>
                    <a:pt x="120" y="1085"/>
                  </a:cubicBezTo>
                  <a:cubicBezTo>
                    <a:pt x="132" y="1062"/>
                    <a:pt x="132" y="1038"/>
                    <a:pt x="144" y="990"/>
                  </a:cubicBezTo>
                  <a:lnTo>
                    <a:pt x="179" y="895"/>
                  </a:lnTo>
                  <a:cubicBezTo>
                    <a:pt x="191" y="847"/>
                    <a:pt x="191" y="847"/>
                    <a:pt x="203" y="788"/>
                  </a:cubicBezTo>
                  <a:cubicBezTo>
                    <a:pt x="227" y="752"/>
                    <a:pt x="227" y="728"/>
                    <a:pt x="239" y="693"/>
                  </a:cubicBezTo>
                  <a:cubicBezTo>
                    <a:pt x="251" y="645"/>
                    <a:pt x="287" y="538"/>
                    <a:pt x="298" y="490"/>
                  </a:cubicBezTo>
                  <a:cubicBezTo>
                    <a:pt x="310" y="454"/>
                    <a:pt x="298" y="454"/>
                    <a:pt x="310" y="395"/>
                  </a:cubicBezTo>
                  <a:lnTo>
                    <a:pt x="346" y="300"/>
                  </a:lnTo>
                  <a:cubicBezTo>
                    <a:pt x="358" y="252"/>
                    <a:pt x="358" y="252"/>
                    <a:pt x="370" y="192"/>
                  </a:cubicBezTo>
                  <a:cubicBezTo>
                    <a:pt x="382" y="157"/>
                    <a:pt x="382" y="157"/>
                    <a:pt x="406" y="97"/>
                  </a:cubicBezTo>
                  <a:cubicBezTo>
                    <a:pt x="406" y="73"/>
                    <a:pt x="418" y="61"/>
                    <a:pt x="418" y="61"/>
                  </a:cubicBezTo>
                  <a:cubicBezTo>
                    <a:pt x="418" y="50"/>
                    <a:pt x="418" y="38"/>
                    <a:pt x="406" y="14"/>
                  </a:cubicBezTo>
                  <a:cubicBezTo>
                    <a:pt x="396" y="4"/>
                    <a:pt x="379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3811775" y="3192525"/>
              <a:ext cx="7175" cy="22900"/>
            </a:xfrm>
            <a:custGeom>
              <a:avLst/>
              <a:gdLst/>
              <a:ahLst/>
              <a:cxnLst/>
              <a:rect l="l" t="t" r="r" b="b"/>
              <a:pathLst>
                <a:path w="287" h="916" extrusionOk="0">
                  <a:moveTo>
                    <a:pt x="237" y="0"/>
                  </a:moveTo>
                  <a:cubicBezTo>
                    <a:pt x="216" y="0"/>
                    <a:pt x="192" y="10"/>
                    <a:pt x="179" y="23"/>
                  </a:cubicBezTo>
                  <a:lnTo>
                    <a:pt x="167" y="35"/>
                  </a:lnTo>
                  <a:lnTo>
                    <a:pt x="167" y="47"/>
                  </a:lnTo>
                  <a:cubicBezTo>
                    <a:pt x="167" y="82"/>
                    <a:pt x="167" y="94"/>
                    <a:pt x="155" y="118"/>
                  </a:cubicBezTo>
                  <a:cubicBezTo>
                    <a:pt x="155" y="154"/>
                    <a:pt x="143" y="154"/>
                    <a:pt x="143" y="201"/>
                  </a:cubicBezTo>
                  <a:cubicBezTo>
                    <a:pt x="143" y="225"/>
                    <a:pt x="143" y="237"/>
                    <a:pt x="120" y="273"/>
                  </a:cubicBezTo>
                  <a:lnTo>
                    <a:pt x="120" y="344"/>
                  </a:lnTo>
                  <a:cubicBezTo>
                    <a:pt x="120" y="380"/>
                    <a:pt x="96" y="380"/>
                    <a:pt x="96" y="404"/>
                  </a:cubicBezTo>
                  <a:cubicBezTo>
                    <a:pt x="96" y="439"/>
                    <a:pt x="96" y="439"/>
                    <a:pt x="84" y="475"/>
                  </a:cubicBezTo>
                  <a:cubicBezTo>
                    <a:pt x="84" y="511"/>
                    <a:pt x="84" y="511"/>
                    <a:pt x="60" y="535"/>
                  </a:cubicBezTo>
                  <a:lnTo>
                    <a:pt x="60" y="618"/>
                  </a:lnTo>
                  <a:lnTo>
                    <a:pt x="48" y="690"/>
                  </a:lnTo>
                  <a:lnTo>
                    <a:pt x="48" y="701"/>
                  </a:lnTo>
                  <a:cubicBezTo>
                    <a:pt x="36" y="749"/>
                    <a:pt x="36" y="809"/>
                    <a:pt x="24" y="856"/>
                  </a:cubicBezTo>
                  <a:lnTo>
                    <a:pt x="24" y="868"/>
                  </a:lnTo>
                  <a:cubicBezTo>
                    <a:pt x="36" y="868"/>
                    <a:pt x="36" y="844"/>
                    <a:pt x="48" y="832"/>
                  </a:cubicBezTo>
                  <a:cubicBezTo>
                    <a:pt x="60" y="809"/>
                    <a:pt x="60" y="809"/>
                    <a:pt x="60" y="773"/>
                  </a:cubicBezTo>
                  <a:cubicBezTo>
                    <a:pt x="84" y="749"/>
                    <a:pt x="84" y="749"/>
                    <a:pt x="84" y="713"/>
                  </a:cubicBezTo>
                  <a:cubicBezTo>
                    <a:pt x="96" y="690"/>
                    <a:pt x="84" y="690"/>
                    <a:pt x="96" y="654"/>
                  </a:cubicBezTo>
                  <a:lnTo>
                    <a:pt x="120" y="594"/>
                  </a:lnTo>
                  <a:cubicBezTo>
                    <a:pt x="143" y="570"/>
                    <a:pt x="143" y="570"/>
                    <a:pt x="143" y="535"/>
                  </a:cubicBezTo>
                  <a:cubicBezTo>
                    <a:pt x="143" y="511"/>
                    <a:pt x="155" y="499"/>
                    <a:pt x="155" y="475"/>
                  </a:cubicBezTo>
                  <a:cubicBezTo>
                    <a:pt x="167" y="451"/>
                    <a:pt x="179" y="380"/>
                    <a:pt x="203" y="344"/>
                  </a:cubicBezTo>
                  <a:cubicBezTo>
                    <a:pt x="215" y="320"/>
                    <a:pt x="203" y="320"/>
                    <a:pt x="215" y="273"/>
                  </a:cubicBezTo>
                  <a:lnTo>
                    <a:pt x="239" y="213"/>
                  </a:lnTo>
                  <a:cubicBezTo>
                    <a:pt x="262" y="178"/>
                    <a:pt x="239" y="178"/>
                    <a:pt x="262" y="142"/>
                  </a:cubicBezTo>
                  <a:cubicBezTo>
                    <a:pt x="274" y="106"/>
                    <a:pt x="274" y="106"/>
                    <a:pt x="274" y="82"/>
                  </a:cubicBezTo>
                  <a:cubicBezTo>
                    <a:pt x="274" y="58"/>
                    <a:pt x="274" y="58"/>
                    <a:pt x="286" y="47"/>
                  </a:cubicBezTo>
                  <a:cubicBezTo>
                    <a:pt x="286" y="35"/>
                    <a:pt x="286" y="35"/>
                    <a:pt x="274" y="23"/>
                  </a:cubicBezTo>
                  <a:cubicBezTo>
                    <a:pt x="269" y="7"/>
                    <a:pt x="254" y="0"/>
                    <a:pt x="237" y="0"/>
                  </a:cubicBezTo>
                  <a:close/>
                  <a:moveTo>
                    <a:pt x="24" y="868"/>
                  </a:moveTo>
                  <a:cubicBezTo>
                    <a:pt x="0" y="880"/>
                    <a:pt x="0" y="880"/>
                    <a:pt x="24" y="916"/>
                  </a:cubicBezTo>
                  <a:lnTo>
                    <a:pt x="24" y="892"/>
                  </a:lnTo>
                  <a:lnTo>
                    <a:pt x="24" y="880"/>
                  </a:lnTo>
                  <a:lnTo>
                    <a:pt x="24" y="86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3943350" y="2647475"/>
              <a:ext cx="60425" cy="4800"/>
            </a:xfrm>
            <a:custGeom>
              <a:avLst/>
              <a:gdLst/>
              <a:ahLst/>
              <a:cxnLst/>
              <a:rect l="l" t="t" r="r" b="b"/>
              <a:pathLst>
                <a:path w="2417" h="192" extrusionOk="0">
                  <a:moveTo>
                    <a:pt x="1369" y="1"/>
                  </a:moveTo>
                  <a:cubicBezTo>
                    <a:pt x="1274" y="1"/>
                    <a:pt x="1095" y="13"/>
                    <a:pt x="988" y="13"/>
                  </a:cubicBezTo>
                  <a:cubicBezTo>
                    <a:pt x="905" y="13"/>
                    <a:pt x="905" y="24"/>
                    <a:pt x="810" y="24"/>
                  </a:cubicBezTo>
                  <a:cubicBezTo>
                    <a:pt x="726" y="48"/>
                    <a:pt x="714" y="48"/>
                    <a:pt x="631" y="48"/>
                  </a:cubicBezTo>
                  <a:lnTo>
                    <a:pt x="572" y="48"/>
                  </a:lnTo>
                  <a:cubicBezTo>
                    <a:pt x="572" y="48"/>
                    <a:pt x="357" y="72"/>
                    <a:pt x="155" y="108"/>
                  </a:cubicBezTo>
                  <a:cubicBezTo>
                    <a:pt x="143" y="108"/>
                    <a:pt x="60" y="120"/>
                    <a:pt x="36" y="120"/>
                  </a:cubicBezTo>
                  <a:cubicBezTo>
                    <a:pt x="24" y="132"/>
                    <a:pt x="12" y="132"/>
                    <a:pt x="0" y="155"/>
                  </a:cubicBezTo>
                  <a:lnTo>
                    <a:pt x="95" y="155"/>
                  </a:lnTo>
                  <a:cubicBezTo>
                    <a:pt x="191" y="132"/>
                    <a:pt x="191" y="132"/>
                    <a:pt x="274" y="132"/>
                  </a:cubicBezTo>
                  <a:cubicBezTo>
                    <a:pt x="369" y="120"/>
                    <a:pt x="369" y="120"/>
                    <a:pt x="452" y="120"/>
                  </a:cubicBezTo>
                  <a:cubicBezTo>
                    <a:pt x="548" y="108"/>
                    <a:pt x="548" y="108"/>
                    <a:pt x="631" y="108"/>
                  </a:cubicBezTo>
                  <a:lnTo>
                    <a:pt x="810" y="108"/>
                  </a:lnTo>
                  <a:cubicBezTo>
                    <a:pt x="905" y="108"/>
                    <a:pt x="1095" y="108"/>
                    <a:pt x="1167" y="84"/>
                  </a:cubicBezTo>
                  <a:lnTo>
                    <a:pt x="1345" y="84"/>
                  </a:lnTo>
                  <a:cubicBezTo>
                    <a:pt x="1441" y="84"/>
                    <a:pt x="1441" y="84"/>
                    <a:pt x="1524" y="108"/>
                  </a:cubicBezTo>
                  <a:lnTo>
                    <a:pt x="1703" y="108"/>
                  </a:lnTo>
                  <a:cubicBezTo>
                    <a:pt x="1798" y="108"/>
                    <a:pt x="1798" y="120"/>
                    <a:pt x="1881" y="132"/>
                  </a:cubicBezTo>
                  <a:cubicBezTo>
                    <a:pt x="1929" y="138"/>
                    <a:pt x="1953" y="138"/>
                    <a:pt x="1975" y="138"/>
                  </a:cubicBezTo>
                  <a:cubicBezTo>
                    <a:pt x="1997" y="138"/>
                    <a:pt x="2018" y="138"/>
                    <a:pt x="2060" y="144"/>
                  </a:cubicBezTo>
                  <a:lnTo>
                    <a:pt x="2238" y="179"/>
                  </a:lnTo>
                  <a:cubicBezTo>
                    <a:pt x="2274" y="179"/>
                    <a:pt x="2286" y="191"/>
                    <a:pt x="2298" y="191"/>
                  </a:cubicBezTo>
                  <a:cubicBezTo>
                    <a:pt x="2322" y="191"/>
                    <a:pt x="2346" y="191"/>
                    <a:pt x="2357" y="179"/>
                  </a:cubicBezTo>
                  <a:cubicBezTo>
                    <a:pt x="2417" y="167"/>
                    <a:pt x="2357" y="108"/>
                    <a:pt x="2334" y="84"/>
                  </a:cubicBezTo>
                  <a:cubicBezTo>
                    <a:pt x="2322" y="84"/>
                    <a:pt x="2298" y="72"/>
                    <a:pt x="2298" y="72"/>
                  </a:cubicBezTo>
                  <a:cubicBezTo>
                    <a:pt x="2286" y="72"/>
                    <a:pt x="2274" y="72"/>
                    <a:pt x="2262" y="60"/>
                  </a:cubicBezTo>
                  <a:cubicBezTo>
                    <a:pt x="2167" y="48"/>
                    <a:pt x="2167" y="48"/>
                    <a:pt x="2084" y="48"/>
                  </a:cubicBezTo>
                  <a:cubicBezTo>
                    <a:pt x="1988" y="24"/>
                    <a:pt x="1988" y="24"/>
                    <a:pt x="1905" y="24"/>
                  </a:cubicBezTo>
                  <a:cubicBezTo>
                    <a:pt x="1810" y="24"/>
                    <a:pt x="1810" y="24"/>
                    <a:pt x="1726" y="13"/>
                  </a:cubicBezTo>
                  <a:lnTo>
                    <a:pt x="1548" y="13"/>
                  </a:lnTo>
                  <a:cubicBezTo>
                    <a:pt x="1453" y="13"/>
                    <a:pt x="1453" y="1"/>
                    <a:pt x="1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3933250" y="2638850"/>
              <a:ext cx="46425" cy="8950"/>
            </a:xfrm>
            <a:custGeom>
              <a:avLst/>
              <a:gdLst/>
              <a:ahLst/>
              <a:cxnLst/>
              <a:rect l="l" t="t" r="r" b="b"/>
              <a:pathLst>
                <a:path w="1857" h="358" extrusionOk="0">
                  <a:moveTo>
                    <a:pt x="30" y="338"/>
                  </a:moveTo>
                  <a:cubicBezTo>
                    <a:pt x="30" y="338"/>
                    <a:pt x="28" y="339"/>
                    <a:pt x="26" y="340"/>
                  </a:cubicBezTo>
                  <a:lnTo>
                    <a:pt x="26" y="340"/>
                  </a:lnTo>
                  <a:cubicBezTo>
                    <a:pt x="29" y="339"/>
                    <a:pt x="30" y="338"/>
                    <a:pt x="30" y="338"/>
                  </a:cubicBezTo>
                  <a:close/>
                  <a:moveTo>
                    <a:pt x="3" y="352"/>
                  </a:moveTo>
                  <a:cubicBezTo>
                    <a:pt x="1" y="352"/>
                    <a:pt x="3" y="358"/>
                    <a:pt x="11" y="358"/>
                  </a:cubicBezTo>
                  <a:cubicBezTo>
                    <a:pt x="7" y="354"/>
                    <a:pt x="4" y="352"/>
                    <a:pt x="3" y="352"/>
                  </a:cubicBezTo>
                  <a:close/>
                  <a:moveTo>
                    <a:pt x="1702" y="0"/>
                  </a:moveTo>
                  <a:cubicBezTo>
                    <a:pt x="1630" y="0"/>
                    <a:pt x="1499" y="12"/>
                    <a:pt x="1428" y="12"/>
                  </a:cubicBezTo>
                  <a:cubicBezTo>
                    <a:pt x="1345" y="12"/>
                    <a:pt x="1345" y="36"/>
                    <a:pt x="1285" y="36"/>
                  </a:cubicBezTo>
                  <a:cubicBezTo>
                    <a:pt x="1214" y="48"/>
                    <a:pt x="1214" y="48"/>
                    <a:pt x="1154" y="60"/>
                  </a:cubicBezTo>
                  <a:cubicBezTo>
                    <a:pt x="1139" y="62"/>
                    <a:pt x="1127" y="63"/>
                    <a:pt x="1117" y="63"/>
                  </a:cubicBezTo>
                  <a:cubicBezTo>
                    <a:pt x="1090" y="63"/>
                    <a:pt x="1076" y="56"/>
                    <a:pt x="1048" y="56"/>
                  </a:cubicBezTo>
                  <a:cubicBezTo>
                    <a:pt x="1038" y="56"/>
                    <a:pt x="1026" y="57"/>
                    <a:pt x="1011" y="60"/>
                  </a:cubicBezTo>
                  <a:cubicBezTo>
                    <a:pt x="952" y="72"/>
                    <a:pt x="797" y="108"/>
                    <a:pt x="725" y="119"/>
                  </a:cubicBezTo>
                  <a:cubicBezTo>
                    <a:pt x="654" y="131"/>
                    <a:pt x="654" y="131"/>
                    <a:pt x="595" y="167"/>
                  </a:cubicBezTo>
                  <a:cubicBezTo>
                    <a:pt x="535" y="179"/>
                    <a:pt x="511" y="179"/>
                    <a:pt x="452" y="215"/>
                  </a:cubicBezTo>
                  <a:cubicBezTo>
                    <a:pt x="440" y="215"/>
                    <a:pt x="428" y="215"/>
                    <a:pt x="416" y="227"/>
                  </a:cubicBezTo>
                  <a:cubicBezTo>
                    <a:pt x="321" y="250"/>
                    <a:pt x="261" y="274"/>
                    <a:pt x="94" y="310"/>
                  </a:cubicBezTo>
                  <a:cubicBezTo>
                    <a:pt x="83" y="310"/>
                    <a:pt x="71" y="334"/>
                    <a:pt x="59" y="334"/>
                  </a:cubicBezTo>
                  <a:cubicBezTo>
                    <a:pt x="42" y="334"/>
                    <a:pt x="31" y="340"/>
                    <a:pt x="22" y="343"/>
                  </a:cubicBezTo>
                  <a:lnTo>
                    <a:pt x="22" y="343"/>
                  </a:lnTo>
                  <a:cubicBezTo>
                    <a:pt x="24" y="342"/>
                    <a:pt x="25" y="341"/>
                    <a:pt x="26" y="340"/>
                  </a:cubicBezTo>
                  <a:lnTo>
                    <a:pt x="26" y="340"/>
                  </a:lnTo>
                  <a:cubicBezTo>
                    <a:pt x="23" y="341"/>
                    <a:pt x="18" y="343"/>
                    <a:pt x="11" y="346"/>
                  </a:cubicBezTo>
                  <a:cubicBezTo>
                    <a:pt x="15" y="346"/>
                    <a:pt x="18" y="345"/>
                    <a:pt x="22" y="343"/>
                  </a:cubicBezTo>
                  <a:lnTo>
                    <a:pt x="22" y="343"/>
                  </a:lnTo>
                  <a:cubicBezTo>
                    <a:pt x="19" y="346"/>
                    <a:pt x="14" y="351"/>
                    <a:pt x="11" y="358"/>
                  </a:cubicBezTo>
                  <a:cubicBezTo>
                    <a:pt x="23" y="358"/>
                    <a:pt x="71" y="358"/>
                    <a:pt x="106" y="346"/>
                  </a:cubicBezTo>
                  <a:cubicBezTo>
                    <a:pt x="166" y="334"/>
                    <a:pt x="297" y="286"/>
                    <a:pt x="368" y="274"/>
                  </a:cubicBezTo>
                  <a:cubicBezTo>
                    <a:pt x="440" y="262"/>
                    <a:pt x="428" y="262"/>
                    <a:pt x="499" y="239"/>
                  </a:cubicBezTo>
                  <a:cubicBezTo>
                    <a:pt x="583" y="227"/>
                    <a:pt x="583" y="227"/>
                    <a:pt x="642" y="227"/>
                  </a:cubicBezTo>
                  <a:cubicBezTo>
                    <a:pt x="714" y="215"/>
                    <a:pt x="845" y="203"/>
                    <a:pt x="916" y="179"/>
                  </a:cubicBezTo>
                  <a:cubicBezTo>
                    <a:pt x="999" y="167"/>
                    <a:pt x="999" y="167"/>
                    <a:pt x="1059" y="167"/>
                  </a:cubicBezTo>
                  <a:cubicBezTo>
                    <a:pt x="1130" y="167"/>
                    <a:pt x="1130" y="167"/>
                    <a:pt x="1190" y="155"/>
                  </a:cubicBezTo>
                  <a:cubicBezTo>
                    <a:pt x="1261" y="155"/>
                    <a:pt x="1261" y="131"/>
                    <a:pt x="1321" y="131"/>
                  </a:cubicBezTo>
                  <a:lnTo>
                    <a:pt x="1452" y="131"/>
                  </a:lnTo>
                  <a:cubicBezTo>
                    <a:pt x="1523" y="131"/>
                    <a:pt x="1523" y="119"/>
                    <a:pt x="1583" y="119"/>
                  </a:cubicBezTo>
                  <a:lnTo>
                    <a:pt x="1761" y="119"/>
                  </a:lnTo>
                  <a:cubicBezTo>
                    <a:pt x="1785" y="119"/>
                    <a:pt x="1797" y="108"/>
                    <a:pt x="1809" y="108"/>
                  </a:cubicBezTo>
                  <a:cubicBezTo>
                    <a:pt x="1857" y="72"/>
                    <a:pt x="1797" y="36"/>
                    <a:pt x="1785" y="12"/>
                  </a:cubicBezTo>
                  <a:cubicBezTo>
                    <a:pt x="1761" y="12"/>
                    <a:pt x="1761" y="12"/>
                    <a:pt x="17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3922825" y="2631100"/>
              <a:ext cx="38400" cy="9850"/>
            </a:xfrm>
            <a:custGeom>
              <a:avLst/>
              <a:gdLst/>
              <a:ahLst/>
              <a:cxnLst/>
              <a:rect l="l" t="t" r="r" b="b"/>
              <a:pathLst>
                <a:path w="1536" h="394" extrusionOk="0">
                  <a:moveTo>
                    <a:pt x="3" y="383"/>
                  </a:moveTo>
                  <a:cubicBezTo>
                    <a:pt x="1" y="383"/>
                    <a:pt x="3" y="394"/>
                    <a:pt x="11" y="394"/>
                  </a:cubicBezTo>
                  <a:cubicBezTo>
                    <a:pt x="7" y="386"/>
                    <a:pt x="5" y="383"/>
                    <a:pt x="3" y="383"/>
                  </a:cubicBezTo>
                  <a:close/>
                  <a:moveTo>
                    <a:pt x="1393" y="1"/>
                  </a:moveTo>
                  <a:cubicBezTo>
                    <a:pt x="1333" y="13"/>
                    <a:pt x="1333" y="13"/>
                    <a:pt x="1285" y="25"/>
                  </a:cubicBezTo>
                  <a:cubicBezTo>
                    <a:pt x="1226" y="48"/>
                    <a:pt x="1226" y="48"/>
                    <a:pt x="1190" y="60"/>
                  </a:cubicBezTo>
                  <a:cubicBezTo>
                    <a:pt x="1131" y="72"/>
                    <a:pt x="1131" y="72"/>
                    <a:pt x="1083" y="84"/>
                  </a:cubicBezTo>
                  <a:cubicBezTo>
                    <a:pt x="1023" y="108"/>
                    <a:pt x="1023" y="120"/>
                    <a:pt x="976" y="120"/>
                  </a:cubicBezTo>
                  <a:cubicBezTo>
                    <a:pt x="946" y="126"/>
                    <a:pt x="931" y="126"/>
                    <a:pt x="916" y="126"/>
                  </a:cubicBezTo>
                  <a:cubicBezTo>
                    <a:pt x="901" y="126"/>
                    <a:pt x="886" y="126"/>
                    <a:pt x="857" y="132"/>
                  </a:cubicBezTo>
                  <a:cubicBezTo>
                    <a:pt x="809" y="156"/>
                    <a:pt x="797" y="156"/>
                    <a:pt x="750" y="168"/>
                  </a:cubicBezTo>
                  <a:cubicBezTo>
                    <a:pt x="690" y="179"/>
                    <a:pt x="690" y="179"/>
                    <a:pt x="654" y="191"/>
                  </a:cubicBezTo>
                  <a:cubicBezTo>
                    <a:pt x="595" y="203"/>
                    <a:pt x="595" y="203"/>
                    <a:pt x="547" y="227"/>
                  </a:cubicBezTo>
                  <a:cubicBezTo>
                    <a:pt x="500" y="239"/>
                    <a:pt x="488" y="239"/>
                    <a:pt x="440" y="251"/>
                  </a:cubicBezTo>
                  <a:lnTo>
                    <a:pt x="416" y="251"/>
                  </a:lnTo>
                  <a:cubicBezTo>
                    <a:pt x="321" y="287"/>
                    <a:pt x="238" y="298"/>
                    <a:pt x="142" y="310"/>
                  </a:cubicBezTo>
                  <a:cubicBezTo>
                    <a:pt x="130" y="310"/>
                    <a:pt x="119" y="310"/>
                    <a:pt x="95" y="322"/>
                  </a:cubicBezTo>
                  <a:cubicBezTo>
                    <a:pt x="83" y="322"/>
                    <a:pt x="71" y="322"/>
                    <a:pt x="71" y="346"/>
                  </a:cubicBezTo>
                  <a:cubicBezTo>
                    <a:pt x="23" y="358"/>
                    <a:pt x="23" y="370"/>
                    <a:pt x="11" y="394"/>
                  </a:cubicBezTo>
                  <a:lnTo>
                    <a:pt x="83" y="394"/>
                  </a:lnTo>
                  <a:cubicBezTo>
                    <a:pt x="130" y="370"/>
                    <a:pt x="250" y="358"/>
                    <a:pt x="309" y="346"/>
                  </a:cubicBezTo>
                  <a:cubicBezTo>
                    <a:pt x="357" y="322"/>
                    <a:pt x="380" y="322"/>
                    <a:pt x="416" y="310"/>
                  </a:cubicBezTo>
                  <a:cubicBezTo>
                    <a:pt x="446" y="304"/>
                    <a:pt x="461" y="304"/>
                    <a:pt x="476" y="304"/>
                  </a:cubicBezTo>
                  <a:cubicBezTo>
                    <a:pt x="491" y="304"/>
                    <a:pt x="505" y="304"/>
                    <a:pt x="535" y="298"/>
                  </a:cubicBezTo>
                  <a:cubicBezTo>
                    <a:pt x="595" y="287"/>
                    <a:pt x="595" y="287"/>
                    <a:pt x="654" y="287"/>
                  </a:cubicBezTo>
                  <a:cubicBezTo>
                    <a:pt x="690" y="263"/>
                    <a:pt x="714" y="263"/>
                    <a:pt x="761" y="251"/>
                  </a:cubicBezTo>
                  <a:cubicBezTo>
                    <a:pt x="821" y="239"/>
                    <a:pt x="916" y="227"/>
                    <a:pt x="976" y="203"/>
                  </a:cubicBezTo>
                  <a:cubicBezTo>
                    <a:pt x="1035" y="191"/>
                    <a:pt x="1035" y="179"/>
                    <a:pt x="1083" y="179"/>
                  </a:cubicBezTo>
                  <a:cubicBezTo>
                    <a:pt x="1131" y="168"/>
                    <a:pt x="1142" y="168"/>
                    <a:pt x="1202" y="168"/>
                  </a:cubicBezTo>
                  <a:cubicBezTo>
                    <a:pt x="1262" y="144"/>
                    <a:pt x="1262" y="144"/>
                    <a:pt x="1309" y="132"/>
                  </a:cubicBezTo>
                  <a:lnTo>
                    <a:pt x="1428" y="108"/>
                  </a:lnTo>
                  <a:lnTo>
                    <a:pt x="1476" y="108"/>
                  </a:lnTo>
                  <a:cubicBezTo>
                    <a:pt x="1488" y="108"/>
                    <a:pt x="1500" y="84"/>
                    <a:pt x="1500" y="72"/>
                  </a:cubicBezTo>
                  <a:cubicBezTo>
                    <a:pt x="1535" y="48"/>
                    <a:pt x="1476" y="1"/>
                    <a:pt x="14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3912375" y="2623975"/>
              <a:ext cx="37825" cy="9825"/>
            </a:xfrm>
            <a:custGeom>
              <a:avLst/>
              <a:gdLst/>
              <a:ahLst/>
              <a:cxnLst/>
              <a:rect l="l" t="t" r="r" b="b"/>
              <a:pathLst>
                <a:path w="1513" h="393" extrusionOk="0">
                  <a:moveTo>
                    <a:pt x="1382" y="0"/>
                  </a:moveTo>
                  <a:cubicBezTo>
                    <a:pt x="1322" y="24"/>
                    <a:pt x="1322" y="24"/>
                    <a:pt x="1275" y="36"/>
                  </a:cubicBezTo>
                  <a:cubicBezTo>
                    <a:pt x="1215" y="48"/>
                    <a:pt x="1215" y="48"/>
                    <a:pt x="1168" y="60"/>
                  </a:cubicBezTo>
                  <a:cubicBezTo>
                    <a:pt x="1108" y="83"/>
                    <a:pt x="1108" y="83"/>
                    <a:pt x="1072" y="95"/>
                  </a:cubicBezTo>
                  <a:cubicBezTo>
                    <a:pt x="1013" y="107"/>
                    <a:pt x="1013" y="119"/>
                    <a:pt x="965" y="119"/>
                  </a:cubicBezTo>
                  <a:cubicBezTo>
                    <a:pt x="935" y="131"/>
                    <a:pt x="921" y="131"/>
                    <a:pt x="906" y="131"/>
                  </a:cubicBezTo>
                  <a:cubicBezTo>
                    <a:pt x="891" y="131"/>
                    <a:pt x="876" y="131"/>
                    <a:pt x="846" y="143"/>
                  </a:cubicBezTo>
                  <a:cubicBezTo>
                    <a:pt x="798" y="155"/>
                    <a:pt x="787" y="155"/>
                    <a:pt x="739" y="167"/>
                  </a:cubicBezTo>
                  <a:cubicBezTo>
                    <a:pt x="679" y="179"/>
                    <a:pt x="679" y="179"/>
                    <a:pt x="632" y="191"/>
                  </a:cubicBezTo>
                  <a:cubicBezTo>
                    <a:pt x="572" y="214"/>
                    <a:pt x="572" y="214"/>
                    <a:pt x="537" y="226"/>
                  </a:cubicBezTo>
                  <a:cubicBezTo>
                    <a:pt x="489" y="238"/>
                    <a:pt x="477" y="238"/>
                    <a:pt x="429" y="250"/>
                  </a:cubicBezTo>
                  <a:lnTo>
                    <a:pt x="394" y="250"/>
                  </a:lnTo>
                  <a:cubicBezTo>
                    <a:pt x="310" y="286"/>
                    <a:pt x="215" y="298"/>
                    <a:pt x="132" y="310"/>
                  </a:cubicBezTo>
                  <a:cubicBezTo>
                    <a:pt x="120" y="310"/>
                    <a:pt x="96" y="310"/>
                    <a:pt x="84" y="333"/>
                  </a:cubicBezTo>
                  <a:cubicBezTo>
                    <a:pt x="72" y="333"/>
                    <a:pt x="60" y="333"/>
                    <a:pt x="60" y="345"/>
                  </a:cubicBezTo>
                  <a:cubicBezTo>
                    <a:pt x="13" y="381"/>
                    <a:pt x="1" y="381"/>
                    <a:pt x="1" y="393"/>
                  </a:cubicBezTo>
                  <a:lnTo>
                    <a:pt x="72" y="393"/>
                  </a:lnTo>
                  <a:cubicBezTo>
                    <a:pt x="120" y="381"/>
                    <a:pt x="239" y="357"/>
                    <a:pt x="298" y="345"/>
                  </a:cubicBezTo>
                  <a:cubicBezTo>
                    <a:pt x="346" y="333"/>
                    <a:pt x="370" y="333"/>
                    <a:pt x="406" y="322"/>
                  </a:cubicBezTo>
                  <a:cubicBezTo>
                    <a:pt x="435" y="310"/>
                    <a:pt x="450" y="310"/>
                    <a:pt x="465" y="310"/>
                  </a:cubicBezTo>
                  <a:cubicBezTo>
                    <a:pt x="480" y="310"/>
                    <a:pt x="495" y="310"/>
                    <a:pt x="525" y="298"/>
                  </a:cubicBezTo>
                  <a:cubicBezTo>
                    <a:pt x="584" y="286"/>
                    <a:pt x="584" y="286"/>
                    <a:pt x="644" y="286"/>
                  </a:cubicBezTo>
                  <a:cubicBezTo>
                    <a:pt x="679" y="274"/>
                    <a:pt x="703" y="274"/>
                    <a:pt x="739" y="262"/>
                  </a:cubicBezTo>
                  <a:cubicBezTo>
                    <a:pt x="798" y="238"/>
                    <a:pt x="906" y="226"/>
                    <a:pt x="965" y="214"/>
                  </a:cubicBezTo>
                  <a:cubicBezTo>
                    <a:pt x="1025" y="191"/>
                    <a:pt x="1025" y="179"/>
                    <a:pt x="1072" y="179"/>
                  </a:cubicBezTo>
                  <a:cubicBezTo>
                    <a:pt x="1120" y="167"/>
                    <a:pt x="1132" y="167"/>
                    <a:pt x="1191" y="167"/>
                  </a:cubicBezTo>
                  <a:cubicBezTo>
                    <a:pt x="1251" y="155"/>
                    <a:pt x="1251" y="155"/>
                    <a:pt x="1299" y="143"/>
                  </a:cubicBezTo>
                  <a:lnTo>
                    <a:pt x="1418" y="107"/>
                  </a:lnTo>
                  <a:lnTo>
                    <a:pt x="1453" y="107"/>
                  </a:lnTo>
                  <a:cubicBezTo>
                    <a:pt x="1477" y="107"/>
                    <a:pt x="1489" y="95"/>
                    <a:pt x="1489" y="83"/>
                  </a:cubicBezTo>
                  <a:cubicBezTo>
                    <a:pt x="1513" y="48"/>
                    <a:pt x="1453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3901675" y="2617425"/>
              <a:ext cx="37825" cy="955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1381" y="0"/>
                  </a:moveTo>
                  <a:cubicBezTo>
                    <a:pt x="1322" y="12"/>
                    <a:pt x="1322" y="12"/>
                    <a:pt x="1274" y="24"/>
                  </a:cubicBezTo>
                  <a:cubicBezTo>
                    <a:pt x="1215" y="48"/>
                    <a:pt x="1215" y="48"/>
                    <a:pt x="1167" y="60"/>
                  </a:cubicBezTo>
                  <a:cubicBezTo>
                    <a:pt x="1107" y="72"/>
                    <a:pt x="1107" y="72"/>
                    <a:pt x="1060" y="83"/>
                  </a:cubicBezTo>
                  <a:cubicBezTo>
                    <a:pt x="1000" y="107"/>
                    <a:pt x="1000" y="119"/>
                    <a:pt x="965" y="119"/>
                  </a:cubicBezTo>
                  <a:cubicBezTo>
                    <a:pt x="935" y="125"/>
                    <a:pt x="920" y="125"/>
                    <a:pt x="905" y="125"/>
                  </a:cubicBezTo>
                  <a:cubicBezTo>
                    <a:pt x="890" y="125"/>
                    <a:pt x="875" y="125"/>
                    <a:pt x="845" y="131"/>
                  </a:cubicBezTo>
                  <a:cubicBezTo>
                    <a:pt x="798" y="143"/>
                    <a:pt x="786" y="143"/>
                    <a:pt x="738" y="155"/>
                  </a:cubicBezTo>
                  <a:cubicBezTo>
                    <a:pt x="679" y="179"/>
                    <a:pt x="679" y="179"/>
                    <a:pt x="631" y="191"/>
                  </a:cubicBezTo>
                  <a:cubicBezTo>
                    <a:pt x="572" y="203"/>
                    <a:pt x="572" y="203"/>
                    <a:pt x="524" y="214"/>
                  </a:cubicBezTo>
                  <a:cubicBezTo>
                    <a:pt x="488" y="238"/>
                    <a:pt x="464" y="238"/>
                    <a:pt x="429" y="250"/>
                  </a:cubicBezTo>
                  <a:lnTo>
                    <a:pt x="393" y="250"/>
                  </a:lnTo>
                  <a:cubicBezTo>
                    <a:pt x="310" y="274"/>
                    <a:pt x="214" y="298"/>
                    <a:pt x="131" y="310"/>
                  </a:cubicBezTo>
                  <a:cubicBezTo>
                    <a:pt x="107" y="310"/>
                    <a:pt x="95" y="310"/>
                    <a:pt x="83" y="322"/>
                  </a:cubicBezTo>
                  <a:cubicBezTo>
                    <a:pt x="72" y="322"/>
                    <a:pt x="48" y="322"/>
                    <a:pt x="48" y="334"/>
                  </a:cubicBezTo>
                  <a:cubicBezTo>
                    <a:pt x="12" y="357"/>
                    <a:pt x="0" y="357"/>
                    <a:pt x="0" y="381"/>
                  </a:cubicBezTo>
                  <a:lnTo>
                    <a:pt x="72" y="381"/>
                  </a:lnTo>
                  <a:cubicBezTo>
                    <a:pt x="119" y="369"/>
                    <a:pt x="131" y="369"/>
                    <a:pt x="179" y="369"/>
                  </a:cubicBezTo>
                  <a:lnTo>
                    <a:pt x="298" y="345"/>
                  </a:lnTo>
                  <a:cubicBezTo>
                    <a:pt x="334" y="322"/>
                    <a:pt x="369" y="322"/>
                    <a:pt x="393" y="310"/>
                  </a:cubicBezTo>
                  <a:cubicBezTo>
                    <a:pt x="423" y="304"/>
                    <a:pt x="438" y="304"/>
                    <a:pt x="453" y="304"/>
                  </a:cubicBezTo>
                  <a:cubicBezTo>
                    <a:pt x="467" y="304"/>
                    <a:pt x="482" y="304"/>
                    <a:pt x="512" y="298"/>
                  </a:cubicBezTo>
                  <a:cubicBezTo>
                    <a:pt x="572" y="274"/>
                    <a:pt x="572" y="274"/>
                    <a:pt x="631" y="274"/>
                  </a:cubicBezTo>
                  <a:cubicBezTo>
                    <a:pt x="679" y="262"/>
                    <a:pt x="691" y="262"/>
                    <a:pt x="738" y="250"/>
                  </a:cubicBezTo>
                  <a:cubicBezTo>
                    <a:pt x="798" y="238"/>
                    <a:pt x="905" y="226"/>
                    <a:pt x="965" y="203"/>
                  </a:cubicBezTo>
                  <a:cubicBezTo>
                    <a:pt x="1024" y="191"/>
                    <a:pt x="1024" y="179"/>
                    <a:pt x="1072" y="179"/>
                  </a:cubicBezTo>
                  <a:cubicBezTo>
                    <a:pt x="1107" y="155"/>
                    <a:pt x="1131" y="155"/>
                    <a:pt x="1191" y="155"/>
                  </a:cubicBezTo>
                  <a:cubicBezTo>
                    <a:pt x="1250" y="143"/>
                    <a:pt x="1250" y="143"/>
                    <a:pt x="1286" y="131"/>
                  </a:cubicBezTo>
                  <a:lnTo>
                    <a:pt x="1405" y="107"/>
                  </a:lnTo>
                  <a:lnTo>
                    <a:pt x="1453" y="107"/>
                  </a:lnTo>
                  <a:cubicBezTo>
                    <a:pt x="1465" y="107"/>
                    <a:pt x="1488" y="83"/>
                    <a:pt x="1488" y="72"/>
                  </a:cubicBezTo>
                  <a:cubicBezTo>
                    <a:pt x="1512" y="48"/>
                    <a:pt x="1453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3890100" y="2610275"/>
              <a:ext cx="38375" cy="9850"/>
            </a:xfrm>
            <a:custGeom>
              <a:avLst/>
              <a:gdLst/>
              <a:ahLst/>
              <a:cxnLst/>
              <a:rect l="l" t="t" r="r" b="b"/>
              <a:pathLst>
                <a:path w="1535" h="394" extrusionOk="0">
                  <a:moveTo>
                    <a:pt x="3" y="383"/>
                  </a:moveTo>
                  <a:cubicBezTo>
                    <a:pt x="0" y="383"/>
                    <a:pt x="3" y="393"/>
                    <a:pt x="11" y="393"/>
                  </a:cubicBezTo>
                  <a:cubicBezTo>
                    <a:pt x="7" y="385"/>
                    <a:pt x="4" y="383"/>
                    <a:pt x="3" y="383"/>
                  </a:cubicBezTo>
                  <a:close/>
                  <a:moveTo>
                    <a:pt x="1392" y="0"/>
                  </a:moveTo>
                  <a:cubicBezTo>
                    <a:pt x="1332" y="12"/>
                    <a:pt x="1332" y="12"/>
                    <a:pt x="1297" y="36"/>
                  </a:cubicBezTo>
                  <a:cubicBezTo>
                    <a:pt x="1237" y="48"/>
                    <a:pt x="1237" y="48"/>
                    <a:pt x="1189" y="60"/>
                  </a:cubicBezTo>
                  <a:cubicBezTo>
                    <a:pt x="1130" y="72"/>
                    <a:pt x="1130" y="72"/>
                    <a:pt x="1082" y="96"/>
                  </a:cubicBezTo>
                  <a:cubicBezTo>
                    <a:pt x="1023" y="108"/>
                    <a:pt x="1023" y="119"/>
                    <a:pt x="975" y="119"/>
                  </a:cubicBezTo>
                  <a:cubicBezTo>
                    <a:pt x="945" y="125"/>
                    <a:pt x="930" y="125"/>
                    <a:pt x="916" y="125"/>
                  </a:cubicBezTo>
                  <a:cubicBezTo>
                    <a:pt x="901" y="125"/>
                    <a:pt x="886" y="125"/>
                    <a:pt x="856" y="131"/>
                  </a:cubicBezTo>
                  <a:cubicBezTo>
                    <a:pt x="808" y="155"/>
                    <a:pt x="797" y="155"/>
                    <a:pt x="749" y="167"/>
                  </a:cubicBezTo>
                  <a:cubicBezTo>
                    <a:pt x="689" y="179"/>
                    <a:pt x="689" y="179"/>
                    <a:pt x="654" y="191"/>
                  </a:cubicBezTo>
                  <a:cubicBezTo>
                    <a:pt x="594" y="215"/>
                    <a:pt x="594" y="215"/>
                    <a:pt x="546" y="227"/>
                  </a:cubicBezTo>
                  <a:cubicBezTo>
                    <a:pt x="499" y="239"/>
                    <a:pt x="487" y="239"/>
                    <a:pt x="439" y="250"/>
                  </a:cubicBezTo>
                  <a:lnTo>
                    <a:pt x="416" y="250"/>
                  </a:lnTo>
                  <a:cubicBezTo>
                    <a:pt x="320" y="286"/>
                    <a:pt x="237" y="298"/>
                    <a:pt x="142" y="310"/>
                  </a:cubicBezTo>
                  <a:cubicBezTo>
                    <a:pt x="130" y="310"/>
                    <a:pt x="118" y="310"/>
                    <a:pt x="94" y="322"/>
                  </a:cubicBezTo>
                  <a:cubicBezTo>
                    <a:pt x="82" y="322"/>
                    <a:pt x="70" y="322"/>
                    <a:pt x="70" y="346"/>
                  </a:cubicBezTo>
                  <a:cubicBezTo>
                    <a:pt x="23" y="358"/>
                    <a:pt x="23" y="369"/>
                    <a:pt x="11" y="393"/>
                  </a:cubicBezTo>
                  <a:lnTo>
                    <a:pt x="82" y="393"/>
                  </a:lnTo>
                  <a:cubicBezTo>
                    <a:pt x="130" y="369"/>
                    <a:pt x="249" y="358"/>
                    <a:pt x="308" y="346"/>
                  </a:cubicBezTo>
                  <a:cubicBezTo>
                    <a:pt x="356" y="334"/>
                    <a:pt x="380" y="334"/>
                    <a:pt x="416" y="310"/>
                  </a:cubicBezTo>
                  <a:cubicBezTo>
                    <a:pt x="445" y="304"/>
                    <a:pt x="460" y="304"/>
                    <a:pt x="475" y="304"/>
                  </a:cubicBezTo>
                  <a:cubicBezTo>
                    <a:pt x="490" y="304"/>
                    <a:pt x="505" y="304"/>
                    <a:pt x="535" y="298"/>
                  </a:cubicBezTo>
                  <a:cubicBezTo>
                    <a:pt x="594" y="286"/>
                    <a:pt x="594" y="286"/>
                    <a:pt x="654" y="286"/>
                  </a:cubicBezTo>
                  <a:cubicBezTo>
                    <a:pt x="701" y="262"/>
                    <a:pt x="713" y="262"/>
                    <a:pt x="761" y="250"/>
                  </a:cubicBezTo>
                  <a:cubicBezTo>
                    <a:pt x="820" y="239"/>
                    <a:pt x="916" y="227"/>
                    <a:pt x="975" y="215"/>
                  </a:cubicBezTo>
                  <a:cubicBezTo>
                    <a:pt x="1035" y="191"/>
                    <a:pt x="1035" y="179"/>
                    <a:pt x="1082" y="179"/>
                  </a:cubicBezTo>
                  <a:cubicBezTo>
                    <a:pt x="1130" y="167"/>
                    <a:pt x="1142" y="167"/>
                    <a:pt x="1201" y="167"/>
                  </a:cubicBezTo>
                  <a:cubicBezTo>
                    <a:pt x="1261" y="143"/>
                    <a:pt x="1261" y="143"/>
                    <a:pt x="1308" y="131"/>
                  </a:cubicBezTo>
                  <a:lnTo>
                    <a:pt x="1428" y="108"/>
                  </a:lnTo>
                  <a:lnTo>
                    <a:pt x="1475" y="108"/>
                  </a:lnTo>
                  <a:cubicBezTo>
                    <a:pt x="1487" y="108"/>
                    <a:pt x="1499" y="96"/>
                    <a:pt x="1499" y="72"/>
                  </a:cubicBezTo>
                  <a:cubicBezTo>
                    <a:pt x="1535" y="48"/>
                    <a:pt x="1475" y="0"/>
                    <a:pt x="1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3879650" y="260312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1381" y="1"/>
                  </a:moveTo>
                  <a:cubicBezTo>
                    <a:pt x="1322" y="24"/>
                    <a:pt x="1322" y="24"/>
                    <a:pt x="1274" y="36"/>
                  </a:cubicBezTo>
                  <a:cubicBezTo>
                    <a:pt x="1215" y="48"/>
                    <a:pt x="1215" y="48"/>
                    <a:pt x="1167" y="60"/>
                  </a:cubicBezTo>
                  <a:cubicBezTo>
                    <a:pt x="1119" y="84"/>
                    <a:pt x="1119" y="84"/>
                    <a:pt x="1072" y="96"/>
                  </a:cubicBezTo>
                  <a:cubicBezTo>
                    <a:pt x="1012" y="108"/>
                    <a:pt x="1012" y="120"/>
                    <a:pt x="964" y="120"/>
                  </a:cubicBezTo>
                  <a:cubicBezTo>
                    <a:pt x="935" y="126"/>
                    <a:pt x="920" y="126"/>
                    <a:pt x="905" y="126"/>
                  </a:cubicBezTo>
                  <a:cubicBezTo>
                    <a:pt x="890" y="126"/>
                    <a:pt x="875" y="126"/>
                    <a:pt x="845" y="132"/>
                  </a:cubicBezTo>
                  <a:cubicBezTo>
                    <a:pt x="798" y="155"/>
                    <a:pt x="786" y="155"/>
                    <a:pt x="738" y="167"/>
                  </a:cubicBezTo>
                  <a:cubicBezTo>
                    <a:pt x="679" y="179"/>
                    <a:pt x="679" y="179"/>
                    <a:pt x="631" y="191"/>
                  </a:cubicBezTo>
                  <a:cubicBezTo>
                    <a:pt x="595" y="215"/>
                    <a:pt x="572" y="215"/>
                    <a:pt x="536" y="227"/>
                  </a:cubicBezTo>
                  <a:cubicBezTo>
                    <a:pt x="488" y="239"/>
                    <a:pt x="476" y="239"/>
                    <a:pt x="429" y="251"/>
                  </a:cubicBezTo>
                  <a:lnTo>
                    <a:pt x="393" y="251"/>
                  </a:lnTo>
                  <a:cubicBezTo>
                    <a:pt x="310" y="286"/>
                    <a:pt x="214" y="298"/>
                    <a:pt x="131" y="310"/>
                  </a:cubicBezTo>
                  <a:cubicBezTo>
                    <a:pt x="119" y="310"/>
                    <a:pt x="95" y="310"/>
                    <a:pt x="83" y="334"/>
                  </a:cubicBezTo>
                  <a:cubicBezTo>
                    <a:pt x="72" y="334"/>
                    <a:pt x="60" y="334"/>
                    <a:pt x="60" y="346"/>
                  </a:cubicBezTo>
                  <a:cubicBezTo>
                    <a:pt x="12" y="382"/>
                    <a:pt x="0" y="382"/>
                    <a:pt x="0" y="394"/>
                  </a:cubicBezTo>
                  <a:lnTo>
                    <a:pt x="72" y="394"/>
                  </a:lnTo>
                  <a:cubicBezTo>
                    <a:pt x="119" y="382"/>
                    <a:pt x="238" y="358"/>
                    <a:pt x="298" y="346"/>
                  </a:cubicBezTo>
                  <a:cubicBezTo>
                    <a:pt x="345" y="334"/>
                    <a:pt x="369" y="334"/>
                    <a:pt x="405" y="322"/>
                  </a:cubicBezTo>
                  <a:cubicBezTo>
                    <a:pt x="435" y="310"/>
                    <a:pt x="450" y="310"/>
                    <a:pt x="464" y="310"/>
                  </a:cubicBezTo>
                  <a:cubicBezTo>
                    <a:pt x="479" y="310"/>
                    <a:pt x="494" y="310"/>
                    <a:pt x="524" y="298"/>
                  </a:cubicBezTo>
                  <a:cubicBezTo>
                    <a:pt x="583" y="286"/>
                    <a:pt x="583" y="286"/>
                    <a:pt x="643" y="286"/>
                  </a:cubicBezTo>
                  <a:cubicBezTo>
                    <a:pt x="679" y="274"/>
                    <a:pt x="703" y="274"/>
                    <a:pt x="738" y="251"/>
                  </a:cubicBezTo>
                  <a:cubicBezTo>
                    <a:pt x="798" y="239"/>
                    <a:pt x="905" y="227"/>
                    <a:pt x="964" y="215"/>
                  </a:cubicBezTo>
                  <a:cubicBezTo>
                    <a:pt x="1024" y="191"/>
                    <a:pt x="1024" y="179"/>
                    <a:pt x="1072" y="179"/>
                  </a:cubicBezTo>
                  <a:cubicBezTo>
                    <a:pt x="1119" y="167"/>
                    <a:pt x="1131" y="167"/>
                    <a:pt x="1191" y="167"/>
                  </a:cubicBezTo>
                  <a:cubicBezTo>
                    <a:pt x="1250" y="155"/>
                    <a:pt x="1250" y="155"/>
                    <a:pt x="1298" y="132"/>
                  </a:cubicBezTo>
                  <a:lnTo>
                    <a:pt x="1417" y="108"/>
                  </a:lnTo>
                  <a:lnTo>
                    <a:pt x="1453" y="108"/>
                  </a:lnTo>
                  <a:cubicBezTo>
                    <a:pt x="1476" y="108"/>
                    <a:pt x="1488" y="96"/>
                    <a:pt x="1488" y="84"/>
                  </a:cubicBezTo>
                  <a:cubicBezTo>
                    <a:pt x="1512" y="48"/>
                    <a:pt x="1453" y="1"/>
                    <a:pt x="1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3868925" y="2596575"/>
              <a:ext cx="37825" cy="955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1382" y="1"/>
                  </a:moveTo>
                  <a:cubicBezTo>
                    <a:pt x="1322" y="13"/>
                    <a:pt x="1322" y="13"/>
                    <a:pt x="1274" y="25"/>
                  </a:cubicBezTo>
                  <a:cubicBezTo>
                    <a:pt x="1215" y="48"/>
                    <a:pt x="1215" y="48"/>
                    <a:pt x="1167" y="60"/>
                  </a:cubicBezTo>
                  <a:cubicBezTo>
                    <a:pt x="1108" y="72"/>
                    <a:pt x="1108" y="72"/>
                    <a:pt x="1060" y="84"/>
                  </a:cubicBezTo>
                  <a:cubicBezTo>
                    <a:pt x="1001" y="96"/>
                    <a:pt x="1001" y="120"/>
                    <a:pt x="965" y="120"/>
                  </a:cubicBezTo>
                  <a:cubicBezTo>
                    <a:pt x="935" y="126"/>
                    <a:pt x="920" y="126"/>
                    <a:pt x="905" y="126"/>
                  </a:cubicBezTo>
                  <a:cubicBezTo>
                    <a:pt x="890" y="126"/>
                    <a:pt x="876" y="126"/>
                    <a:pt x="846" y="132"/>
                  </a:cubicBezTo>
                  <a:cubicBezTo>
                    <a:pt x="798" y="144"/>
                    <a:pt x="786" y="144"/>
                    <a:pt x="739" y="155"/>
                  </a:cubicBezTo>
                  <a:cubicBezTo>
                    <a:pt x="679" y="179"/>
                    <a:pt x="679" y="179"/>
                    <a:pt x="631" y="191"/>
                  </a:cubicBezTo>
                  <a:cubicBezTo>
                    <a:pt x="584" y="203"/>
                    <a:pt x="572" y="203"/>
                    <a:pt x="524" y="215"/>
                  </a:cubicBezTo>
                  <a:cubicBezTo>
                    <a:pt x="489" y="239"/>
                    <a:pt x="465" y="239"/>
                    <a:pt x="429" y="251"/>
                  </a:cubicBezTo>
                  <a:lnTo>
                    <a:pt x="393" y="251"/>
                  </a:lnTo>
                  <a:cubicBezTo>
                    <a:pt x="310" y="275"/>
                    <a:pt x="215" y="298"/>
                    <a:pt x="131" y="310"/>
                  </a:cubicBezTo>
                  <a:cubicBezTo>
                    <a:pt x="108" y="310"/>
                    <a:pt x="96" y="310"/>
                    <a:pt x="84" y="322"/>
                  </a:cubicBezTo>
                  <a:cubicBezTo>
                    <a:pt x="72" y="322"/>
                    <a:pt x="48" y="322"/>
                    <a:pt x="48" y="334"/>
                  </a:cubicBezTo>
                  <a:cubicBezTo>
                    <a:pt x="12" y="358"/>
                    <a:pt x="0" y="358"/>
                    <a:pt x="0" y="382"/>
                  </a:cubicBezTo>
                  <a:lnTo>
                    <a:pt x="72" y="382"/>
                  </a:lnTo>
                  <a:cubicBezTo>
                    <a:pt x="108" y="370"/>
                    <a:pt x="239" y="358"/>
                    <a:pt x="298" y="346"/>
                  </a:cubicBezTo>
                  <a:cubicBezTo>
                    <a:pt x="334" y="322"/>
                    <a:pt x="370" y="322"/>
                    <a:pt x="393" y="310"/>
                  </a:cubicBezTo>
                  <a:cubicBezTo>
                    <a:pt x="423" y="304"/>
                    <a:pt x="438" y="304"/>
                    <a:pt x="453" y="304"/>
                  </a:cubicBezTo>
                  <a:cubicBezTo>
                    <a:pt x="468" y="304"/>
                    <a:pt x="483" y="304"/>
                    <a:pt x="512" y="298"/>
                  </a:cubicBezTo>
                  <a:cubicBezTo>
                    <a:pt x="572" y="275"/>
                    <a:pt x="572" y="275"/>
                    <a:pt x="631" y="275"/>
                  </a:cubicBezTo>
                  <a:cubicBezTo>
                    <a:pt x="679" y="263"/>
                    <a:pt x="691" y="263"/>
                    <a:pt x="739" y="251"/>
                  </a:cubicBezTo>
                  <a:cubicBezTo>
                    <a:pt x="798" y="239"/>
                    <a:pt x="905" y="215"/>
                    <a:pt x="965" y="203"/>
                  </a:cubicBezTo>
                  <a:cubicBezTo>
                    <a:pt x="1024" y="191"/>
                    <a:pt x="1024" y="179"/>
                    <a:pt x="1072" y="179"/>
                  </a:cubicBezTo>
                  <a:cubicBezTo>
                    <a:pt x="1108" y="155"/>
                    <a:pt x="1132" y="155"/>
                    <a:pt x="1191" y="155"/>
                  </a:cubicBezTo>
                  <a:cubicBezTo>
                    <a:pt x="1251" y="144"/>
                    <a:pt x="1251" y="144"/>
                    <a:pt x="1286" y="132"/>
                  </a:cubicBezTo>
                  <a:lnTo>
                    <a:pt x="1405" y="96"/>
                  </a:lnTo>
                  <a:lnTo>
                    <a:pt x="1453" y="96"/>
                  </a:lnTo>
                  <a:cubicBezTo>
                    <a:pt x="1465" y="96"/>
                    <a:pt x="1489" y="84"/>
                    <a:pt x="1489" y="72"/>
                  </a:cubicBezTo>
                  <a:cubicBezTo>
                    <a:pt x="1513" y="48"/>
                    <a:pt x="1453" y="1"/>
                    <a:pt x="1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3857625" y="2589425"/>
              <a:ext cx="38100" cy="9850"/>
            </a:xfrm>
            <a:custGeom>
              <a:avLst/>
              <a:gdLst/>
              <a:ahLst/>
              <a:cxnLst/>
              <a:rect l="l" t="t" r="r" b="b"/>
              <a:pathLst>
                <a:path w="1524" h="394" extrusionOk="0">
                  <a:moveTo>
                    <a:pt x="1381" y="1"/>
                  </a:moveTo>
                  <a:cubicBezTo>
                    <a:pt x="1322" y="13"/>
                    <a:pt x="1322" y="13"/>
                    <a:pt x="1274" y="37"/>
                  </a:cubicBezTo>
                  <a:cubicBezTo>
                    <a:pt x="1214" y="49"/>
                    <a:pt x="1214" y="49"/>
                    <a:pt x="1179" y="60"/>
                  </a:cubicBezTo>
                  <a:cubicBezTo>
                    <a:pt x="1119" y="72"/>
                    <a:pt x="1119" y="72"/>
                    <a:pt x="1072" y="84"/>
                  </a:cubicBezTo>
                  <a:cubicBezTo>
                    <a:pt x="1012" y="108"/>
                    <a:pt x="1012" y="120"/>
                    <a:pt x="964" y="120"/>
                  </a:cubicBezTo>
                  <a:cubicBezTo>
                    <a:pt x="917" y="120"/>
                    <a:pt x="905" y="120"/>
                    <a:pt x="845" y="132"/>
                  </a:cubicBezTo>
                  <a:cubicBezTo>
                    <a:pt x="798" y="156"/>
                    <a:pt x="786" y="156"/>
                    <a:pt x="738" y="168"/>
                  </a:cubicBezTo>
                  <a:cubicBezTo>
                    <a:pt x="679" y="180"/>
                    <a:pt x="679" y="180"/>
                    <a:pt x="643" y="191"/>
                  </a:cubicBezTo>
                  <a:cubicBezTo>
                    <a:pt x="583" y="203"/>
                    <a:pt x="583" y="203"/>
                    <a:pt x="536" y="227"/>
                  </a:cubicBezTo>
                  <a:cubicBezTo>
                    <a:pt x="488" y="239"/>
                    <a:pt x="476" y="239"/>
                    <a:pt x="429" y="251"/>
                  </a:cubicBezTo>
                  <a:lnTo>
                    <a:pt x="405" y="251"/>
                  </a:lnTo>
                  <a:cubicBezTo>
                    <a:pt x="310" y="287"/>
                    <a:pt x="226" y="299"/>
                    <a:pt x="131" y="311"/>
                  </a:cubicBezTo>
                  <a:cubicBezTo>
                    <a:pt x="119" y="311"/>
                    <a:pt x="107" y="311"/>
                    <a:pt x="83" y="322"/>
                  </a:cubicBezTo>
                  <a:cubicBezTo>
                    <a:pt x="71" y="322"/>
                    <a:pt x="60" y="322"/>
                    <a:pt x="60" y="346"/>
                  </a:cubicBezTo>
                  <a:cubicBezTo>
                    <a:pt x="36" y="358"/>
                    <a:pt x="12" y="370"/>
                    <a:pt x="0" y="394"/>
                  </a:cubicBezTo>
                  <a:lnTo>
                    <a:pt x="71" y="394"/>
                  </a:lnTo>
                  <a:cubicBezTo>
                    <a:pt x="119" y="370"/>
                    <a:pt x="238" y="358"/>
                    <a:pt x="298" y="346"/>
                  </a:cubicBezTo>
                  <a:cubicBezTo>
                    <a:pt x="345" y="334"/>
                    <a:pt x="369" y="334"/>
                    <a:pt x="405" y="311"/>
                  </a:cubicBezTo>
                  <a:cubicBezTo>
                    <a:pt x="435" y="305"/>
                    <a:pt x="449" y="305"/>
                    <a:pt x="464" y="305"/>
                  </a:cubicBezTo>
                  <a:cubicBezTo>
                    <a:pt x="479" y="305"/>
                    <a:pt x="494" y="305"/>
                    <a:pt x="524" y="299"/>
                  </a:cubicBezTo>
                  <a:cubicBezTo>
                    <a:pt x="583" y="287"/>
                    <a:pt x="583" y="287"/>
                    <a:pt x="643" y="287"/>
                  </a:cubicBezTo>
                  <a:cubicBezTo>
                    <a:pt x="679" y="263"/>
                    <a:pt x="702" y="263"/>
                    <a:pt x="750" y="251"/>
                  </a:cubicBezTo>
                  <a:cubicBezTo>
                    <a:pt x="810" y="239"/>
                    <a:pt x="905" y="227"/>
                    <a:pt x="964" y="203"/>
                  </a:cubicBezTo>
                  <a:cubicBezTo>
                    <a:pt x="1024" y="191"/>
                    <a:pt x="1024" y="180"/>
                    <a:pt x="1072" y="180"/>
                  </a:cubicBezTo>
                  <a:cubicBezTo>
                    <a:pt x="1119" y="168"/>
                    <a:pt x="1131" y="168"/>
                    <a:pt x="1191" y="168"/>
                  </a:cubicBezTo>
                  <a:cubicBezTo>
                    <a:pt x="1250" y="144"/>
                    <a:pt x="1250" y="144"/>
                    <a:pt x="1298" y="132"/>
                  </a:cubicBezTo>
                  <a:lnTo>
                    <a:pt x="1417" y="108"/>
                  </a:lnTo>
                  <a:lnTo>
                    <a:pt x="1453" y="108"/>
                  </a:lnTo>
                  <a:cubicBezTo>
                    <a:pt x="1476" y="108"/>
                    <a:pt x="1488" y="84"/>
                    <a:pt x="1488" y="72"/>
                  </a:cubicBezTo>
                  <a:cubicBezTo>
                    <a:pt x="1524" y="49"/>
                    <a:pt x="1453" y="1"/>
                    <a:pt x="1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3842425" y="2579025"/>
              <a:ext cx="43200" cy="13700"/>
            </a:xfrm>
            <a:custGeom>
              <a:avLst/>
              <a:gdLst/>
              <a:ahLst/>
              <a:cxnLst/>
              <a:rect l="l" t="t" r="r" b="b"/>
              <a:pathLst>
                <a:path w="1728" h="548" extrusionOk="0">
                  <a:moveTo>
                    <a:pt x="1608" y="0"/>
                  </a:moveTo>
                  <a:cubicBezTo>
                    <a:pt x="1584" y="0"/>
                    <a:pt x="1584" y="12"/>
                    <a:pt x="1572" y="12"/>
                  </a:cubicBezTo>
                  <a:cubicBezTo>
                    <a:pt x="1513" y="48"/>
                    <a:pt x="1513" y="48"/>
                    <a:pt x="1453" y="60"/>
                  </a:cubicBezTo>
                  <a:cubicBezTo>
                    <a:pt x="1394" y="72"/>
                    <a:pt x="1394" y="72"/>
                    <a:pt x="1322" y="72"/>
                  </a:cubicBezTo>
                  <a:cubicBezTo>
                    <a:pt x="1263" y="95"/>
                    <a:pt x="1251" y="95"/>
                    <a:pt x="1191" y="95"/>
                  </a:cubicBezTo>
                  <a:cubicBezTo>
                    <a:pt x="1108" y="107"/>
                    <a:pt x="1108" y="107"/>
                    <a:pt x="1049" y="119"/>
                  </a:cubicBezTo>
                  <a:cubicBezTo>
                    <a:pt x="1013" y="125"/>
                    <a:pt x="995" y="125"/>
                    <a:pt x="979" y="125"/>
                  </a:cubicBezTo>
                  <a:cubicBezTo>
                    <a:pt x="962" y="125"/>
                    <a:pt x="947" y="125"/>
                    <a:pt x="918" y="131"/>
                  </a:cubicBezTo>
                  <a:cubicBezTo>
                    <a:pt x="846" y="155"/>
                    <a:pt x="858" y="155"/>
                    <a:pt x="787" y="167"/>
                  </a:cubicBezTo>
                  <a:cubicBezTo>
                    <a:pt x="727" y="179"/>
                    <a:pt x="727" y="179"/>
                    <a:pt x="656" y="191"/>
                  </a:cubicBezTo>
                  <a:cubicBezTo>
                    <a:pt x="596" y="215"/>
                    <a:pt x="596" y="226"/>
                    <a:pt x="513" y="238"/>
                  </a:cubicBezTo>
                  <a:cubicBezTo>
                    <a:pt x="453" y="274"/>
                    <a:pt x="453" y="274"/>
                    <a:pt x="394" y="286"/>
                  </a:cubicBezTo>
                  <a:cubicBezTo>
                    <a:pt x="382" y="286"/>
                    <a:pt x="370" y="298"/>
                    <a:pt x="358" y="298"/>
                  </a:cubicBezTo>
                  <a:cubicBezTo>
                    <a:pt x="251" y="346"/>
                    <a:pt x="167" y="393"/>
                    <a:pt x="72" y="429"/>
                  </a:cubicBezTo>
                  <a:cubicBezTo>
                    <a:pt x="60" y="453"/>
                    <a:pt x="13" y="465"/>
                    <a:pt x="1" y="476"/>
                  </a:cubicBezTo>
                  <a:lnTo>
                    <a:pt x="1" y="548"/>
                  </a:lnTo>
                  <a:cubicBezTo>
                    <a:pt x="13" y="548"/>
                    <a:pt x="48" y="536"/>
                    <a:pt x="72" y="524"/>
                  </a:cubicBezTo>
                  <a:lnTo>
                    <a:pt x="191" y="465"/>
                  </a:lnTo>
                  <a:lnTo>
                    <a:pt x="310" y="405"/>
                  </a:lnTo>
                  <a:lnTo>
                    <a:pt x="429" y="346"/>
                  </a:lnTo>
                  <a:cubicBezTo>
                    <a:pt x="489" y="310"/>
                    <a:pt x="489" y="334"/>
                    <a:pt x="560" y="310"/>
                  </a:cubicBezTo>
                  <a:cubicBezTo>
                    <a:pt x="620" y="298"/>
                    <a:pt x="620" y="298"/>
                    <a:pt x="691" y="286"/>
                  </a:cubicBezTo>
                  <a:cubicBezTo>
                    <a:pt x="751" y="274"/>
                    <a:pt x="751" y="274"/>
                    <a:pt x="834" y="250"/>
                  </a:cubicBezTo>
                  <a:cubicBezTo>
                    <a:pt x="894" y="238"/>
                    <a:pt x="906" y="238"/>
                    <a:pt x="965" y="238"/>
                  </a:cubicBezTo>
                  <a:cubicBezTo>
                    <a:pt x="1025" y="226"/>
                    <a:pt x="1025" y="226"/>
                    <a:pt x="1096" y="226"/>
                  </a:cubicBezTo>
                  <a:cubicBezTo>
                    <a:pt x="1156" y="215"/>
                    <a:pt x="1156" y="215"/>
                    <a:pt x="1227" y="191"/>
                  </a:cubicBezTo>
                  <a:lnTo>
                    <a:pt x="1370" y="191"/>
                  </a:lnTo>
                  <a:cubicBezTo>
                    <a:pt x="1441" y="191"/>
                    <a:pt x="1441" y="179"/>
                    <a:pt x="1501" y="167"/>
                  </a:cubicBezTo>
                  <a:cubicBezTo>
                    <a:pt x="1572" y="155"/>
                    <a:pt x="1572" y="155"/>
                    <a:pt x="1632" y="119"/>
                  </a:cubicBezTo>
                  <a:cubicBezTo>
                    <a:pt x="1644" y="107"/>
                    <a:pt x="1668" y="107"/>
                    <a:pt x="1680" y="95"/>
                  </a:cubicBezTo>
                  <a:cubicBezTo>
                    <a:pt x="1691" y="72"/>
                    <a:pt x="1703" y="60"/>
                    <a:pt x="1703" y="48"/>
                  </a:cubicBezTo>
                  <a:cubicBezTo>
                    <a:pt x="1727" y="0"/>
                    <a:pt x="1644" y="0"/>
                    <a:pt x="1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3817425" y="2569500"/>
              <a:ext cx="51525" cy="3600"/>
            </a:xfrm>
            <a:custGeom>
              <a:avLst/>
              <a:gdLst/>
              <a:ahLst/>
              <a:cxnLst/>
              <a:rect l="l" t="t" r="r" b="b"/>
              <a:pathLst>
                <a:path w="2061" h="144" extrusionOk="0">
                  <a:moveTo>
                    <a:pt x="834" y="0"/>
                  </a:moveTo>
                  <a:cubicBezTo>
                    <a:pt x="763" y="0"/>
                    <a:pt x="763" y="12"/>
                    <a:pt x="679" y="12"/>
                  </a:cubicBezTo>
                  <a:cubicBezTo>
                    <a:pt x="608" y="12"/>
                    <a:pt x="596" y="12"/>
                    <a:pt x="536" y="24"/>
                  </a:cubicBezTo>
                  <a:lnTo>
                    <a:pt x="489" y="24"/>
                  </a:lnTo>
                  <a:cubicBezTo>
                    <a:pt x="370" y="24"/>
                    <a:pt x="251" y="36"/>
                    <a:pt x="132" y="60"/>
                  </a:cubicBezTo>
                  <a:lnTo>
                    <a:pt x="48" y="60"/>
                  </a:lnTo>
                  <a:cubicBezTo>
                    <a:pt x="38" y="60"/>
                    <a:pt x="20" y="60"/>
                    <a:pt x="7" y="67"/>
                  </a:cubicBezTo>
                  <a:lnTo>
                    <a:pt x="7" y="67"/>
                  </a:lnTo>
                  <a:cubicBezTo>
                    <a:pt x="5" y="64"/>
                    <a:pt x="3" y="63"/>
                    <a:pt x="2" y="63"/>
                  </a:cubicBezTo>
                  <a:cubicBezTo>
                    <a:pt x="1" y="63"/>
                    <a:pt x="1" y="66"/>
                    <a:pt x="1" y="72"/>
                  </a:cubicBezTo>
                  <a:cubicBezTo>
                    <a:pt x="3" y="70"/>
                    <a:pt x="5" y="68"/>
                    <a:pt x="7" y="67"/>
                  </a:cubicBezTo>
                  <a:lnTo>
                    <a:pt x="7" y="67"/>
                  </a:lnTo>
                  <a:cubicBezTo>
                    <a:pt x="9" y="68"/>
                    <a:pt x="11" y="70"/>
                    <a:pt x="13" y="72"/>
                  </a:cubicBezTo>
                  <a:cubicBezTo>
                    <a:pt x="36" y="72"/>
                    <a:pt x="72" y="84"/>
                    <a:pt x="108" y="84"/>
                  </a:cubicBezTo>
                  <a:lnTo>
                    <a:pt x="405" y="84"/>
                  </a:lnTo>
                  <a:cubicBezTo>
                    <a:pt x="465" y="84"/>
                    <a:pt x="489" y="84"/>
                    <a:pt x="548" y="72"/>
                  </a:cubicBezTo>
                  <a:lnTo>
                    <a:pt x="1001" y="72"/>
                  </a:lnTo>
                  <a:cubicBezTo>
                    <a:pt x="1072" y="72"/>
                    <a:pt x="1227" y="84"/>
                    <a:pt x="1298" y="84"/>
                  </a:cubicBezTo>
                  <a:lnTo>
                    <a:pt x="1441" y="84"/>
                  </a:lnTo>
                  <a:cubicBezTo>
                    <a:pt x="1525" y="84"/>
                    <a:pt x="1525" y="95"/>
                    <a:pt x="1596" y="95"/>
                  </a:cubicBezTo>
                  <a:cubicBezTo>
                    <a:pt x="1668" y="95"/>
                    <a:pt x="1679" y="95"/>
                    <a:pt x="1739" y="119"/>
                  </a:cubicBezTo>
                  <a:cubicBezTo>
                    <a:pt x="1822" y="119"/>
                    <a:pt x="1822" y="119"/>
                    <a:pt x="1894" y="131"/>
                  </a:cubicBezTo>
                  <a:cubicBezTo>
                    <a:pt x="1918" y="131"/>
                    <a:pt x="1941" y="131"/>
                    <a:pt x="1953" y="143"/>
                  </a:cubicBezTo>
                  <a:cubicBezTo>
                    <a:pt x="1965" y="143"/>
                    <a:pt x="1977" y="143"/>
                    <a:pt x="2013" y="131"/>
                  </a:cubicBezTo>
                  <a:cubicBezTo>
                    <a:pt x="2060" y="119"/>
                    <a:pt x="2013" y="60"/>
                    <a:pt x="1977" y="36"/>
                  </a:cubicBezTo>
                  <a:cubicBezTo>
                    <a:pt x="1965" y="36"/>
                    <a:pt x="1965" y="24"/>
                    <a:pt x="1953" y="24"/>
                  </a:cubicBezTo>
                  <a:lnTo>
                    <a:pt x="1906" y="24"/>
                  </a:lnTo>
                  <a:cubicBezTo>
                    <a:pt x="1834" y="24"/>
                    <a:pt x="1668" y="12"/>
                    <a:pt x="1596" y="12"/>
                  </a:cubicBezTo>
                  <a:lnTo>
                    <a:pt x="1298" y="12"/>
                  </a:lnTo>
                  <a:cubicBezTo>
                    <a:pt x="1227" y="12"/>
                    <a:pt x="1227" y="0"/>
                    <a:pt x="1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3810425" y="2553200"/>
              <a:ext cx="36200" cy="8875"/>
            </a:xfrm>
            <a:custGeom>
              <a:avLst/>
              <a:gdLst/>
              <a:ahLst/>
              <a:cxnLst/>
              <a:rect l="l" t="t" r="r" b="b"/>
              <a:pathLst>
                <a:path w="1448" h="355" extrusionOk="0">
                  <a:moveTo>
                    <a:pt x="7" y="0"/>
                  </a:moveTo>
                  <a:cubicBezTo>
                    <a:pt x="1" y="0"/>
                    <a:pt x="7" y="3"/>
                    <a:pt x="19" y="9"/>
                  </a:cubicBezTo>
                  <a:cubicBezTo>
                    <a:pt x="31" y="21"/>
                    <a:pt x="43" y="21"/>
                    <a:pt x="78" y="33"/>
                  </a:cubicBezTo>
                  <a:cubicBezTo>
                    <a:pt x="114" y="57"/>
                    <a:pt x="138" y="57"/>
                    <a:pt x="174" y="69"/>
                  </a:cubicBezTo>
                  <a:cubicBezTo>
                    <a:pt x="221" y="81"/>
                    <a:pt x="221" y="81"/>
                    <a:pt x="281" y="93"/>
                  </a:cubicBezTo>
                  <a:cubicBezTo>
                    <a:pt x="328" y="116"/>
                    <a:pt x="340" y="116"/>
                    <a:pt x="388" y="116"/>
                  </a:cubicBezTo>
                  <a:cubicBezTo>
                    <a:pt x="435" y="128"/>
                    <a:pt x="435" y="128"/>
                    <a:pt x="495" y="140"/>
                  </a:cubicBezTo>
                  <a:cubicBezTo>
                    <a:pt x="531" y="152"/>
                    <a:pt x="555" y="152"/>
                    <a:pt x="590" y="164"/>
                  </a:cubicBezTo>
                  <a:cubicBezTo>
                    <a:pt x="638" y="188"/>
                    <a:pt x="650" y="188"/>
                    <a:pt x="697" y="188"/>
                  </a:cubicBezTo>
                  <a:cubicBezTo>
                    <a:pt x="745" y="200"/>
                    <a:pt x="852" y="236"/>
                    <a:pt x="912" y="247"/>
                  </a:cubicBezTo>
                  <a:cubicBezTo>
                    <a:pt x="930" y="253"/>
                    <a:pt x="944" y="253"/>
                    <a:pt x="959" y="253"/>
                  </a:cubicBezTo>
                  <a:cubicBezTo>
                    <a:pt x="974" y="253"/>
                    <a:pt x="989" y="253"/>
                    <a:pt x="1007" y="259"/>
                  </a:cubicBezTo>
                  <a:cubicBezTo>
                    <a:pt x="1055" y="271"/>
                    <a:pt x="1055" y="271"/>
                    <a:pt x="1114" y="295"/>
                  </a:cubicBezTo>
                  <a:cubicBezTo>
                    <a:pt x="1138" y="301"/>
                    <a:pt x="1153" y="301"/>
                    <a:pt x="1168" y="301"/>
                  </a:cubicBezTo>
                  <a:cubicBezTo>
                    <a:pt x="1183" y="301"/>
                    <a:pt x="1197" y="301"/>
                    <a:pt x="1221" y="307"/>
                  </a:cubicBezTo>
                  <a:cubicBezTo>
                    <a:pt x="1269" y="319"/>
                    <a:pt x="1281" y="319"/>
                    <a:pt x="1328" y="331"/>
                  </a:cubicBezTo>
                  <a:cubicBezTo>
                    <a:pt x="1340" y="331"/>
                    <a:pt x="1352" y="355"/>
                    <a:pt x="1364" y="355"/>
                  </a:cubicBezTo>
                  <a:cubicBezTo>
                    <a:pt x="1388" y="355"/>
                    <a:pt x="1400" y="355"/>
                    <a:pt x="1412" y="331"/>
                  </a:cubicBezTo>
                  <a:cubicBezTo>
                    <a:pt x="1447" y="319"/>
                    <a:pt x="1424" y="259"/>
                    <a:pt x="1412" y="247"/>
                  </a:cubicBezTo>
                  <a:lnTo>
                    <a:pt x="1400" y="224"/>
                  </a:lnTo>
                  <a:lnTo>
                    <a:pt x="1364" y="224"/>
                  </a:lnTo>
                  <a:cubicBezTo>
                    <a:pt x="1328" y="212"/>
                    <a:pt x="1305" y="212"/>
                    <a:pt x="1269" y="212"/>
                  </a:cubicBezTo>
                  <a:cubicBezTo>
                    <a:pt x="1209" y="200"/>
                    <a:pt x="1209" y="200"/>
                    <a:pt x="1162" y="200"/>
                  </a:cubicBezTo>
                  <a:cubicBezTo>
                    <a:pt x="1114" y="188"/>
                    <a:pt x="1102" y="188"/>
                    <a:pt x="1055" y="188"/>
                  </a:cubicBezTo>
                  <a:cubicBezTo>
                    <a:pt x="1025" y="176"/>
                    <a:pt x="1010" y="176"/>
                    <a:pt x="997" y="176"/>
                  </a:cubicBezTo>
                  <a:cubicBezTo>
                    <a:pt x="983" y="176"/>
                    <a:pt x="971" y="176"/>
                    <a:pt x="947" y="164"/>
                  </a:cubicBezTo>
                  <a:cubicBezTo>
                    <a:pt x="888" y="152"/>
                    <a:pt x="912" y="140"/>
                    <a:pt x="852" y="128"/>
                  </a:cubicBezTo>
                  <a:cubicBezTo>
                    <a:pt x="805" y="105"/>
                    <a:pt x="793" y="105"/>
                    <a:pt x="745" y="105"/>
                  </a:cubicBezTo>
                  <a:cubicBezTo>
                    <a:pt x="685" y="93"/>
                    <a:pt x="685" y="93"/>
                    <a:pt x="638" y="93"/>
                  </a:cubicBezTo>
                  <a:cubicBezTo>
                    <a:pt x="590" y="93"/>
                    <a:pt x="578" y="93"/>
                    <a:pt x="531" y="81"/>
                  </a:cubicBezTo>
                  <a:cubicBezTo>
                    <a:pt x="495" y="69"/>
                    <a:pt x="471" y="69"/>
                    <a:pt x="424" y="69"/>
                  </a:cubicBezTo>
                  <a:cubicBezTo>
                    <a:pt x="412" y="69"/>
                    <a:pt x="400" y="69"/>
                    <a:pt x="400" y="45"/>
                  </a:cubicBezTo>
                  <a:cubicBezTo>
                    <a:pt x="328" y="33"/>
                    <a:pt x="233" y="21"/>
                    <a:pt x="162" y="9"/>
                  </a:cubicBezTo>
                  <a:lnTo>
                    <a:pt x="66" y="9"/>
                  </a:lnTo>
                  <a:cubicBezTo>
                    <a:pt x="31" y="3"/>
                    <a:pt x="13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3795100" y="2535850"/>
              <a:ext cx="40800" cy="11950"/>
            </a:xfrm>
            <a:custGeom>
              <a:avLst/>
              <a:gdLst/>
              <a:ahLst/>
              <a:cxnLst/>
              <a:rect l="l" t="t" r="r" b="b"/>
              <a:pathLst>
                <a:path w="1632" h="478" extrusionOk="0">
                  <a:moveTo>
                    <a:pt x="60" y="1"/>
                  </a:moveTo>
                  <a:cubicBezTo>
                    <a:pt x="1" y="1"/>
                    <a:pt x="1" y="1"/>
                    <a:pt x="13" y="13"/>
                  </a:cubicBezTo>
                  <a:cubicBezTo>
                    <a:pt x="36" y="37"/>
                    <a:pt x="60" y="48"/>
                    <a:pt x="72" y="60"/>
                  </a:cubicBezTo>
                  <a:cubicBezTo>
                    <a:pt x="120" y="72"/>
                    <a:pt x="132" y="96"/>
                    <a:pt x="191" y="108"/>
                  </a:cubicBezTo>
                  <a:cubicBezTo>
                    <a:pt x="251" y="132"/>
                    <a:pt x="251" y="132"/>
                    <a:pt x="310" y="156"/>
                  </a:cubicBezTo>
                  <a:cubicBezTo>
                    <a:pt x="358" y="168"/>
                    <a:pt x="382" y="179"/>
                    <a:pt x="429" y="191"/>
                  </a:cubicBezTo>
                  <a:cubicBezTo>
                    <a:pt x="489" y="215"/>
                    <a:pt x="489" y="227"/>
                    <a:pt x="548" y="239"/>
                  </a:cubicBezTo>
                  <a:cubicBezTo>
                    <a:pt x="608" y="251"/>
                    <a:pt x="608" y="251"/>
                    <a:pt x="667" y="287"/>
                  </a:cubicBezTo>
                  <a:cubicBezTo>
                    <a:pt x="727" y="298"/>
                    <a:pt x="739" y="298"/>
                    <a:pt x="787" y="310"/>
                  </a:cubicBezTo>
                  <a:cubicBezTo>
                    <a:pt x="846" y="334"/>
                    <a:pt x="965" y="370"/>
                    <a:pt x="1025" y="394"/>
                  </a:cubicBezTo>
                  <a:cubicBezTo>
                    <a:pt x="1054" y="400"/>
                    <a:pt x="1069" y="400"/>
                    <a:pt x="1084" y="400"/>
                  </a:cubicBezTo>
                  <a:cubicBezTo>
                    <a:pt x="1099" y="400"/>
                    <a:pt x="1114" y="400"/>
                    <a:pt x="1144" y="406"/>
                  </a:cubicBezTo>
                  <a:lnTo>
                    <a:pt x="1263" y="429"/>
                  </a:lnTo>
                  <a:cubicBezTo>
                    <a:pt x="1322" y="453"/>
                    <a:pt x="1322" y="453"/>
                    <a:pt x="1382" y="453"/>
                  </a:cubicBezTo>
                  <a:cubicBezTo>
                    <a:pt x="1441" y="465"/>
                    <a:pt x="1441" y="465"/>
                    <a:pt x="1501" y="465"/>
                  </a:cubicBezTo>
                  <a:cubicBezTo>
                    <a:pt x="1513" y="465"/>
                    <a:pt x="1537" y="465"/>
                    <a:pt x="1549" y="477"/>
                  </a:cubicBezTo>
                  <a:cubicBezTo>
                    <a:pt x="1560" y="477"/>
                    <a:pt x="1572" y="477"/>
                    <a:pt x="1596" y="465"/>
                  </a:cubicBezTo>
                  <a:cubicBezTo>
                    <a:pt x="1632" y="453"/>
                    <a:pt x="1596" y="394"/>
                    <a:pt x="1572" y="370"/>
                  </a:cubicBezTo>
                  <a:cubicBezTo>
                    <a:pt x="1560" y="370"/>
                    <a:pt x="1560" y="358"/>
                    <a:pt x="1560" y="358"/>
                  </a:cubicBezTo>
                  <a:lnTo>
                    <a:pt x="1537" y="358"/>
                  </a:lnTo>
                  <a:cubicBezTo>
                    <a:pt x="1507" y="352"/>
                    <a:pt x="1492" y="352"/>
                    <a:pt x="1477" y="352"/>
                  </a:cubicBezTo>
                  <a:cubicBezTo>
                    <a:pt x="1462" y="352"/>
                    <a:pt x="1447" y="352"/>
                    <a:pt x="1418" y="346"/>
                  </a:cubicBezTo>
                  <a:cubicBezTo>
                    <a:pt x="1358" y="334"/>
                    <a:pt x="1358" y="334"/>
                    <a:pt x="1298" y="334"/>
                  </a:cubicBezTo>
                  <a:cubicBezTo>
                    <a:pt x="1239" y="310"/>
                    <a:pt x="1239" y="310"/>
                    <a:pt x="1179" y="310"/>
                  </a:cubicBezTo>
                  <a:cubicBezTo>
                    <a:pt x="1150" y="304"/>
                    <a:pt x="1135" y="304"/>
                    <a:pt x="1120" y="304"/>
                  </a:cubicBezTo>
                  <a:cubicBezTo>
                    <a:pt x="1105" y="304"/>
                    <a:pt x="1090" y="304"/>
                    <a:pt x="1060" y="298"/>
                  </a:cubicBezTo>
                  <a:cubicBezTo>
                    <a:pt x="1001" y="287"/>
                    <a:pt x="1001" y="275"/>
                    <a:pt x="941" y="251"/>
                  </a:cubicBezTo>
                  <a:cubicBezTo>
                    <a:pt x="882" y="239"/>
                    <a:pt x="858" y="239"/>
                    <a:pt x="822" y="227"/>
                  </a:cubicBezTo>
                  <a:lnTo>
                    <a:pt x="703" y="191"/>
                  </a:lnTo>
                  <a:lnTo>
                    <a:pt x="584" y="168"/>
                  </a:lnTo>
                  <a:cubicBezTo>
                    <a:pt x="536" y="156"/>
                    <a:pt x="501" y="156"/>
                    <a:pt x="465" y="132"/>
                  </a:cubicBezTo>
                  <a:cubicBezTo>
                    <a:pt x="441" y="132"/>
                    <a:pt x="429" y="120"/>
                    <a:pt x="429" y="120"/>
                  </a:cubicBezTo>
                  <a:cubicBezTo>
                    <a:pt x="346" y="96"/>
                    <a:pt x="239" y="60"/>
                    <a:pt x="167" y="37"/>
                  </a:cubicBezTo>
                  <a:cubicBezTo>
                    <a:pt x="144" y="37"/>
                    <a:pt x="132" y="13"/>
                    <a:pt x="120" y="13"/>
                  </a:cubicBezTo>
                  <a:cubicBezTo>
                    <a:pt x="108" y="13"/>
                    <a:pt x="8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3761475" y="2514500"/>
              <a:ext cx="42875" cy="15125"/>
            </a:xfrm>
            <a:custGeom>
              <a:avLst/>
              <a:gdLst/>
              <a:ahLst/>
              <a:cxnLst/>
              <a:rect l="l" t="t" r="r" b="b"/>
              <a:pathLst>
                <a:path w="1715" h="605" extrusionOk="0">
                  <a:moveTo>
                    <a:pt x="21" y="1"/>
                  </a:moveTo>
                  <a:cubicBezTo>
                    <a:pt x="18" y="1"/>
                    <a:pt x="12" y="4"/>
                    <a:pt x="0" y="9"/>
                  </a:cubicBezTo>
                  <a:cubicBezTo>
                    <a:pt x="24" y="21"/>
                    <a:pt x="24" y="21"/>
                    <a:pt x="36" y="21"/>
                  </a:cubicBezTo>
                  <a:cubicBezTo>
                    <a:pt x="36" y="21"/>
                    <a:pt x="48" y="33"/>
                    <a:pt x="60" y="33"/>
                  </a:cubicBezTo>
                  <a:cubicBezTo>
                    <a:pt x="60" y="33"/>
                    <a:pt x="60" y="33"/>
                    <a:pt x="61" y="33"/>
                  </a:cubicBezTo>
                  <a:lnTo>
                    <a:pt x="61" y="33"/>
                  </a:lnTo>
                  <a:cubicBezTo>
                    <a:pt x="47" y="24"/>
                    <a:pt x="31" y="17"/>
                    <a:pt x="24" y="9"/>
                  </a:cubicBezTo>
                  <a:cubicBezTo>
                    <a:pt x="24" y="4"/>
                    <a:pt x="24" y="1"/>
                    <a:pt x="21" y="1"/>
                  </a:cubicBezTo>
                  <a:close/>
                  <a:moveTo>
                    <a:pt x="61" y="33"/>
                  </a:moveTo>
                  <a:lnTo>
                    <a:pt x="61" y="33"/>
                  </a:lnTo>
                  <a:cubicBezTo>
                    <a:pt x="70" y="40"/>
                    <a:pt x="79" y="47"/>
                    <a:pt x="84" y="57"/>
                  </a:cubicBezTo>
                  <a:lnTo>
                    <a:pt x="203" y="117"/>
                  </a:lnTo>
                  <a:lnTo>
                    <a:pt x="322" y="176"/>
                  </a:lnTo>
                  <a:cubicBezTo>
                    <a:pt x="357" y="188"/>
                    <a:pt x="393" y="200"/>
                    <a:pt x="441" y="212"/>
                  </a:cubicBezTo>
                  <a:lnTo>
                    <a:pt x="560" y="271"/>
                  </a:lnTo>
                  <a:cubicBezTo>
                    <a:pt x="619" y="307"/>
                    <a:pt x="619" y="307"/>
                    <a:pt x="679" y="319"/>
                  </a:cubicBezTo>
                  <a:cubicBezTo>
                    <a:pt x="738" y="355"/>
                    <a:pt x="738" y="331"/>
                    <a:pt x="798" y="367"/>
                  </a:cubicBezTo>
                  <a:cubicBezTo>
                    <a:pt x="858" y="379"/>
                    <a:pt x="989" y="426"/>
                    <a:pt x="1048" y="450"/>
                  </a:cubicBezTo>
                  <a:cubicBezTo>
                    <a:pt x="1108" y="474"/>
                    <a:pt x="1108" y="474"/>
                    <a:pt x="1179" y="486"/>
                  </a:cubicBezTo>
                  <a:cubicBezTo>
                    <a:pt x="1239" y="498"/>
                    <a:pt x="1239" y="510"/>
                    <a:pt x="1310" y="533"/>
                  </a:cubicBezTo>
                  <a:cubicBezTo>
                    <a:pt x="1370" y="545"/>
                    <a:pt x="1370" y="545"/>
                    <a:pt x="1453" y="557"/>
                  </a:cubicBezTo>
                  <a:cubicBezTo>
                    <a:pt x="1512" y="569"/>
                    <a:pt x="1512" y="569"/>
                    <a:pt x="1584" y="593"/>
                  </a:cubicBezTo>
                  <a:cubicBezTo>
                    <a:pt x="1596" y="593"/>
                    <a:pt x="1608" y="605"/>
                    <a:pt x="1631" y="605"/>
                  </a:cubicBezTo>
                  <a:cubicBezTo>
                    <a:pt x="1643" y="605"/>
                    <a:pt x="1655" y="605"/>
                    <a:pt x="1667" y="593"/>
                  </a:cubicBezTo>
                  <a:cubicBezTo>
                    <a:pt x="1715" y="569"/>
                    <a:pt x="1667" y="510"/>
                    <a:pt x="1655" y="498"/>
                  </a:cubicBezTo>
                  <a:cubicBezTo>
                    <a:pt x="1643" y="498"/>
                    <a:pt x="1643" y="486"/>
                    <a:pt x="1631" y="486"/>
                  </a:cubicBezTo>
                  <a:lnTo>
                    <a:pt x="1596" y="486"/>
                  </a:lnTo>
                  <a:cubicBezTo>
                    <a:pt x="1536" y="462"/>
                    <a:pt x="1524" y="462"/>
                    <a:pt x="1465" y="462"/>
                  </a:cubicBezTo>
                  <a:cubicBezTo>
                    <a:pt x="1405" y="450"/>
                    <a:pt x="1405" y="450"/>
                    <a:pt x="1334" y="438"/>
                  </a:cubicBezTo>
                  <a:cubicBezTo>
                    <a:pt x="1274" y="426"/>
                    <a:pt x="1250" y="426"/>
                    <a:pt x="1191" y="402"/>
                  </a:cubicBezTo>
                  <a:cubicBezTo>
                    <a:pt x="1131" y="390"/>
                    <a:pt x="1131" y="402"/>
                    <a:pt x="1060" y="379"/>
                  </a:cubicBezTo>
                  <a:cubicBezTo>
                    <a:pt x="1000" y="367"/>
                    <a:pt x="1000" y="355"/>
                    <a:pt x="941" y="331"/>
                  </a:cubicBezTo>
                  <a:cubicBezTo>
                    <a:pt x="881" y="319"/>
                    <a:pt x="869" y="319"/>
                    <a:pt x="810" y="307"/>
                  </a:cubicBezTo>
                  <a:cubicBezTo>
                    <a:pt x="750" y="283"/>
                    <a:pt x="750" y="283"/>
                    <a:pt x="691" y="260"/>
                  </a:cubicBezTo>
                  <a:cubicBezTo>
                    <a:pt x="631" y="248"/>
                    <a:pt x="631" y="248"/>
                    <a:pt x="560" y="224"/>
                  </a:cubicBezTo>
                  <a:cubicBezTo>
                    <a:pt x="500" y="212"/>
                    <a:pt x="477" y="212"/>
                    <a:pt x="441" y="188"/>
                  </a:cubicBezTo>
                  <a:cubicBezTo>
                    <a:pt x="417" y="188"/>
                    <a:pt x="405" y="164"/>
                    <a:pt x="393" y="164"/>
                  </a:cubicBezTo>
                  <a:cubicBezTo>
                    <a:pt x="298" y="140"/>
                    <a:pt x="203" y="105"/>
                    <a:pt x="107" y="45"/>
                  </a:cubicBezTo>
                  <a:cubicBezTo>
                    <a:pt x="96" y="45"/>
                    <a:pt x="84" y="34"/>
                    <a:pt x="61" y="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3749575" y="2503125"/>
              <a:ext cx="33650" cy="10725"/>
            </a:xfrm>
            <a:custGeom>
              <a:avLst/>
              <a:gdLst/>
              <a:ahLst/>
              <a:cxnLst/>
              <a:rect l="l" t="t" r="r" b="b"/>
              <a:pathLst>
                <a:path w="1346" h="429" extrusionOk="0">
                  <a:moveTo>
                    <a:pt x="0" y="0"/>
                  </a:moveTo>
                  <a:cubicBezTo>
                    <a:pt x="48" y="0"/>
                    <a:pt x="48" y="12"/>
                    <a:pt x="48" y="12"/>
                  </a:cubicBezTo>
                  <a:lnTo>
                    <a:pt x="95" y="60"/>
                  </a:lnTo>
                  <a:cubicBezTo>
                    <a:pt x="143" y="72"/>
                    <a:pt x="143" y="95"/>
                    <a:pt x="191" y="107"/>
                  </a:cubicBezTo>
                  <a:cubicBezTo>
                    <a:pt x="226" y="119"/>
                    <a:pt x="226" y="119"/>
                    <a:pt x="274" y="155"/>
                  </a:cubicBezTo>
                  <a:lnTo>
                    <a:pt x="369" y="179"/>
                  </a:lnTo>
                  <a:cubicBezTo>
                    <a:pt x="405" y="191"/>
                    <a:pt x="405" y="214"/>
                    <a:pt x="452" y="226"/>
                  </a:cubicBezTo>
                  <a:lnTo>
                    <a:pt x="548" y="250"/>
                  </a:lnTo>
                  <a:cubicBezTo>
                    <a:pt x="583" y="274"/>
                    <a:pt x="583" y="274"/>
                    <a:pt x="643" y="286"/>
                  </a:cubicBezTo>
                  <a:cubicBezTo>
                    <a:pt x="691" y="298"/>
                    <a:pt x="798" y="334"/>
                    <a:pt x="845" y="345"/>
                  </a:cubicBezTo>
                  <a:cubicBezTo>
                    <a:pt x="863" y="351"/>
                    <a:pt x="872" y="351"/>
                    <a:pt x="884" y="351"/>
                  </a:cubicBezTo>
                  <a:cubicBezTo>
                    <a:pt x="896" y="351"/>
                    <a:pt x="911" y="351"/>
                    <a:pt x="941" y="357"/>
                  </a:cubicBezTo>
                  <a:cubicBezTo>
                    <a:pt x="988" y="369"/>
                    <a:pt x="988" y="369"/>
                    <a:pt x="1048" y="393"/>
                  </a:cubicBezTo>
                  <a:cubicBezTo>
                    <a:pt x="1072" y="399"/>
                    <a:pt x="1084" y="399"/>
                    <a:pt x="1097" y="399"/>
                  </a:cubicBezTo>
                  <a:cubicBezTo>
                    <a:pt x="1110" y="399"/>
                    <a:pt x="1125" y="399"/>
                    <a:pt x="1155" y="405"/>
                  </a:cubicBezTo>
                  <a:cubicBezTo>
                    <a:pt x="1203" y="417"/>
                    <a:pt x="1203" y="417"/>
                    <a:pt x="1262" y="417"/>
                  </a:cubicBezTo>
                  <a:cubicBezTo>
                    <a:pt x="1274" y="417"/>
                    <a:pt x="1286" y="417"/>
                    <a:pt x="1286" y="429"/>
                  </a:cubicBezTo>
                  <a:cubicBezTo>
                    <a:pt x="1298" y="429"/>
                    <a:pt x="1322" y="429"/>
                    <a:pt x="1322" y="417"/>
                  </a:cubicBezTo>
                  <a:cubicBezTo>
                    <a:pt x="1345" y="405"/>
                    <a:pt x="1322" y="345"/>
                    <a:pt x="1298" y="334"/>
                  </a:cubicBezTo>
                  <a:lnTo>
                    <a:pt x="1286" y="310"/>
                  </a:lnTo>
                  <a:lnTo>
                    <a:pt x="1262" y="310"/>
                  </a:lnTo>
                  <a:cubicBezTo>
                    <a:pt x="1214" y="310"/>
                    <a:pt x="1203" y="310"/>
                    <a:pt x="1155" y="298"/>
                  </a:cubicBezTo>
                  <a:cubicBezTo>
                    <a:pt x="1107" y="286"/>
                    <a:pt x="1107" y="286"/>
                    <a:pt x="1048" y="286"/>
                  </a:cubicBezTo>
                  <a:cubicBezTo>
                    <a:pt x="1000" y="286"/>
                    <a:pt x="988" y="286"/>
                    <a:pt x="941" y="262"/>
                  </a:cubicBezTo>
                  <a:cubicBezTo>
                    <a:pt x="923" y="256"/>
                    <a:pt x="914" y="256"/>
                    <a:pt x="902" y="256"/>
                  </a:cubicBezTo>
                  <a:cubicBezTo>
                    <a:pt x="890" y="256"/>
                    <a:pt x="875" y="256"/>
                    <a:pt x="845" y="250"/>
                  </a:cubicBezTo>
                  <a:cubicBezTo>
                    <a:pt x="798" y="238"/>
                    <a:pt x="798" y="226"/>
                    <a:pt x="750" y="203"/>
                  </a:cubicBezTo>
                  <a:cubicBezTo>
                    <a:pt x="726" y="197"/>
                    <a:pt x="714" y="197"/>
                    <a:pt x="701" y="197"/>
                  </a:cubicBezTo>
                  <a:cubicBezTo>
                    <a:pt x="688" y="197"/>
                    <a:pt x="673" y="197"/>
                    <a:pt x="643" y="191"/>
                  </a:cubicBezTo>
                  <a:lnTo>
                    <a:pt x="560" y="167"/>
                  </a:lnTo>
                  <a:cubicBezTo>
                    <a:pt x="536" y="155"/>
                    <a:pt x="524" y="155"/>
                    <a:pt x="511" y="155"/>
                  </a:cubicBezTo>
                  <a:cubicBezTo>
                    <a:pt x="497" y="155"/>
                    <a:pt x="482" y="155"/>
                    <a:pt x="452" y="143"/>
                  </a:cubicBezTo>
                  <a:cubicBezTo>
                    <a:pt x="405" y="131"/>
                    <a:pt x="393" y="131"/>
                    <a:pt x="345" y="119"/>
                  </a:cubicBezTo>
                  <a:cubicBezTo>
                    <a:pt x="333" y="119"/>
                    <a:pt x="333" y="107"/>
                    <a:pt x="322" y="107"/>
                  </a:cubicBezTo>
                  <a:cubicBezTo>
                    <a:pt x="238" y="72"/>
                    <a:pt x="167" y="60"/>
                    <a:pt x="95" y="24"/>
                  </a:cubicBezTo>
                  <a:cubicBezTo>
                    <a:pt x="83" y="24"/>
                    <a:pt x="83" y="24"/>
                    <a:pt x="60" y="12"/>
                  </a:cubicBezTo>
                  <a:cubicBezTo>
                    <a:pt x="48" y="12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3732300" y="2488300"/>
              <a:ext cx="34250" cy="8900"/>
            </a:xfrm>
            <a:custGeom>
              <a:avLst/>
              <a:gdLst/>
              <a:ahLst/>
              <a:cxnLst/>
              <a:rect l="l" t="t" r="r" b="b"/>
              <a:pathLst>
                <a:path w="1370" h="356" extrusionOk="0">
                  <a:moveTo>
                    <a:pt x="42" y="1"/>
                  </a:moveTo>
                  <a:cubicBezTo>
                    <a:pt x="36" y="1"/>
                    <a:pt x="24" y="4"/>
                    <a:pt x="0" y="10"/>
                  </a:cubicBezTo>
                  <a:lnTo>
                    <a:pt x="24" y="10"/>
                  </a:lnTo>
                  <a:cubicBezTo>
                    <a:pt x="36" y="10"/>
                    <a:pt x="36" y="21"/>
                    <a:pt x="57" y="22"/>
                  </a:cubicBezTo>
                  <a:lnTo>
                    <a:pt x="57" y="22"/>
                  </a:lnTo>
                  <a:lnTo>
                    <a:pt x="48" y="10"/>
                  </a:lnTo>
                  <a:cubicBezTo>
                    <a:pt x="48" y="4"/>
                    <a:pt x="48" y="1"/>
                    <a:pt x="42" y="1"/>
                  </a:cubicBezTo>
                  <a:close/>
                  <a:moveTo>
                    <a:pt x="57" y="22"/>
                  </a:moveTo>
                  <a:lnTo>
                    <a:pt x="84" y="57"/>
                  </a:lnTo>
                  <a:cubicBezTo>
                    <a:pt x="131" y="69"/>
                    <a:pt x="131" y="93"/>
                    <a:pt x="179" y="105"/>
                  </a:cubicBezTo>
                  <a:cubicBezTo>
                    <a:pt x="215" y="117"/>
                    <a:pt x="215" y="117"/>
                    <a:pt x="262" y="153"/>
                  </a:cubicBezTo>
                  <a:lnTo>
                    <a:pt x="358" y="176"/>
                  </a:lnTo>
                  <a:cubicBezTo>
                    <a:pt x="405" y="188"/>
                    <a:pt x="405" y="212"/>
                    <a:pt x="441" y="224"/>
                  </a:cubicBezTo>
                  <a:lnTo>
                    <a:pt x="536" y="248"/>
                  </a:lnTo>
                  <a:cubicBezTo>
                    <a:pt x="584" y="272"/>
                    <a:pt x="584" y="272"/>
                    <a:pt x="643" y="284"/>
                  </a:cubicBezTo>
                  <a:cubicBezTo>
                    <a:pt x="679" y="295"/>
                    <a:pt x="679" y="295"/>
                    <a:pt x="739" y="307"/>
                  </a:cubicBezTo>
                  <a:cubicBezTo>
                    <a:pt x="786" y="331"/>
                    <a:pt x="786" y="331"/>
                    <a:pt x="846" y="343"/>
                  </a:cubicBezTo>
                  <a:cubicBezTo>
                    <a:pt x="862" y="347"/>
                    <a:pt x="872" y="348"/>
                    <a:pt x="882" y="348"/>
                  </a:cubicBezTo>
                  <a:cubicBezTo>
                    <a:pt x="900" y="348"/>
                    <a:pt x="913" y="343"/>
                    <a:pt x="953" y="343"/>
                  </a:cubicBezTo>
                  <a:cubicBezTo>
                    <a:pt x="1001" y="355"/>
                    <a:pt x="1001" y="355"/>
                    <a:pt x="1060" y="355"/>
                  </a:cubicBezTo>
                  <a:lnTo>
                    <a:pt x="1310" y="355"/>
                  </a:lnTo>
                  <a:cubicBezTo>
                    <a:pt x="1322" y="355"/>
                    <a:pt x="1334" y="343"/>
                    <a:pt x="1334" y="343"/>
                  </a:cubicBezTo>
                  <a:cubicBezTo>
                    <a:pt x="1370" y="307"/>
                    <a:pt x="1334" y="272"/>
                    <a:pt x="1310" y="248"/>
                  </a:cubicBezTo>
                  <a:cubicBezTo>
                    <a:pt x="1310" y="248"/>
                    <a:pt x="1298" y="248"/>
                    <a:pt x="1298" y="236"/>
                  </a:cubicBezTo>
                  <a:lnTo>
                    <a:pt x="846" y="236"/>
                  </a:lnTo>
                  <a:cubicBezTo>
                    <a:pt x="798" y="236"/>
                    <a:pt x="798" y="212"/>
                    <a:pt x="762" y="212"/>
                  </a:cubicBezTo>
                  <a:cubicBezTo>
                    <a:pt x="739" y="200"/>
                    <a:pt x="727" y="200"/>
                    <a:pt x="713" y="200"/>
                  </a:cubicBezTo>
                  <a:cubicBezTo>
                    <a:pt x="700" y="200"/>
                    <a:pt x="685" y="200"/>
                    <a:pt x="655" y="188"/>
                  </a:cubicBezTo>
                  <a:cubicBezTo>
                    <a:pt x="608" y="176"/>
                    <a:pt x="608" y="176"/>
                    <a:pt x="548" y="176"/>
                  </a:cubicBezTo>
                  <a:cubicBezTo>
                    <a:pt x="524" y="170"/>
                    <a:pt x="512" y="170"/>
                    <a:pt x="499" y="170"/>
                  </a:cubicBezTo>
                  <a:cubicBezTo>
                    <a:pt x="486" y="170"/>
                    <a:pt x="471" y="170"/>
                    <a:pt x="441" y="165"/>
                  </a:cubicBezTo>
                  <a:cubicBezTo>
                    <a:pt x="405" y="141"/>
                    <a:pt x="405" y="141"/>
                    <a:pt x="334" y="129"/>
                  </a:cubicBezTo>
                  <a:cubicBezTo>
                    <a:pt x="322" y="129"/>
                    <a:pt x="322" y="117"/>
                    <a:pt x="310" y="117"/>
                  </a:cubicBezTo>
                  <a:cubicBezTo>
                    <a:pt x="239" y="81"/>
                    <a:pt x="155" y="69"/>
                    <a:pt x="84" y="45"/>
                  </a:cubicBezTo>
                  <a:cubicBezTo>
                    <a:pt x="72" y="45"/>
                    <a:pt x="72" y="22"/>
                    <a:pt x="60" y="22"/>
                  </a:cubicBezTo>
                  <a:cubicBezTo>
                    <a:pt x="59" y="22"/>
                    <a:pt x="58" y="22"/>
                    <a:pt x="57" y="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3777850" y="2577825"/>
              <a:ext cx="25900" cy="8650"/>
            </a:xfrm>
            <a:custGeom>
              <a:avLst/>
              <a:gdLst/>
              <a:ahLst/>
              <a:cxnLst/>
              <a:rect l="l" t="t" r="r" b="b"/>
              <a:pathLst>
                <a:path w="1036" h="346" extrusionOk="0">
                  <a:moveTo>
                    <a:pt x="965" y="1"/>
                  </a:moveTo>
                  <a:cubicBezTo>
                    <a:pt x="929" y="24"/>
                    <a:pt x="917" y="24"/>
                    <a:pt x="881" y="36"/>
                  </a:cubicBezTo>
                  <a:cubicBezTo>
                    <a:pt x="845" y="48"/>
                    <a:pt x="845" y="48"/>
                    <a:pt x="810" y="48"/>
                  </a:cubicBezTo>
                  <a:cubicBezTo>
                    <a:pt x="774" y="60"/>
                    <a:pt x="762" y="60"/>
                    <a:pt x="738" y="72"/>
                  </a:cubicBezTo>
                  <a:cubicBezTo>
                    <a:pt x="691" y="96"/>
                    <a:pt x="691" y="96"/>
                    <a:pt x="667" y="108"/>
                  </a:cubicBezTo>
                  <a:cubicBezTo>
                    <a:pt x="655" y="112"/>
                    <a:pt x="646" y="113"/>
                    <a:pt x="637" y="113"/>
                  </a:cubicBezTo>
                  <a:cubicBezTo>
                    <a:pt x="619" y="113"/>
                    <a:pt x="603" y="108"/>
                    <a:pt x="572" y="108"/>
                  </a:cubicBezTo>
                  <a:cubicBezTo>
                    <a:pt x="536" y="120"/>
                    <a:pt x="524" y="120"/>
                    <a:pt x="500" y="132"/>
                  </a:cubicBezTo>
                  <a:cubicBezTo>
                    <a:pt x="453" y="155"/>
                    <a:pt x="453" y="155"/>
                    <a:pt x="429" y="167"/>
                  </a:cubicBezTo>
                  <a:cubicBezTo>
                    <a:pt x="381" y="179"/>
                    <a:pt x="393" y="179"/>
                    <a:pt x="345" y="191"/>
                  </a:cubicBezTo>
                  <a:cubicBezTo>
                    <a:pt x="322" y="215"/>
                    <a:pt x="310" y="215"/>
                    <a:pt x="274" y="227"/>
                  </a:cubicBezTo>
                  <a:lnTo>
                    <a:pt x="238" y="227"/>
                  </a:lnTo>
                  <a:cubicBezTo>
                    <a:pt x="179" y="239"/>
                    <a:pt x="131" y="274"/>
                    <a:pt x="60" y="286"/>
                  </a:cubicBezTo>
                  <a:cubicBezTo>
                    <a:pt x="48" y="286"/>
                    <a:pt x="48" y="286"/>
                    <a:pt x="36" y="298"/>
                  </a:cubicBezTo>
                  <a:cubicBezTo>
                    <a:pt x="24" y="298"/>
                    <a:pt x="24" y="298"/>
                    <a:pt x="0" y="310"/>
                  </a:cubicBezTo>
                  <a:cubicBezTo>
                    <a:pt x="24" y="334"/>
                    <a:pt x="12" y="334"/>
                    <a:pt x="12" y="346"/>
                  </a:cubicBezTo>
                  <a:lnTo>
                    <a:pt x="48" y="346"/>
                  </a:lnTo>
                  <a:cubicBezTo>
                    <a:pt x="83" y="334"/>
                    <a:pt x="167" y="322"/>
                    <a:pt x="203" y="298"/>
                  </a:cubicBezTo>
                  <a:cubicBezTo>
                    <a:pt x="238" y="286"/>
                    <a:pt x="238" y="286"/>
                    <a:pt x="274" y="274"/>
                  </a:cubicBezTo>
                  <a:cubicBezTo>
                    <a:pt x="292" y="268"/>
                    <a:pt x="304" y="268"/>
                    <a:pt x="314" y="268"/>
                  </a:cubicBezTo>
                  <a:cubicBezTo>
                    <a:pt x="325" y="268"/>
                    <a:pt x="334" y="268"/>
                    <a:pt x="345" y="263"/>
                  </a:cubicBezTo>
                  <a:cubicBezTo>
                    <a:pt x="393" y="239"/>
                    <a:pt x="393" y="239"/>
                    <a:pt x="429" y="239"/>
                  </a:cubicBezTo>
                  <a:cubicBezTo>
                    <a:pt x="453" y="227"/>
                    <a:pt x="464" y="227"/>
                    <a:pt x="500" y="215"/>
                  </a:cubicBezTo>
                  <a:cubicBezTo>
                    <a:pt x="536" y="203"/>
                    <a:pt x="619" y="179"/>
                    <a:pt x="667" y="179"/>
                  </a:cubicBezTo>
                  <a:cubicBezTo>
                    <a:pt x="703" y="167"/>
                    <a:pt x="691" y="167"/>
                    <a:pt x="738" y="155"/>
                  </a:cubicBezTo>
                  <a:cubicBezTo>
                    <a:pt x="756" y="149"/>
                    <a:pt x="765" y="149"/>
                    <a:pt x="774" y="149"/>
                  </a:cubicBezTo>
                  <a:cubicBezTo>
                    <a:pt x="783" y="149"/>
                    <a:pt x="792" y="149"/>
                    <a:pt x="810" y="143"/>
                  </a:cubicBezTo>
                  <a:cubicBezTo>
                    <a:pt x="857" y="120"/>
                    <a:pt x="857" y="120"/>
                    <a:pt x="881" y="120"/>
                  </a:cubicBezTo>
                  <a:cubicBezTo>
                    <a:pt x="929" y="108"/>
                    <a:pt x="929" y="108"/>
                    <a:pt x="965" y="108"/>
                  </a:cubicBezTo>
                  <a:lnTo>
                    <a:pt x="988" y="108"/>
                  </a:lnTo>
                  <a:cubicBezTo>
                    <a:pt x="1000" y="108"/>
                    <a:pt x="1000" y="96"/>
                    <a:pt x="1024" y="72"/>
                  </a:cubicBezTo>
                  <a:cubicBezTo>
                    <a:pt x="1036" y="48"/>
                    <a:pt x="1000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3777550" y="2573075"/>
              <a:ext cx="16400" cy="4475"/>
            </a:xfrm>
            <a:custGeom>
              <a:avLst/>
              <a:gdLst/>
              <a:ahLst/>
              <a:cxnLst/>
              <a:rect l="l" t="t" r="r" b="b"/>
              <a:pathLst>
                <a:path w="656" h="179" extrusionOk="0">
                  <a:moveTo>
                    <a:pt x="536" y="0"/>
                  </a:moveTo>
                  <a:cubicBezTo>
                    <a:pt x="524" y="0"/>
                    <a:pt x="524" y="0"/>
                    <a:pt x="500" y="12"/>
                  </a:cubicBezTo>
                  <a:cubicBezTo>
                    <a:pt x="476" y="12"/>
                    <a:pt x="476" y="12"/>
                    <a:pt x="453" y="36"/>
                  </a:cubicBezTo>
                  <a:cubicBezTo>
                    <a:pt x="441" y="36"/>
                    <a:pt x="441" y="36"/>
                    <a:pt x="405" y="48"/>
                  </a:cubicBezTo>
                  <a:cubicBezTo>
                    <a:pt x="393" y="48"/>
                    <a:pt x="393" y="60"/>
                    <a:pt x="357" y="60"/>
                  </a:cubicBezTo>
                  <a:cubicBezTo>
                    <a:pt x="349" y="60"/>
                    <a:pt x="342" y="54"/>
                    <a:pt x="334" y="54"/>
                  </a:cubicBezTo>
                  <a:cubicBezTo>
                    <a:pt x="330" y="54"/>
                    <a:pt x="326" y="56"/>
                    <a:pt x="322" y="60"/>
                  </a:cubicBezTo>
                  <a:cubicBezTo>
                    <a:pt x="298" y="60"/>
                    <a:pt x="298" y="72"/>
                    <a:pt x="274" y="72"/>
                  </a:cubicBezTo>
                  <a:cubicBezTo>
                    <a:pt x="262" y="72"/>
                    <a:pt x="262" y="72"/>
                    <a:pt x="226" y="95"/>
                  </a:cubicBezTo>
                  <a:cubicBezTo>
                    <a:pt x="215" y="95"/>
                    <a:pt x="215" y="107"/>
                    <a:pt x="179" y="107"/>
                  </a:cubicBezTo>
                  <a:cubicBezTo>
                    <a:pt x="167" y="107"/>
                    <a:pt x="167" y="119"/>
                    <a:pt x="143" y="119"/>
                  </a:cubicBezTo>
                  <a:lnTo>
                    <a:pt x="119" y="119"/>
                  </a:lnTo>
                  <a:cubicBezTo>
                    <a:pt x="95" y="131"/>
                    <a:pt x="60" y="155"/>
                    <a:pt x="36" y="155"/>
                  </a:cubicBezTo>
                  <a:lnTo>
                    <a:pt x="0" y="155"/>
                  </a:lnTo>
                  <a:cubicBezTo>
                    <a:pt x="48" y="155"/>
                    <a:pt x="48" y="167"/>
                    <a:pt x="48" y="179"/>
                  </a:cubicBezTo>
                  <a:lnTo>
                    <a:pt x="84" y="179"/>
                  </a:lnTo>
                  <a:lnTo>
                    <a:pt x="119" y="167"/>
                  </a:lnTo>
                  <a:cubicBezTo>
                    <a:pt x="143" y="167"/>
                    <a:pt x="143" y="167"/>
                    <a:pt x="167" y="143"/>
                  </a:cubicBezTo>
                  <a:cubicBezTo>
                    <a:pt x="179" y="143"/>
                    <a:pt x="179" y="131"/>
                    <a:pt x="215" y="131"/>
                  </a:cubicBezTo>
                  <a:lnTo>
                    <a:pt x="298" y="131"/>
                  </a:lnTo>
                  <a:cubicBezTo>
                    <a:pt x="310" y="131"/>
                    <a:pt x="310" y="131"/>
                    <a:pt x="346" y="119"/>
                  </a:cubicBezTo>
                  <a:lnTo>
                    <a:pt x="429" y="119"/>
                  </a:lnTo>
                  <a:cubicBezTo>
                    <a:pt x="453" y="119"/>
                    <a:pt x="453" y="107"/>
                    <a:pt x="476" y="107"/>
                  </a:cubicBezTo>
                  <a:lnTo>
                    <a:pt x="524" y="107"/>
                  </a:lnTo>
                  <a:cubicBezTo>
                    <a:pt x="536" y="107"/>
                    <a:pt x="536" y="107"/>
                    <a:pt x="572" y="83"/>
                  </a:cubicBezTo>
                  <a:lnTo>
                    <a:pt x="631" y="83"/>
                  </a:lnTo>
                  <a:lnTo>
                    <a:pt x="643" y="72"/>
                  </a:lnTo>
                  <a:cubicBezTo>
                    <a:pt x="655" y="48"/>
                    <a:pt x="643" y="0"/>
                    <a:pt x="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3774575" y="2566825"/>
              <a:ext cx="9550" cy="3300"/>
            </a:xfrm>
            <a:custGeom>
              <a:avLst/>
              <a:gdLst/>
              <a:ahLst/>
              <a:cxnLst/>
              <a:rect l="l" t="t" r="r" b="b"/>
              <a:pathLst>
                <a:path w="382" h="132" extrusionOk="0">
                  <a:moveTo>
                    <a:pt x="357" y="0"/>
                  </a:moveTo>
                  <a:cubicBezTo>
                    <a:pt x="345" y="0"/>
                    <a:pt x="345" y="0"/>
                    <a:pt x="334" y="12"/>
                  </a:cubicBezTo>
                  <a:cubicBezTo>
                    <a:pt x="322" y="12"/>
                    <a:pt x="322" y="12"/>
                    <a:pt x="298" y="24"/>
                  </a:cubicBezTo>
                  <a:cubicBezTo>
                    <a:pt x="286" y="24"/>
                    <a:pt x="286" y="24"/>
                    <a:pt x="274" y="48"/>
                  </a:cubicBezTo>
                  <a:cubicBezTo>
                    <a:pt x="262" y="48"/>
                    <a:pt x="262" y="60"/>
                    <a:pt x="238" y="60"/>
                  </a:cubicBezTo>
                  <a:cubicBezTo>
                    <a:pt x="226" y="60"/>
                    <a:pt x="226" y="48"/>
                    <a:pt x="214" y="48"/>
                  </a:cubicBezTo>
                  <a:cubicBezTo>
                    <a:pt x="203" y="48"/>
                    <a:pt x="203" y="60"/>
                    <a:pt x="179" y="60"/>
                  </a:cubicBezTo>
                  <a:lnTo>
                    <a:pt x="155" y="60"/>
                  </a:lnTo>
                  <a:cubicBezTo>
                    <a:pt x="143" y="60"/>
                    <a:pt x="143" y="72"/>
                    <a:pt x="119" y="72"/>
                  </a:cubicBezTo>
                  <a:cubicBezTo>
                    <a:pt x="107" y="72"/>
                    <a:pt x="107" y="83"/>
                    <a:pt x="95" y="83"/>
                  </a:cubicBezTo>
                  <a:lnTo>
                    <a:pt x="84" y="83"/>
                  </a:lnTo>
                  <a:cubicBezTo>
                    <a:pt x="60" y="83"/>
                    <a:pt x="48" y="107"/>
                    <a:pt x="24" y="107"/>
                  </a:cubicBezTo>
                  <a:lnTo>
                    <a:pt x="0" y="107"/>
                  </a:lnTo>
                  <a:lnTo>
                    <a:pt x="0" y="119"/>
                  </a:lnTo>
                  <a:cubicBezTo>
                    <a:pt x="0" y="131"/>
                    <a:pt x="24" y="131"/>
                    <a:pt x="24" y="131"/>
                  </a:cubicBezTo>
                  <a:lnTo>
                    <a:pt x="238" y="131"/>
                  </a:lnTo>
                  <a:cubicBezTo>
                    <a:pt x="262" y="131"/>
                    <a:pt x="262" y="119"/>
                    <a:pt x="274" y="119"/>
                  </a:cubicBezTo>
                  <a:lnTo>
                    <a:pt x="298" y="119"/>
                  </a:lnTo>
                  <a:cubicBezTo>
                    <a:pt x="322" y="119"/>
                    <a:pt x="322" y="119"/>
                    <a:pt x="334" y="107"/>
                  </a:cubicBezTo>
                  <a:lnTo>
                    <a:pt x="381" y="107"/>
                  </a:lnTo>
                  <a:lnTo>
                    <a:pt x="381" y="83"/>
                  </a:lnTo>
                  <a:cubicBezTo>
                    <a:pt x="381" y="60"/>
                    <a:pt x="357" y="12"/>
                    <a:pt x="357" y="12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3662075" y="2807150"/>
              <a:ext cx="25600" cy="33950"/>
            </a:xfrm>
            <a:custGeom>
              <a:avLst/>
              <a:gdLst/>
              <a:ahLst/>
              <a:cxnLst/>
              <a:rect l="l" t="t" r="r" b="b"/>
              <a:pathLst>
                <a:path w="1024" h="1358" extrusionOk="0">
                  <a:moveTo>
                    <a:pt x="976" y="1"/>
                  </a:moveTo>
                  <a:cubicBezTo>
                    <a:pt x="965" y="1"/>
                    <a:pt x="956" y="3"/>
                    <a:pt x="952" y="7"/>
                  </a:cubicBezTo>
                  <a:cubicBezTo>
                    <a:pt x="928" y="7"/>
                    <a:pt x="928" y="31"/>
                    <a:pt x="916" y="31"/>
                  </a:cubicBezTo>
                  <a:cubicBezTo>
                    <a:pt x="916" y="43"/>
                    <a:pt x="904" y="43"/>
                    <a:pt x="893" y="55"/>
                  </a:cubicBezTo>
                  <a:cubicBezTo>
                    <a:pt x="845" y="103"/>
                    <a:pt x="845" y="103"/>
                    <a:pt x="809" y="162"/>
                  </a:cubicBezTo>
                  <a:cubicBezTo>
                    <a:pt x="774" y="210"/>
                    <a:pt x="774" y="210"/>
                    <a:pt x="738" y="269"/>
                  </a:cubicBezTo>
                  <a:cubicBezTo>
                    <a:pt x="702" y="305"/>
                    <a:pt x="690" y="329"/>
                    <a:pt x="666" y="376"/>
                  </a:cubicBezTo>
                  <a:cubicBezTo>
                    <a:pt x="619" y="412"/>
                    <a:pt x="631" y="424"/>
                    <a:pt x="595" y="472"/>
                  </a:cubicBezTo>
                  <a:cubicBezTo>
                    <a:pt x="547" y="519"/>
                    <a:pt x="535" y="519"/>
                    <a:pt x="500" y="567"/>
                  </a:cubicBezTo>
                  <a:cubicBezTo>
                    <a:pt x="464" y="615"/>
                    <a:pt x="452" y="626"/>
                    <a:pt x="428" y="674"/>
                  </a:cubicBezTo>
                  <a:cubicBezTo>
                    <a:pt x="393" y="710"/>
                    <a:pt x="393" y="710"/>
                    <a:pt x="345" y="769"/>
                  </a:cubicBezTo>
                  <a:cubicBezTo>
                    <a:pt x="321" y="817"/>
                    <a:pt x="321" y="829"/>
                    <a:pt x="297" y="876"/>
                  </a:cubicBezTo>
                  <a:cubicBezTo>
                    <a:pt x="262" y="924"/>
                    <a:pt x="262" y="936"/>
                    <a:pt x="238" y="984"/>
                  </a:cubicBezTo>
                  <a:cubicBezTo>
                    <a:pt x="214" y="996"/>
                    <a:pt x="214" y="1007"/>
                    <a:pt x="202" y="1007"/>
                  </a:cubicBezTo>
                  <a:cubicBezTo>
                    <a:pt x="154" y="1091"/>
                    <a:pt x="95" y="1174"/>
                    <a:pt x="47" y="1269"/>
                  </a:cubicBezTo>
                  <a:cubicBezTo>
                    <a:pt x="47" y="1281"/>
                    <a:pt x="35" y="1293"/>
                    <a:pt x="35" y="1293"/>
                  </a:cubicBezTo>
                  <a:cubicBezTo>
                    <a:pt x="23" y="1305"/>
                    <a:pt x="23" y="1305"/>
                    <a:pt x="23" y="1329"/>
                  </a:cubicBezTo>
                  <a:cubicBezTo>
                    <a:pt x="19" y="1327"/>
                    <a:pt x="15" y="1326"/>
                    <a:pt x="12" y="1326"/>
                  </a:cubicBezTo>
                  <a:cubicBezTo>
                    <a:pt x="0" y="1326"/>
                    <a:pt x="2" y="1343"/>
                    <a:pt x="12" y="1353"/>
                  </a:cubicBezTo>
                  <a:lnTo>
                    <a:pt x="71" y="1293"/>
                  </a:lnTo>
                  <a:cubicBezTo>
                    <a:pt x="95" y="1246"/>
                    <a:pt x="178" y="1150"/>
                    <a:pt x="202" y="1091"/>
                  </a:cubicBezTo>
                  <a:cubicBezTo>
                    <a:pt x="238" y="1043"/>
                    <a:pt x="250" y="1031"/>
                    <a:pt x="273" y="984"/>
                  </a:cubicBezTo>
                  <a:cubicBezTo>
                    <a:pt x="309" y="936"/>
                    <a:pt x="321" y="936"/>
                    <a:pt x="345" y="888"/>
                  </a:cubicBezTo>
                  <a:cubicBezTo>
                    <a:pt x="381" y="853"/>
                    <a:pt x="393" y="853"/>
                    <a:pt x="428" y="781"/>
                  </a:cubicBezTo>
                  <a:cubicBezTo>
                    <a:pt x="452" y="745"/>
                    <a:pt x="464" y="722"/>
                    <a:pt x="500" y="686"/>
                  </a:cubicBezTo>
                  <a:cubicBezTo>
                    <a:pt x="547" y="638"/>
                    <a:pt x="619" y="531"/>
                    <a:pt x="666" y="484"/>
                  </a:cubicBezTo>
                  <a:cubicBezTo>
                    <a:pt x="702" y="448"/>
                    <a:pt x="690" y="424"/>
                    <a:pt x="738" y="388"/>
                  </a:cubicBezTo>
                  <a:lnTo>
                    <a:pt x="833" y="293"/>
                  </a:lnTo>
                  <a:cubicBezTo>
                    <a:pt x="869" y="245"/>
                    <a:pt x="857" y="245"/>
                    <a:pt x="904" y="210"/>
                  </a:cubicBezTo>
                  <a:cubicBezTo>
                    <a:pt x="940" y="162"/>
                    <a:pt x="940" y="162"/>
                    <a:pt x="976" y="114"/>
                  </a:cubicBezTo>
                  <a:cubicBezTo>
                    <a:pt x="988" y="103"/>
                    <a:pt x="1012" y="103"/>
                    <a:pt x="1012" y="91"/>
                  </a:cubicBezTo>
                  <a:cubicBezTo>
                    <a:pt x="1012" y="67"/>
                    <a:pt x="1024" y="55"/>
                    <a:pt x="1024" y="43"/>
                  </a:cubicBezTo>
                  <a:cubicBezTo>
                    <a:pt x="1024" y="11"/>
                    <a:pt x="997" y="1"/>
                    <a:pt x="976" y="1"/>
                  </a:cubicBezTo>
                  <a:close/>
                  <a:moveTo>
                    <a:pt x="12" y="1353"/>
                  </a:moveTo>
                  <a:cubicBezTo>
                    <a:pt x="4" y="1353"/>
                    <a:pt x="1" y="1358"/>
                    <a:pt x="4" y="1358"/>
                  </a:cubicBezTo>
                  <a:cubicBezTo>
                    <a:pt x="5" y="1358"/>
                    <a:pt x="8" y="1357"/>
                    <a:pt x="12" y="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3710575" y="2831850"/>
              <a:ext cx="15200" cy="45025"/>
            </a:xfrm>
            <a:custGeom>
              <a:avLst/>
              <a:gdLst/>
              <a:ahLst/>
              <a:cxnLst/>
              <a:rect l="l" t="t" r="r" b="b"/>
              <a:pathLst>
                <a:path w="608" h="1801" extrusionOk="0">
                  <a:moveTo>
                    <a:pt x="577" y="1"/>
                  </a:moveTo>
                  <a:cubicBezTo>
                    <a:pt x="556" y="1"/>
                    <a:pt x="531" y="12"/>
                    <a:pt x="524" y="19"/>
                  </a:cubicBezTo>
                  <a:cubicBezTo>
                    <a:pt x="524" y="43"/>
                    <a:pt x="512" y="43"/>
                    <a:pt x="512" y="43"/>
                  </a:cubicBezTo>
                  <a:cubicBezTo>
                    <a:pt x="512" y="55"/>
                    <a:pt x="512" y="55"/>
                    <a:pt x="488" y="67"/>
                  </a:cubicBezTo>
                  <a:cubicBezTo>
                    <a:pt x="477" y="127"/>
                    <a:pt x="477" y="138"/>
                    <a:pt x="465" y="198"/>
                  </a:cubicBezTo>
                  <a:cubicBezTo>
                    <a:pt x="453" y="281"/>
                    <a:pt x="453" y="281"/>
                    <a:pt x="417" y="341"/>
                  </a:cubicBezTo>
                  <a:cubicBezTo>
                    <a:pt x="405" y="400"/>
                    <a:pt x="405" y="412"/>
                    <a:pt x="369" y="472"/>
                  </a:cubicBezTo>
                  <a:cubicBezTo>
                    <a:pt x="358" y="543"/>
                    <a:pt x="358" y="543"/>
                    <a:pt x="346" y="603"/>
                  </a:cubicBezTo>
                  <a:cubicBezTo>
                    <a:pt x="334" y="674"/>
                    <a:pt x="298" y="662"/>
                    <a:pt x="286" y="734"/>
                  </a:cubicBezTo>
                  <a:cubicBezTo>
                    <a:pt x="274" y="793"/>
                    <a:pt x="274" y="817"/>
                    <a:pt x="250" y="877"/>
                  </a:cubicBezTo>
                  <a:cubicBezTo>
                    <a:pt x="238" y="948"/>
                    <a:pt x="238" y="948"/>
                    <a:pt x="215" y="1008"/>
                  </a:cubicBezTo>
                  <a:cubicBezTo>
                    <a:pt x="191" y="1079"/>
                    <a:pt x="191" y="1079"/>
                    <a:pt x="179" y="1139"/>
                  </a:cubicBezTo>
                  <a:cubicBezTo>
                    <a:pt x="167" y="1198"/>
                    <a:pt x="167" y="1210"/>
                    <a:pt x="155" y="1270"/>
                  </a:cubicBezTo>
                  <a:cubicBezTo>
                    <a:pt x="155" y="1293"/>
                    <a:pt x="131" y="1305"/>
                    <a:pt x="131" y="1317"/>
                  </a:cubicBezTo>
                  <a:cubicBezTo>
                    <a:pt x="107" y="1424"/>
                    <a:pt x="72" y="1532"/>
                    <a:pt x="36" y="1627"/>
                  </a:cubicBezTo>
                  <a:cubicBezTo>
                    <a:pt x="36" y="1651"/>
                    <a:pt x="12" y="1662"/>
                    <a:pt x="12" y="1674"/>
                  </a:cubicBezTo>
                  <a:cubicBezTo>
                    <a:pt x="12" y="1686"/>
                    <a:pt x="0" y="1710"/>
                    <a:pt x="0" y="1722"/>
                  </a:cubicBezTo>
                  <a:lnTo>
                    <a:pt x="0" y="1770"/>
                  </a:lnTo>
                  <a:cubicBezTo>
                    <a:pt x="0" y="1792"/>
                    <a:pt x="0" y="1801"/>
                    <a:pt x="6" y="1801"/>
                  </a:cubicBezTo>
                  <a:cubicBezTo>
                    <a:pt x="10" y="1801"/>
                    <a:pt x="15" y="1798"/>
                    <a:pt x="24" y="1793"/>
                  </a:cubicBezTo>
                  <a:cubicBezTo>
                    <a:pt x="36" y="1782"/>
                    <a:pt x="48" y="1746"/>
                    <a:pt x="60" y="1722"/>
                  </a:cubicBezTo>
                  <a:cubicBezTo>
                    <a:pt x="84" y="1662"/>
                    <a:pt x="96" y="1662"/>
                    <a:pt x="107" y="1591"/>
                  </a:cubicBezTo>
                  <a:cubicBezTo>
                    <a:pt x="143" y="1532"/>
                    <a:pt x="143" y="1532"/>
                    <a:pt x="155" y="1448"/>
                  </a:cubicBezTo>
                  <a:cubicBezTo>
                    <a:pt x="167" y="1389"/>
                    <a:pt x="179" y="1377"/>
                    <a:pt x="191" y="1317"/>
                  </a:cubicBezTo>
                  <a:cubicBezTo>
                    <a:pt x="215" y="1270"/>
                    <a:pt x="227" y="1246"/>
                    <a:pt x="250" y="1186"/>
                  </a:cubicBezTo>
                  <a:cubicBezTo>
                    <a:pt x="286" y="1127"/>
                    <a:pt x="286" y="1127"/>
                    <a:pt x="298" y="1055"/>
                  </a:cubicBezTo>
                  <a:cubicBezTo>
                    <a:pt x="310" y="996"/>
                    <a:pt x="310" y="972"/>
                    <a:pt x="346" y="912"/>
                  </a:cubicBezTo>
                  <a:cubicBezTo>
                    <a:pt x="358" y="853"/>
                    <a:pt x="417" y="722"/>
                    <a:pt x="429" y="650"/>
                  </a:cubicBezTo>
                  <a:cubicBezTo>
                    <a:pt x="465" y="591"/>
                    <a:pt x="453" y="579"/>
                    <a:pt x="465" y="519"/>
                  </a:cubicBezTo>
                  <a:cubicBezTo>
                    <a:pt x="477" y="460"/>
                    <a:pt x="488" y="436"/>
                    <a:pt x="512" y="377"/>
                  </a:cubicBezTo>
                  <a:cubicBezTo>
                    <a:pt x="524" y="317"/>
                    <a:pt x="524" y="305"/>
                    <a:pt x="548" y="246"/>
                  </a:cubicBezTo>
                  <a:cubicBezTo>
                    <a:pt x="572" y="186"/>
                    <a:pt x="572" y="174"/>
                    <a:pt x="596" y="115"/>
                  </a:cubicBezTo>
                  <a:cubicBezTo>
                    <a:pt x="608" y="103"/>
                    <a:pt x="608" y="79"/>
                    <a:pt x="608" y="67"/>
                  </a:cubicBezTo>
                  <a:lnTo>
                    <a:pt x="608" y="19"/>
                  </a:lnTo>
                  <a:cubicBezTo>
                    <a:pt x="603" y="5"/>
                    <a:pt x="591" y="1"/>
                    <a:pt x="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3753425" y="2877050"/>
              <a:ext cx="4800" cy="39700"/>
            </a:xfrm>
            <a:custGeom>
              <a:avLst/>
              <a:gdLst/>
              <a:ahLst/>
              <a:cxnLst/>
              <a:rect l="l" t="t" r="r" b="b"/>
              <a:pathLst>
                <a:path w="192" h="1588" extrusionOk="0">
                  <a:moveTo>
                    <a:pt x="156" y="0"/>
                  </a:moveTo>
                  <a:cubicBezTo>
                    <a:pt x="134" y="0"/>
                    <a:pt x="104" y="25"/>
                    <a:pt x="96" y="33"/>
                  </a:cubicBezTo>
                  <a:cubicBezTo>
                    <a:pt x="96" y="45"/>
                    <a:pt x="72" y="45"/>
                    <a:pt x="72" y="45"/>
                  </a:cubicBezTo>
                  <a:lnTo>
                    <a:pt x="72" y="81"/>
                  </a:lnTo>
                  <a:cubicBezTo>
                    <a:pt x="72" y="140"/>
                    <a:pt x="72" y="140"/>
                    <a:pt x="60" y="200"/>
                  </a:cubicBezTo>
                  <a:cubicBezTo>
                    <a:pt x="60" y="259"/>
                    <a:pt x="48" y="259"/>
                    <a:pt x="48" y="319"/>
                  </a:cubicBezTo>
                  <a:cubicBezTo>
                    <a:pt x="48" y="378"/>
                    <a:pt x="48" y="378"/>
                    <a:pt x="37" y="438"/>
                  </a:cubicBezTo>
                  <a:lnTo>
                    <a:pt x="37" y="557"/>
                  </a:lnTo>
                  <a:cubicBezTo>
                    <a:pt x="37" y="616"/>
                    <a:pt x="13" y="616"/>
                    <a:pt x="1" y="676"/>
                  </a:cubicBezTo>
                  <a:lnTo>
                    <a:pt x="1" y="795"/>
                  </a:lnTo>
                  <a:lnTo>
                    <a:pt x="1" y="914"/>
                  </a:lnTo>
                  <a:lnTo>
                    <a:pt x="1" y="1033"/>
                  </a:lnTo>
                  <a:lnTo>
                    <a:pt x="1" y="1152"/>
                  </a:lnTo>
                  <a:lnTo>
                    <a:pt x="1" y="1176"/>
                  </a:lnTo>
                  <a:lnTo>
                    <a:pt x="1" y="1450"/>
                  </a:lnTo>
                  <a:lnTo>
                    <a:pt x="1" y="1486"/>
                  </a:lnTo>
                  <a:lnTo>
                    <a:pt x="1" y="1521"/>
                  </a:lnTo>
                  <a:lnTo>
                    <a:pt x="1" y="1545"/>
                  </a:lnTo>
                  <a:cubicBezTo>
                    <a:pt x="25" y="1577"/>
                    <a:pt x="38" y="1588"/>
                    <a:pt x="44" y="1588"/>
                  </a:cubicBezTo>
                  <a:cubicBezTo>
                    <a:pt x="47" y="1588"/>
                    <a:pt x="48" y="1585"/>
                    <a:pt x="48" y="1581"/>
                  </a:cubicBezTo>
                  <a:cubicBezTo>
                    <a:pt x="60" y="1557"/>
                    <a:pt x="60" y="1533"/>
                    <a:pt x="60" y="1498"/>
                  </a:cubicBezTo>
                  <a:lnTo>
                    <a:pt x="60" y="1283"/>
                  </a:lnTo>
                  <a:lnTo>
                    <a:pt x="60" y="1164"/>
                  </a:lnTo>
                  <a:cubicBezTo>
                    <a:pt x="60" y="1105"/>
                    <a:pt x="72" y="1105"/>
                    <a:pt x="72" y="1045"/>
                  </a:cubicBezTo>
                  <a:cubicBezTo>
                    <a:pt x="72" y="986"/>
                    <a:pt x="72" y="986"/>
                    <a:pt x="96" y="926"/>
                  </a:cubicBezTo>
                  <a:lnTo>
                    <a:pt x="96" y="807"/>
                  </a:lnTo>
                  <a:cubicBezTo>
                    <a:pt x="96" y="747"/>
                    <a:pt x="120" y="628"/>
                    <a:pt x="120" y="581"/>
                  </a:cubicBezTo>
                  <a:cubicBezTo>
                    <a:pt x="132" y="521"/>
                    <a:pt x="120" y="521"/>
                    <a:pt x="120" y="462"/>
                  </a:cubicBezTo>
                  <a:lnTo>
                    <a:pt x="156" y="343"/>
                  </a:lnTo>
                  <a:cubicBezTo>
                    <a:pt x="168" y="283"/>
                    <a:pt x="156" y="283"/>
                    <a:pt x="168" y="224"/>
                  </a:cubicBezTo>
                  <a:cubicBezTo>
                    <a:pt x="179" y="164"/>
                    <a:pt x="179" y="164"/>
                    <a:pt x="179" y="105"/>
                  </a:cubicBezTo>
                  <a:cubicBezTo>
                    <a:pt x="179" y="93"/>
                    <a:pt x="179" y="81"/>
                    <a:pt x="191" y="57"/>
                  </a:cubicBezTo>
                  <a:cubicBezTo>
                    <a:pt x="191" y="45"/>
                    <a:pt x="191" y="33"/>
                    <a:pt x="179" y="21"/>
                  </a:cubicBezTo>
                  <a:cubicBezTo>
                    <a:pt x="176" y="6"/>
                    <a:pt x="167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3796000" y="2884975"/>
              <a:ext cx="5075" cy="39050"/>
            </a:xfrm>
            <a:custGeom>
              <a:avLst/>
              <a:gdLst/>
              <a:ahLst/>
              <a:cxnLst/>
              <a:rect l="l" t="t" r="r" b="b"/>
              <a:pathLst>
                <a:path w="203" h="1562" extrusionOk="0">
                  <a:moveTo>
                    <a:pt x="163" y="1"/>
                  </a:moveTo>
                  <a:cubicBezTo>
                    <a:pt x="139" y="1"/>
                    <a:pt x="119" y="29"/>
                    <a:pt x="119" y="38"/>
                  </a:cubicBezTo>
                  <a:cubicBezTo>
                    <a:pt x="119" y="61"/>
                    <a:pt x="119" y="61"/>
                    <a:pt x="96" y="61"/>
                  </a:cubicBezTo>
                  <a:lnTo>
                    <a:pt x="96" y="85"/>
                  </a:lnTo>
                  <a:lnTo>
                    <a:pt x="96" y="204"/>
                  </a:lnTo>
                  <a:lnTo>
                    <a:pt x="96" y="430"/>
                  </a:lnTo>
                  <a:lnTo>
                    <a:pt x="96" y="550"/>
                  </a:lnTo>
                  <a:cubicBezTo>
                    <a:pt x="96" y="609"/>
                    <a:pt x="84" y="609"/>
                    <a:pt x="84" y="669"/>
                  </a:cubicBezTo>
                  <a:lnTo>
                    <a:pt x="84" y="788"/>
                  </a:lnTo>
                  <a:cubicBezTo>
                    <a:pt x="84" y="847"/>
                    <a:pt x="84" y="847"/>
                    <a:pt x="72" y="907"/>
                  </a:cubicBezTo>
                  <a:lnTo>
                    <a:pt x="72" y="1026"/>
                  </a:lnTo>
                  <a:cubicBezTo>
                    <a:pt x="72" y="1073"/>
                    <a:pt x="72" y="1085"/>
                    <a:pt x="60" y="1145"/>
                  </a:cubicBezTo>
                  <a:lnTo>
                    <a:pt x="60" y="1169"/>
                  </a:lnTo>
                  <a:cubicBezTo>
                    <a:pt x="36" y="1264"/>
                    <a:pt x="36" y="1347"/>
                    <a:pt x="12" y="1442"/>
                  </a:cubicBezTo>
                  <a:lnTo>
                    <a:pt x="12" y="1490"/>
                  </a:lnTo>
                  <a:lnTo>
                    <a:pt x="12" y="1514"/>
                  </a:lnTo>
                  <a:lnTo>
                    <a:pt x="12" y="1550"/>
                  </a:lnTo>
                  <a:cubicBezTo>
                    <a:pt x="0" y="1562"/>
                    <a:pt x="0" y="1562"/>
                    <a:pt x="12" y="1562"/>
                  </a:cubicBezTo>
                  <a:cubicBezTo>
                    <a:pt x="24" y="1538"/>
                    <a:pt x="24" y="1514"/>
                    <a:pt x="36" y="1502"/>
                  </a:cubicBezTo>
                  <a:cubicBezTo>
                    <a:pt x="60" y="1454"/>
                    <a:pt x="60" y="1442"/>
                    <a:pt x="72" y="1395"/>
                  </a:cubicBezTo>
                  <a:cubicBezTo>
                    <a:pt x="84" y="1335"/>
                    <a:pt x="84" y="1335"/>
                    <a:pt x="84" y="1276"/>
                  </a:cubicBezTo>
                  <a:cubicBezTo>
                    <a:pt x="96" y="1216"/>
                    <a:pt x="84" y="1216"/>
                    <a:pt x="96" y="1157"/>
                  </a:cubicBezTo>
                  <a:lnTo>
                    <a:pt x="131" y="1038"/>
                  </a:lnTo>
                  <a:cubicBezTo>
                    <a:pt x="143" y="978"/>
                    <a:pt x="143" y="978"/>
                    <a:pt x="143" y="919"/>
                  </a:cubicBezTo>
                  <a:cubicBezTo>
                    <a:pt x="143" y="871"/>
                    <a:pt x="143" y="859"/>
                    <a:pt x="155" y="800"/>
                  </a:cubicBezTo>
                  <a:cubicBezTo>
                    <a:pt x="155" y="740"/>
                    <a:pt x="179" y="621"/>
                    <a:pt x="191" y="573"/>
                  </a:cubicBezTo>
                  <a:lnTo>
                    <a:pt x="191" y="454"/>
                  </a:lnTo>
                  <a:cubicBezTo>
                    <a:pt x="191" y="395"/>
                    <a:pt x="203" y="395"/>
                    <a:pt x="203" y="335"/>
                  </a:cubicBezTo>
                  <a:lnTo>
                    <a:pt x="203" y="216"/>
                  </a:lnTo>
                  <a:lnTo>
                    <a:pt x="203" y="97"/>
                  </a:lnTo>
                  <a:lnTo>
                    <a:pt x="203" y="61"/>
                  </a:lnTo>
                  <a:cubicBezTo>
                    <a:pt x="203" y="38"/>
                    <a:pt x="191" y="26"/>
                    <a:pt x="191" y="14"/>
                  </a:cubicBezTo>
                  <a:cubicBezTo>
                    <a:pt x="181" y="4"/>
                    <a:pt x="172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3823075" y="2879125"/>
              <a:ext cx="42000" cy="35975"/>
            </a:xfrm>
            <a:custGeom>
              <a:avLst/>
              <a:gdLst/>
              <a:ahLst/>
              <a:cxnLst/>
              <a:rect l="l" t="t" r="r" b="b"/>
              <a:pathLst>
                <a:path w="1680" h="1439" extrusionOk="0">
                  <a:moveTo>
                    <a:pt x="1653" y="1"/>
                  </a:moveTo>
                  <a:cubicBezTo>
                    <a:pt x="1632" y="1"/>
                    <a:pt x="1603" y="19"/>
                    <a:pt x="1596" y="33"/>
                  </a:cubicBezTo>
                  <a:cubicBezTo>
                    <a:pt x="1573" y="57"/>
                    <a:pt x="1573" y="57"/>
                    <a:pt x="1561" y="57"/>
                  </a:cubicBezTo>
                  <a:cubicBezTo>
                    <a:pt x="1561" y="69"/>
                    <a:pt x="1549" y="81"/>
                    <a:pt x="1537" y="93"/>
                  </a:cubicBezTo>
                  <a:lnTo>
                    <a:pt x="1442" y="248"/>
                  </a:lnTo>
                  <a:cubicBezTo>
                    <a:pt x="1394" y="319"/>
                    <a:pt x="1394" y="319"/>
                    <a:pt x="1346" y="379"/>
                  </a:cubicBezTo>
                  <a:cubicBezTo>
                    <a:pt x="1311" y="438"/>
                    <a:pt x="1311" y="450"/>
                    <a:pt x="1251" y="510"/>
                  </a:cubicBezTo>
                  <a:cubicBezTo>
                    <a:pt x="1192" y="569"/>
                    <a:pt x="1203" y="581"/>
                    <a:pt x="1144" y="641"/>
                  </a:cubicBezTo>
                  <a:cubicBezTo>
                    <a:pt x="1084" y="700"/>
                    <a:pt x="1072" y="688"/>
                    <a:pt x="1013" y="748"/>
                  </a:cubicBezTo>
                  <a:lnTo>
                    <a:pt x="894" y="867"/>
                  </a:lnTo>
                  <a:cubicBezTo>
                    <a:pt x="834" y="926"/>
                    <a:pt x="834" y="926"/>
                    <a:pt x="751" y="974"/>
                  </a:cubicBezTo>
                  <a:cubicBezTo>
                    <a:pt x="703" y="1022"/>
                    <a:pt x="703" y="1034"/>
                    <a:pt x="620" y="1081"/>
                  </a:cubicBezTo>
                  <a:cubicBezTo>
                    <a:pt x="549" y="1117"/>
                    <a:pt x="560" y="1117"/>
                    <a:pt x="489" y="1188"/>
                  </a:cubicBezTo>
                  <a:cubicBezTo>
                    <a:pt x="477" y="1200"/>
                    <a:pt x="453" y="1200"/>
                    <a:pt x="441" y="1212"/>
                  </a:cubicBezTo>
                  <a:cubicBezTo>
                    <a:pt x="346" y="1284"/>
                    <a:pt x="227" y="1343"/>
                    <a:pt x="108" y="1391"/>
                  </a:cubicBezTo>
                  <a:cubicBezTo>
                    <a:pt x="86" y="1391"/>
                    <a:pt x="74" y="1401"/>
                    <a:pt x="63" y="1421"/>
                  </a:cubicBezTo>
                  <a:lnTo>
                    <a:pt x="63" y="1421"/>
                  </a:lnTo>
                  <a:cubicBezTo>
                    <a:pt x="77" y="1417"/>
                    <a:pt x="92" y="1415"/>
                    <a:pt x="108" y="1415"/>
                  </a:cubicBezTo>
                  <a:lnTo>
                    <a:pt x="251" y="1367"/>
                  </a:lnTo>
                  <a:cubicBezTo>
                    <a:pt x="322" y="1319"/>
                    <a:pt x="322" y="1331"/>
                    <a:pt x="406" y="1284"/>
                  </a:cubicBezTo>
                  <a:lnTo>
                    <a:pt x="549" y="1200"/>
                  </a:lnTo>
                  <a:lnTo>
                    <a:pt x="703" y="1105"/>
                  </a:lnTo>
                  <a:cubicBezTo>
                    <a:pt x="775" y="1069"/>
                    <a:pt x="775" y="1069"/>
                    <a:pt x="834" y="1022"/>
                  </a:cubicBezTo>
                  <a:cubicBezTo>
                    <a:pt x="906" y="974"/>
                    <a:pt x="894" y="962"/>
                    <a:pt x="965" y="914"/>
                  </a:cubicBezTo>
                  <a:cubicBezTo>
                    <a:pt x="1025" y="855"/>
                    <a:pt x="1025" y="855"/>
                    <a:pt x="1096" y="807"/>
                  </a:cubicBezTo>
                  <a:lnTo>
                    <a:pt x="1215" y="688"/>
                  </a:lnTo>
                  <a:cubicBezTo>
                    <a:pt x="1275" y="629"/>
                    <a:pt x="1275" y="617"/>
                    <a:pt x="1322" y="557"/>
                  </a:cubicBezTo>
                  <a:lnTo>
                    <a:pt x="1442" y="438"/>
                  </a:lnTo>
                  <a:cubicBezTo>
                    <a:pt x="1501" y="379"/>
                    <a:pt x="1489" y="367"/>
                    <a:pt x="1549" y="307"/>
                  </a:cubicBezTo>
                  <a:lnTo>
                    <a:pt x="1632" y="152"/>
                  </a:lnTo>
                  <a:cubicBezTo>
                    <a:pt x="1656" y="129"/>
                    <a:pt x="1668" y="117"/>
                    <a:pt x="1668" y="93"/>
                  </a:cubicBezTo>
                  <a:cubicBezTo>
                    <a:pt x="1668" y="81"/>
                    <a:pt x="1680" y="57"/>
                    <a:pt x="1680" y="33"/>
                  </a:cubicBezTo>
                  <a:cubicBezTo>
                    <a:pt x="1680" y="9"/>
                    <a:pt x="1668" y="1"/>
                    <a:pt x="1653" y="1"/>
                  </a:cubicBezTo>
                  <a:close/>
                  <a:moveTo>
                    <a:pt x="8" y="1416"/>
                  </a:moveTo>
                  <a:cubicBezTo>
                    <a:pt x="4" y="1416"/>
                    <a:pt x="1" y="1425"/>
                    <a:pt x="1" y="1438"/>
                  </a:cubicBezTo>
                  <a:cubicBezTo>
                    <a:pt x="5" y="1438"/>
                    <a:pt x="9" y="1438"/>
                    <a:pt x="13" y="1437"/>
                  </a:cubicBezTo>
                  <a:lnTo>
                    <a:pt x="13" y="1437"/>
                  </a:lnTo>
                  <a:cubicBezTo>
                    <a:pt x="13" y="1437"/>
                    <a:pt x="13" y="1438"/>
                    <a:pt x="13" y="1438"/>
                  </a:cubicBezTo>
                  <a:cubicBezTo>
                    <a:pt x="25" y="1438"/>
                    <a:pt x="49" y="1438"/>
                    <a:pt x="60" y="1426"/>
                  </a:cubicBezTo>
                  <a:cubicBezTo>
                    <a:pt x="61" y="1425"/>
                    <a:pt x="62" y="1423"/>
                    <a:pt x="63" y="1421"/>
                  </a:cubicBezTo>
                  <a:lnTo>
                    <a:pt x="63" y="1421"/>
                  </a:lnTo>
                  <a:cubicBezTo>
                    <a:pt x="43" y="1426"/>
                    <a:pt x="27" y="1434"/>
                    <a:pt x="13" y="1437"/>
                  </a:cubicBezTo>
                  <a:lnTo>
                    <a:pt x="13" y="1437"/>
                  </a:lnTo>
                  <a:cubicBezTo>
                    <a:pt x="13" y="1422"/>
                    <a:pt x="10" y="1416"/>
                    <a:pt x="8" y="14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3573650" y="2724600"/>
              <a:ext cx="53125" cy="52075"/>
            </a:xfrm>
            <a:custGeom>
              <a:avLst/>
              <a:gdLst/>
              <a:ahLst/>
              <a:cxnLst/>
              <a:rect l="l" t="t" r="r" b="b"/>
              <a:pathLst>
                <a:path w="2125" h="2083" extrusionOk="0">
                  <a:moveTo>
                    <a:pt x="2100" y="1"/>
                  </a:moveTo>
                  <a:cubicBezTo>
                    <a:pt x="2077" y="1"/>
                    <a:pt x="2041" y="26"/>
                    <a:pt x="2013" y="47"/>
                  </a:cubicBezTo>
                  <a:cubicBezTo>
                    <a:pt x="2001" y="59"/>
                    <a:pt x="1977" y="59"/>
                    <a:pt x="1977" y="71"/>
                  </a:cubicBezTo>
                  <a:cubicBezTo>
                    <a:pt x="1965" y="83"/>
                    <a:pt x="1965" y="107"/>
                    <a:pt x="1953" y="118"/>
                  </a:cubicBezTo>
                  <a:cubicBezTo>
                    <a:pt x="1894" y="202"/>
                    <a:pt x="1894" y="202"/>
                    <a:pt x="1822" y="297"/>
                  </a:cubicBezTo>
                  <a:cubicBezTo>
                    <a:pt x="1763" y="380"/>
                    <a:pt x="1763" y="380"/>
                    <a:pt x="1679" y="476"/>
                  </a:cubicBezTo>
                  <a:cubicBezTo>
                    <a:pt x="1620" y="559"/>
                    <a:pt x="1489" y="749"/>
                    <a:pt x="1429" y="845"/>
                  </a:cubicBezTo>
                  <a:cubicBezTo>
                    <a:pt x="1370" y="940"/>
                    <a:pt x="1358" y="916"/>
                    <a:pt x="1286" y="1011"/>
                  </a:cubicBezTo>
                  <a:cubicBezTo>
                    <a:pt x="1227" y="1095"/>
                    <a:pt x="1227" y="1095"/>
                    <a:pt x="1143" y="1190"/>
                  </a:cubicBezTo>
                  <a:cubicBezTo>
                    <a:pt x="1084" y="1273"/>
                    <a:pt x="1084" y="1273"/>
                    <a:pt x="1012" y="1369"/>
                  </a:cubicBezTo>
                  <a:cubicBezTo>
                    <a:pt x="953" y="1452"/>
                    <a:pt x="953" y="1452"/>
                    <a:pt x="882" y="1547"/>
                  </a:cubicBezTo>
                  <a:cubicBezTo>
                    <a:pt x="810" y="1631"/>
                    <a:pt x="810" y="1631"/>
                    <a:pt x="727" y="1714"/>
                  </a:cubicBezTo>
                  <a:cubicBezTo>
                    <a:pt x="715" y="1726"/>
                    <a:pt x="691" y="1738"/>
                    <a:pt x="667" y="1750"/>
                  </a:cubicBezTo>
                  <a:cubicBezTo>
                    <a:pt x="536" y="1869"/>
                    <a:pt x="393" y="1964"/>
                    <a:pt x="227" y="1988"/>
                  </a:cubicBezTo>
                  <a:cubicBezTo>
                    <a:pt x="215" y="1988"/>
                    <a:pt x="179" y="2012"/>
                    <a:pt x="155" y="2012"/>
                  </a:cubicBezTo>
                  <a:lnTo>
                    <a:pt x="36" y="2012"/>
                  </a:lnTo>
                  <a:cubicBezTo>
                    <a:pt x="0" y="2047"/>
                    <a:pt x="0" y="2047"/>
                    <a:pt x="24" y="2071"/>
                  </a:cubicBezTo>
                  <a:cubicBezTo>
                    <a:pt x="48" y="2083"/>
                    <a:pt x="108" y="2083"/>
                    <a:pt x="155" y="2083"/>
                  </a:cubicBezTo>
                  <a:cubicBezTo>
                    <a:pt x="262" y="2071"/>
                    <a:pt x="262" y="2071"/>
                    <a:pt x="381" y="2023"/>
                  </a:cubicBezTo>
                  <a:cubicBezTo>
                    <a:pt x="477" y="1976"/>
                    <a:pt x="477" y="1976"/>
                    <a:pt x="584" y="1916"/>
                  </a:cubicBezTo>
                  <a:cubicBezTo>
                    <a:pt x="679" y="1857"/>
                    <a:pt x="679" y="1845"/>
                    <a:pt x="762" y="1773"/>
                  </a:cubicBezTo>
                  <a:cubicBezTo>
                    <a:pt x="858" y="1690"/>
                    <a:pt x="858" y="1690"/>
                    <a:pt x="929" y="1607"/>
                  </a:cubicBezTo>
                  <a:lnTo>
                    <a:pt x="1072" y="1428"/>
                  </a:lnTo>
                  <a:cubicBezTo>
                    <a:pt x="1132" y="1333"/>
                    <a:pt x="1155" y="1333"/>
                    <a:pt x="1215" y="1250"/>
                  </a:cubicBezTo>
                  <a:cubicBezTo>
                    <a:pt x="1286" y="1154"/>
                    <a:pt x="1417" y="976"/>
                    <a:pt x="1489" y="892"/>
                  </a:cubicBezTo>
                  <a:cubicBezTo>
                    <a:pt x="1572" y="797"/>
                    <a:pt x="1548" y="797"/>
                    <a:pt x="1632" y="714"/>
                  </a:cubicBezTo>
                  <a:cubicBezTo>
                    <a:pt x="1691" y="618"/>
                    <a:pt x="1703" y="618"/>
                    <a:pt x="1763" y="535"/>
                  </a:cubicBezTo>
                  <a:cubicBezTo>
                    <a:pt x="1822" y="440"/>
                    <a:pt x="1953" y="261"/>
                    <a:pt x="2025" y="178"/>
                  </a:cubicBezTo>
                  <a:lnTo>
                    <a:pt x="2084" y="118"/>
                  </a:lnTo>
                  <a:cubicBezTo>
                    <a:pt x="2096" y="83"/>
                    <a:pt x="2120" y="71"/>
                    <a:pt x="2120" y="47"/>
                  </a:cubicBezTo>
                  <a:cubicBezTo>
                    <a:pt x="2125" y="13"/>
                    <a:pt x="2116" y="1"/>
                    <a:pt x="2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3496250" y="2703000"/>
              <a:ext cx="64475" cy="21900"/>
            </a:xfrm>
            <a:custGeom>
              <a:avLst/>
              <a:gdLst/>
              <a:ahLst/>
              <a:cxnLst/>
              <a:rect l="l" t="t" r="r" b="b"/>
              <a:pathLst>
                <a:path w="2579" h="876" extrusionOk="0">
                  <a:moveTo>
                    <a:pt x="2541" y="0"/>
                  </a:moveTo>
                  <a:cubicBezTo>
                    <a:pt x="2519" y="0"/>
                    <a:pt x="2489" y="12"/>
                    <a:pt x="2477" y="30"/>
                  </a:cubicBezTo>
                  <a:cubicBezTo>
                    <a:pt x="2454" y="42"/>
                    <a:pt x="2442" y="42"/>
                    <a:pt x="2442" y="42"/>
                  </a:cubicBezTo>
                  <a:lnTo>
                    <a:pt x="2394" y="89"/>
                  </a:lnTo>
                  <a:cubicBezTo>
                    <a:pt x="2323" y="149"/>
                    <a:pt x="2323" y="161"/>
                    <a:pt x="2251" y="220"/>
                  </a:cubicBezTo>
                  <a:cubicBezTo>
                    <a:pt x="2180" y="280"/>
                    <a:pt x="2180" y="280"/>
                    <a:pt x="2084" y="340"/>
                  </a:cubicBezTo>
                  <a:cubicBezTo>
                    <a:pt x="2001" y="399"/>
                    <a:pt x="2001" y="399"/>
                    <a:pt x="1918" y="447"/>
                  </a:cubicBezTo>
                  <a:cubicBezTo>
                    <a:pt x="1846" y="494"/>
                    <a:pt x="1834" y="506"/>
                    <a:pt x="1739" y="554"/>
                  </a:cubicBezTo>
                  <a:cubicBezTo>
                    <a:pt x="1656" y="590"/>
                    <a:pt x="1644" y="578"/>
                    <a:pt x="1549" y="613"/>
                  </a:cubicBezTo>
                  <a:cubicBezTo>
                    <a:pt x="1465" y="637"/>
                    <a:pt x="1465" y="649"/>
                    <a:pt x="1358" y="685"/>
                  </a:cubicBezTo>
                  <a:cubicBezTo>
                    <a:pt x="1251" y="709"/>
                    <a:pt x="1251" y="709"/>
                    <a:pt x="1168" y="744"/>
                  </a:cubicBezTo>
                  <a:cubicBezTo>
                    <a:pt x="1060" y="756"/>
                    <a:pt x="1060" y="768"/>
                    <a:pt x="977" y="792"/>
                  </a:cubicBezTo>
                  <a:lnTo>
                    <a:pt x="763" y="816"/>
                  </a:lnTo>
                  <a:lnTo>
                    <a:pt x="703" y="816"/>
                  </a:lnTo>
                  <a:cubicBezTo>
                    <a:pt x="537" y="816"/>
                    <a:pt x="382" y="816"/>
                    <a:pt x="227" y="804"/>
                  </a:cubicBezTo>
                  <a:cubicBezTo>
                    <a:pt x="215" y="804"/>
                    <a:pt x="179" y="804"/>
                    <a:pt x="156" y="792"/>
                  </a:cubicBezTo>
                  <a:cubicBezTo>
                    <a:pt x="120" y="792"/>
                    <a:pt x="108" y="768"/>
                    <a:pt x="96" y="768"/>
                  </a:cubicBezTo>
                  <a:lnTo>
                    <a:pt x="37" y="768"/>
                  </a:lnTo>
                  <a:cubicBezTo>
                    <a:pt x="1" y="768"/>
                    <a:pt x="1" y="768"/>
                    <a:pt x="25" y="792"/>
                  </a:cubicBezTo>
                  <a:cubicBezTo>
                    <a:pt x="48" y="804"/>
                    <a:pt x="96" y="816"/>
                    <a:pt x="132" y="828"/>
                  </a:cubicBezTo>
                  <a:lnTo>
                    <a:pt x="346" y="863"/>
                  </a:lnTo>
                  <a:cubicBezTo>
                    <a:pt x="453" y="875"/>
                    <a:pt x="453" y="875"/>
                    <a:pt x="549" y="875"/>
                  </a:cubicBezTo>
                  <a:cubicBezTo>
                    <a:pt x="656" y="875"/>
                    <a:pt x="656" y="875"/>
                    <a:pt x="763" y="863"/>
                  </a:cubicBezTo>
                  <a:cubicBezTo>
                    <a:pt x="870" y="863"/>
                    <a:pt x="870" y="863"/>
                    <a:pt x="965" y="851"/>
                  </a:cubicBezTo>
                  <a:lnTo>
                    <a:pt x="1180" y="816"/>
                  </a:lnTo>
                  <a:cubicBezTo>
                    <a:pt x="1287" y="804"/>
                    <a:pt x="1287" y="792"/>
                    <a:pt x="1382" y="756"/>
                  </a:cubicBezTo>
                  <a:lnTo>
                    <a:pt x="1596" y="697"/>
                  </a:lnTo>
                  <a:cubicBezTo>
                    <a:pt x="1703" y="649"/>
                    <a:pt x="1703" y="673"/>
                    <a:pt x="1787" y="625"/>
                  </a:cubicBezTo>
                  <a:cubicBezTo>
                    <a:pt x="1882" y="578"/>
                    <a:pt x="1882" y="566"/>
                    <a:pt x="1965" y="518"/>
                  </a:cubicBezTo>
                  <a:cubicBezTo>
                    <a:pt x="2061" y="470"/>
                    <a:pt x="2061" y="470"/>
                    <a:pt x="2144" y="411"/>
                  </a:cubicBezTo>
                  <a:cubicBezTo>
                    <a:pt x="2239" y="351"/>
                    <a:pt x="2239" y="351"/>
                    <a:pt x="2311" y="292"/>
                  </a:cubicBezTo>
                  <a:cubicBezTo>
                    <a:pt x="2394" y="232"/>
                    <a:pt x="2394" y="232"/>
                    <a:pt x="2477" y="161"/>
                  </a:cubicBezTo>
                  <a:lnTo>
                    <a:pt x="2537" y="101"/>
                  </a:lnTo>
                  <a:cubicBezTo>
                    <a:pt x="2549" y="89"/>
                    <a:pt x="2561" y="54"/>
                    <a:pt x="2561" y="42"/>
                  </a:cubicBezTo>
                  <a:cubicBezTo>
                    <a:pt x="2579" y="12"/>
                    <a:pt x="2564" y="0"/>
                    <a:pt x="2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3453100" y="2652550"/>
              <a:ext cx="78300" cy="23525"/>
            </a:xfrm>
            <a:custGeom>
              <a:avLst/>
              <a:gdLst/>
              <a:ahLst/>
              <a:cxnLst/>
              <a:rect l="l" t="t" r="r" b="b"/>
              <a:pathLst>
                <a:path w="3132" h="941" extrusionOk="0">
                  <a:moveTo>
                    <a:pt x="2977" y="0"/>
                  </a:moveTo>
                  <a:cubicBezTo>
                    <a:pt x="2965" y="0"/>
                    <a:pt x="2953" y="0"/>
                    <a:pt x="2941" y="24"/>
                  </a:cubicBezTo>
                  <a:cubicBezTo>
                    <a:pt x="2917" y="24"/>
                    <a:pt x="2775" y="95"/>
                    <a:pt x="2656" y="143"/>
                  </a:cubicBezTo>
                  <a:cubicBezTo>
                    <a:pt x="2548" y="191"/>
                    <a:pt x="2548" y="191"/>
                    <a:pt x="2429" y="226"/>
                  </a:cubicBezTo>
                  <a:cubicBezTo>
                    <a:pt x="2322" y="274"/>
                    <a:pt x="2310" y="274"/>
                    <a:pt x="2203" y="322"/>
                  </a:cubicBezTo>
                  <a:cubicBezTo>
                    <a:pt x="2084" y="369"/>
                    <a:pt x="2108" y="369"/>
                    <a:pt x="1989" y="405"/>
                  </a:cubicBezTo>
                  <a:cubicBezTo>
                    <a:pt x="1870" y="453"/>
                    <a:pt x="1870" y="429"/>
                    <a:pt x="1751" y="464"/>
                  </a:cubicBezTo>
                  <a:cubicBezTo>
                    <a:pt x="1643" y="500"/>
                    <a:pt x="1632" y="512"/>
                    <a:pt x="1524" y="548"/>
                  </a:cubicBezTo>
                  <a:cubicBezTo>
                    <a:pt x="1405" y="572"/>
                    <a:pt x="1405" y="572"/>
                    <a:pt x="1298" y="607"/>
                  </a:cubicBezTo>
                  <a:cubicBezTo>
                    <a:pt x="1179" y="631"/>
                    <a:pt x="1179" y="643"/>
                    <a:pt x="1072" y="679"/>
                  </a:cubicBezTo>
                  <a:cubicBezTo>
                    <a:pt x="977" y="703"/>
                    <a:pt x="953" y="703"/>
                    <a:pt x="858" y="738"/>
                  </a:cubicBezTo>
                  <a:cubicBezTo>
                    <a:pt x="822" y="738"/>
                    <a:pt x="774" y="750"/>
                    <a:pt x="774" y="750"/>
                  </a:cubicBezTo>
                  <a:cubicBezTo>
                    <a:pt x="596" y="798"/>
                    <a:pt x="417" y="845"/>
                    <a:pt x="227" y="869"/>
                  </a:cubicBezTo>
                  <a:cubicBezTo>
                    <a:pt x="203" y="869"/>
                    <a:pt x="179" y="881"/>
                    <a:pt x="155" y="881"/>
                  </a:cubicBezTo>
                  <a:cubicBezTo>
                    <a:pt x="119" y="881"/>
                    <a:pt x="108" y="905"/>
                    <a:pt x="84" y="905"/>
                  </a:cubicBezTo>
                  <a:cubicBezTo>
                    <a:pt x="36" y="929"/>
                    <a:pt x="24" y="929"/>
                    <a:pt x="0" y="941"/>
                  </a:cubicBezTo>
                  <a:cubicBezTo>
                    <a:pt x="36" y="941"/>
                    <a:pt x="96" y="941"/>
                    <a:pt x="155" y="929"/>
                  </a:cubicBezTo>
                  <a:cubicBezTo>
                    <a:pt x="262" y="917"/>
                    <a:pt x="274" y="917"/>
                    <a:pt x="381" y="881"/>
                  </a:cubicBezTo>
                  <a:cubicBezTo>
                    <a:pt x="500" y="869"/>
                    <a:pt x="500" y="869"/>
                    <a:pt x="620" y="834"/>
                  </a:cubicBezTo>
                  <a:cubicBezTo>
                    <a:pt x="715" y="810"/>
                    <a:pt x="739" y="810"/>
                    <a:pt x="858" y="786"/>
                  </a:cubicBezTo>
                  <a:cubicBezTo>
                    <a:pt x="953" y="750"/>
                    <a:pt x="989" y="750"/>
                    <a:pt x="1096" y="738"/>
                  </a:cubicBezTo>
                  <a:lnTo>
                    <a:pt x="1334" y="679"/>
                  </a:lnTo>
                  <a:cubicBezTo>
                    <a:pt x="1453" y="643"/>
                    <a:pt x="1905" y="512"/>
                    <a:pt x="2024" y="488"/>
                  </a:cubicBezTo>
                  <a:cubicBezTo>
                    <a:pt x="2144" y="453"/>
                    <a:pt x="2132" y="441"/>
                    <a:pt x="2251" y="393"/>
                  </a:cubicBezTo>
                  <a:cubicBezTo>
                    <a:pt x="2358" y="357"/>
                    <a:pt x="2370" y="357"/>
                    <a:pt x="2477" y="322"/>
                  </a:cubicBezTo>
                  <a:cubicBezTo>
                    <a:pt x="2596" y="286"/>
                    <a:pt x="2596" y="274"/>
                    <a:pt x="2703" y="226"/>
                  </a:cubicBezTo>
                  <a:cubicBezTo>
                    <a:pt x="2822" y="179"/>
                    <a:pt x="2977" y="119"/>
                    <a:pt x="3013" y="107"/>
                  </a:cubicBezTo>
                  <a:cubicBezTo>
                    <a:pt x="3037" y="95"/>
                    <a:pt x="3060" y="83"/>
                    <a:pt x="3072" y="60"/>
                  </a:cubicBezTo>
                  <a:cubicBezTo>
                    <a:pt x="3132" y="24"/>
                    <a:pt x="3025" y="0"/>
                    <a:pt x="29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3412625" y="2607900"/>
              <a:ext cx="83350" cy="17275"/>
            </a:xfrm>
            <a:custGeom>
              <a:avLst/>
              <a:gdLst/>
              <a:ahLst/>
              <a:cxnLst/>
              <a:rect l="l" t="t" r="r" b="b"/>
              <a:pathLst>
                <a:path w="3334" h="691" extrusionOk="0">
                  <a:moveTo>
                    <a:pt x="3155" y="0"/>
                  </a:moveTo>
                  <a:cubicBezTo>
                    <a:pt x="3143" y="0"/>
                    <a:pt x="2965" y="48"/>
                    <a:pt x="2846" y="60"/>
                  </a:cubicBezTo>
                  <a:cubicBezTo>
                    <a:pt x="2727" y="95"/>
                    <a:pt x="2727" y="95"/>
                    <a:pt x="2596" y="107"/>
                  </a:cubicBezTo>
                  <a:cubicBezTo>
                    <a:pt x="2477" y="143"/>
                    <a:pt x="2215" y="203"/>
                    <a:pt x="2096" y="214"/>
                  </a:cubicBezTo>
                  <a:cubicBezTo>
                    <a:pt x="2036" y="226"/>
                    <a:pt x="2006" y="226"/>
                    <a:pt x="1975" y="226"/>
                  </a:cubicBezTo>
                  <a:cubicBezTo>
                    <a:pt x="1944" y="226"/>
                    <a:pt x="1911" y="226"/>
                    <a:pt x="1846" y="238"/>
                  </a:cubicBezTo>
                  <a:lnTo>
                    <a:pt x="1608" y="298"/>
                  </a:lnTo>
                  <a:cubicBezTo>
                    <a:pt x="1488" y="334"/>
                    <a:pt x="1488" y="334"/>
                    <a:pt x="1357" y="345"/>
                  </a:cubicBezTo>
                  <a:cubicBezTo>
                    <a:pt x="1250" y="381"/>
                    <a:pt x="988" y="441"/>
                    <a:pt x="869" y="453"/>
                  </a:cubicBezTo>
                  <a:cubicBezTo>
                    <a:pt x="834" y="453"/>
                    <a:pt x="774" y="464"/>
                    <a:pt x="774" y="464"/>
                  </a:cubicBezTo>
                  <a:cubicBezTo>
                    <a:pt x="584" y="512"/>
                    <a:pt x="393" y="536"/>
                    <a:pt x="214" y="584"/>
                  </a:cubicBezTo>
                  <a:cubicBezTo>
                    <a:pt x="179" y="584"/>
                    <a:pt x="72" y="619"/>
                    <a:pt x="48" y="619"/>
                  </a:cubicBezTo>
                  <a:cubicBezTo>
                    <a:pt x="48" y="667"/>
                    <a:pt x="12" y="679"/>
                    <a:pt x="0" y="691"/>
                  </a:cubicBezTo>
                  <a:cubicBezTo>
                    <a:pt x="36" y="691"/>
                    <a:pt x="95" y="691"/>
                    <a:pt x="155" y="679"/>
                  </a:cubicBezTo>
                  <a:cubicBezTo>
                    <a:pt x="274" y="655"/>
                    <a:pt x="274" y="655"/>
                    <a:pt x="393" y="631"/>
                  </a:cubicBezTo>
                  <a:cubicBezTo>
                    <a:pt x="512" y="619"/>
                    <a:pt x="512" y="619"/>
                    <a:pt x="643" y="584"/>
                  </a:cubicBezTo>
                  <a:cubicBezTo>
                    <a:pt x="762" y="572"/>
                    <a:pt x="774" y="560"/>
                    <a:pt x="893" y="536"/>
                  </a:cubicBezTo>
                  <a:cubicBezTo>
                    <a:pt x="1012" y="524"/>
                    <a:pt x="1262" y="488"/>
                    <a:pt x="1381" y="464"/>
                  </a:cubicBezTo>
                  <a:cubicBezTo>
                    <a:pt x="1500" y="453"/>
                    <a:pt x="1500" y="441"/>
                    <a:pt x="1643" y="417"/>
                  </a:cubicBezTo>
                  <a:cubicBezTo>
                    <a:pt x="1762" y="393"/>
                    <a:pt x="2012" y="357"/>
                    <a:pt x="2131" y="334"/>
                  </a:cubicBezTo>
                  <a:cubicBezTo>
                    <a:pt x="2250" y="322"/>
                    <a:pt x="2250" y="298"/>
                    <a:pt x="2370" y="274"/>
                  </a:cubicBezTo>
                  <a:cubicBezTo>
                    <a:pt x="2489" y="262"/>
                    <a:pt x="2500" y="262"/>
                    <a:pt x="2620" y="226"/>
                  </a:cubicBezTo>
                  <a:cubicBezTo>
                    <a:pt x="2739" y="214"/>
                    <a:pt x="2989" y="155"/>
                    <a:pt x="3108" y="119"/>
                  </a:cubicBezTo>
                  <a:cubicBezTo>
                    <a:pt x="3155" y="119"/>
                    <a:pt x="3191" y="107"/>
                    <a:pt x="3203" y="107"/>
                  </a:cubicBezTo>
                  <a:cubicBezTo>
                    <a:pt x="3227" y="95"/>
                    <a:pt x="3262" y="95"/>
                    <a:pt x="3274" y="83"/>
                  </a:cubicBezTo>
                  <a:cubicBezTo>
                    <a:pt x="3334" y="36"/>
                    <a:pt x="3251" y="0"/>
                    <a:pt x="3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3338500" y="2556700"/>
              <a:ext cx="92300" cy="13125"/>
            </a:xfrm>
            <a:custGeom>
              <a:avLst/>
              <a:gdLst/>
              <a:ahLst/>
              <a:cxnLst/>
              <a:rect l="l" t="t" r="r" b="b"/>
              <a:pathLst>
                <a:path w="3692" h="525" extrusionOk="0">
                  <a:moveTo>
                    <a:pt x="1" y="0"/>
                  </a:moveTo>
                  <a:cubicBezTo>
                    <a:pt x="12" y="18"/>
                    <a:pt x="24" y="40"/>
                    <a:pt x="38" y="66"/>
                  </a:cubicBezTo>
                  <a:lnTo>
                    <a:pt x="38" y="66"/>
                  </a:lnTo>
                  <a:cubicBezTo>
                    <a:pt x="46" y="32"/>
                    <a:pt x="23" y="0"/>
                    <a:pt x="1" y="0"/>
                  </a:cubicBezTo>
                  <a:close/>
                  <a:moveTo>
                    <a:pt x="38" y="66"/>
                  </a:moveTo>
                  <a:lnTo>
                    <a:pt x="38" y="66"/>
                  </a:lnTo>
                  <a:cubicBezTo>
                    <a:pt x="37" y="68"/>
                    <a:pt x="37" y="70"/>
                    <a:pt x="36" y="72"/>
                  </a:cubicBezTo>
                  <a:lnTo>
                    <a:pt x="47" y="82"/>
                  </a:lnTo>
                  <a:lnTo>
                    <a:pt x="47" y="82"/>
                  </a:lnTo>
                  <a:cubicBezTo>
                    <a:pt x="44" y="77"/>
                    <a:pt x="41" y="71"/>
                    <a:pt x="38" y="66"/>
                  </a:cubicBezTo>
                  <a:close/>
                  <a:moveTo>
                    <a:pt x="47" y="82"/>
                  </a:moveTo>
                  <a:cubicBezTo>
                    <a:pt x="60" y="105"/>
                    <a:pt x="76" y="130"/>
                    <a:pt x="96" y="155"/>
                  </a:cubicBezTo>
                  <a:cubicBezTo>
                    <a:pt x="203" y="238"/>
                    <a:pt x="203" y="250"/>
                    <a:pt x="322" y="334"/>
                  </a:cubicBezTo>
                  <a:cubicBezTo>
                    <a:pt x="453" y="405"/>
                    <a:pt x="453" y="405"/>
                    <a:pt x="584" y="453"/>
                  </a:cubicBezTo>
                  <a:cubicBezTo>
                    <a:pt x="715" y="488"/>
                    <a:pt x="739" y="477"/>
                    <a:pt x="870" y="512"/>
                  </a:cubicBezTo>
                  <a:cubicBezTo>
                    <a:pt x="1013" y="524"/>
                    <a:pt x="1013" y="524"/>
                    <a:pt x="1167" y="524"/>
                  </a:cubicBezTo>
                  <a:cubicBezTo>
                    <a:pt x="1310" y="524"/>
                    <a:pt x="1310" y="524"/>
                    <a:pt x="1441" y="512"/>
                  </a:cubicBezTo>
                  <a:cubicBezTo>
                    <a:pt x="1596" y="488"/>
                    <a:pt x="1596" y="477"/>
                    <a:pt x="1727" y="465"/>
                  </a:cubicBezTo>
                  <a:cubicBezTo>
                    <a:pt x="1858" y="453"/>
                    <a:pt x="2156" y="405"/>
                    <a:pt x="2298" y="393"/>
                  </a:cubicBezTo>
                  <a:cubicBezTo>
                    <a:pt x="2441" y="369"/>
                    <a:pt x="2429" y="357"/>
                    <a:pt x="2572" y="334"/>
                  </a:cubicBezTo>
                  <a:cubicBezTo>
                    <a:pt x="2715" y="310"/>
                    <a:pt x="2727" y="310"/>
                    <a:pt x="2858" y="298"/>
                  </a:cubicBezTo>
                  <a:cubicBezTo>
                    <a:pt x="2989" y="286"/>
                    <a:pt x="3275" y="226"/>
                    <a:pt x="3430" y="215"/>
                  </a:cubicBezTo>
                  <a:cubicBezTo>
                    <a:pt x="3465" y="215"/>
                    <a:pt x="3501" y="191"/>
                    <a:pt x="3525" y="191"/>
                  </a:cubicBezTo>
                  <a:cubicBezTo>
                    <a:pt x="3560" y="179"/>
                    <a:pt x="3584" y="179"/>
                    <a:pt x="3620" y="167"/>
                  </a:cubicBezTo>
                  <a:cubicBezTo>
                    <a:pt x="3691" y="119"/>
                    <a:pt x="3584" y="96"/>
                    <a:pt x="3525" y="96"/>
                  </a:cubicBezTo>
                  <a:lnTo>
                    <a:pt x="3465" y="96"/>
                  </a:lnTo>
                  <a:cubicBezTo>
                    <a:pt x="3453" y="96"/>
                    <a:pt x="3251" y="131"/>
                    <a:pt x="3108" y="155"/>
                  </a:cubicBezTo>
                  <a:cubicBezTo>
                    <a:pt x="2977" y="179"/>
                    <a:pt x="2965" y="179"/>
                    <a:pt x="2834" y="191"/>
                  </a:cubicBezTo>
                  <a:cubicBezTo>
                    <a:pt x="2691" y="226"/>
                    <a:pt x="2394" y="274"/>
                    <a:pt x="2263" y="298"/>
                  </a:cubicBezTo>
                  <a:cubicBezTo>
                    <a:pt x="2197" y="310"/>
                    <a:pt x="2161" y="310"/>
                    <a:pt x="2124" y="310"/>
                  </a:cubicBezTo>
                  <a:cubicBezTo>
                    <a:pt x="2087" y="310"/>
                    <a:pt x="2048" y="310"/>
                    <a:pt x="1977" y="322"/>
                  </a:cubicBezTo>
                  <a:cubicBezTo>
                    <a:pt x="1846" y="357"/>
                    <a:pt x="1834" y="357"/>
                    <a:pt x="1703" y="381"/>
                  </a:cubicBezTo>
                  <a:cubicBezTo>
                    <a:pt x="1572" y="417"/>
                    <a:pt x="1572" y="417"/>
                    <a:pt x="1417" y="429"/>
                  </a:cubicBezTo>
                  <a:cubicBezTo>
                    <a:pt x="1286" y="453"/>
                    <a:pt x="1286" y="465"/>
                    <a:pt x="1132" y="465"/>
                  </a:cubicBezTo>
                  <a:cubicBezTo>
                    <a:pt x="1036" y="465"/>
                    <a:pt x="1005" y="470"/>
                    <a:pt x="955" y="470"/>
                  </a:cubicBezTo>
                  <a:cubicBezTo>
                    <a:pt x="931" y="470"/>
                    <a:pt x="901" y="469"/>
                    <a:pt x="858" y="465"/>
                  </a:cubicBezTo>
                  <a:cubicBezTo>
                    <a:pt x="810" y="465"/>
                    <a:pt x="798" y="441"/>
                    <a:pt x="763" y="441"/>
                  </a:cubicBezTo>
                  <a:cubicBezTo>
                    <a:pt x="560" y="417"/>
                    <a:pt x="334" y="346"/>
                    <a:pt x="167" y="191"/>
                  </a:cubicBezTo>
                  <a:cubicBezTo>
                    <a:pt x="155" y="179"/>
                    <a:pt x="120" y="167"/>
                    <a:pt x="96" y="131"/>
                  </a:cubicBezTo>
                  <a:lnTo>
                    <a:pt x="47" y="8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3258725" y="2486750"/>
              <a:ext cx="105100" cy="30800"/>
            </a:xfrm>
            <a:custGeom>
              <a:avLst/>
              <a:gdLst/>
              <a:ahLst/>
              <a:cxnLst/>
              <a:rect l="l" t="t" r="r" b="b"/>
              <a:pathLst>
                <a:path w="4204" h="1232" extrusionOk="0">
                  <a:moveTo>
                    <a:pt x="36" y="0"/>
                  </a:moveTo>
                  <a:cubicBezTo>
                    <a:pt x="13" y="0"/>
                    <a:pt x="1" y="0"/>
                    <a:pt x="13" y="36"/>
                  </a:cubicBezTo>
                  <a:cubicBezTo>
                    <a:pt x="24" y="72"/>
                    <a:pt x="72" y="131"/>
                    <a:pt x="132" y="191"/>
                  </a:cubicBezTo>
                  <a:cubicBezTo>
                    <a:pt x="239" y="310"/>
                    <a:pt x="239" y="310"/>
                    <a:pt x="370" y="429"/>
                  </a:cubicBezTo>
                  <a:lnTo>
                    <a:pt x="632" y="643"/>
                  </a:lnTo>
                  <a:cubicBezTo>
                    <a:pt x="763" y="727"/>
                    <a:pt x="786" y="727"/>
                    <a:pt x="929" y="810"/>
                  </a:cubicBezTo>
                  <a:cubicBezTo>
                    <a:pt x="1084" y="881"/>
                    <a:pt x="1084" y="893"/>
                    <a:pt x="1227" y="953"/>
                  </a:cubicBezTo>
                  <a:cubicBezTo>
                    <a:pt x="1394" y="1012"/>
                    <a:pt x="1394" y="1012"/>
                    <a:pt x="1548" y="1060"/>
                  </a:cubicBezTo>
                  <a:cubicBezTo>
                    <a:pt x="1703" y="1108"/>
                    <a:pt x="1703" y="1108"/>
                    <a:pt x="1870" y="1131"/>
                  </a:cubicBezTo>
                  <a:lnTo>
                    <a:pt x="2203" y="1191"/>
                  </a:lnTo>
                  <a:cubicBezTo>
                    <a:pt x="2358" y="1203"/>
                    <a:pt x="2358" y="1203"/>
                    <a:pt x="2537" y="1227"/>
                  </a:cubicBezTo>
                  <a:cubicBezTo>
                    <a:pt x="2592" y="1231"/>
                    <a:pt x="2629" y="1232"/>
                    <a:pt x="2661" y="1232"/>
                  </a:cubicBezTo>
                  <a:cubicBezTo>
                    <a:pt x="2723" y="1232"/>
                    <a:pt x="2763" y="1227"/>
                    <a:pt x="2882" y="1227"/>
                  </a:cubicBezTo>
                  <a:cubicBezTo>
                    <a:pt x="2993" y="1227"/>
                    <a:pt x="3030" y="1232"/>
                    <a:pt x="3095" y="1232"/>
                  </a:cubicBezTo>
                  <a:cubicBezTo>
                    <a:pt x="3128" y="1232"/>
                    <a:pt x="3168" y="1231"/>
                    <a:pt x="3227" y="1227"/>
                  </a:cubicBezTo>
                  <a:cubicBezTo>
                    <a:pt x="3382" y="1227"/>
                    <a:pt x="3382" y="1203"/>
                    <a:pt x="3549" y="1203"/>
                  </a:cubicBezTo>
                  <a:cubicBezTo>
                    <a:pt x="3715" y="1191"/>
                    <a:pt x="3977" y="1179"/>
                    <a:pt x="4013" y="1179"/>
                  </a:cubicBezTo>
                  <a:cubicBezTo>
                    <a:pt x="4061" y="1179"/>
                    <a:pt x="4084" y="1167"/>
                    <a:pt x="4120" y="1143"/>
                  </a:cubicBezTo>
                  <a:cubicBezTo>
                    <a:pt x="4204" y="1119"/>
                    <a:pt x="4084" y="1072"/>
                    <a:pt x="4025" y="1072"/>
                  </a:cubicBezTo>
                  <a:lnTo>
                    <a:pt x="3965" y="1072"/>
                  </a:lnTo>
                  <a:cubicBezTo>
                    <a:pt x="3942" y="1072"/>
                    <a:pt x="3715" y="1108"/>
                    <a:pt x="3549" y="1108"/>
                  </a:cubicBezTo>
                  <a:cubicBezTo>
                    <a:pt x="3394" y="1119"/>
                    <a:pt x="3394" y="1119"/>
                    <a:pt x="3227" y="1119"/>
                  </a:cubicBezTo>
                  <a:cubicBezTo>
                    <a:pt x="3061" y="1119"/>
                    <a:pt x="3061" y="1131"/>
                    <a:pt x="2894" y="1131"/>
                  </a:cubicBezTo>
                  <a:cubicBezTo>
                    <a:pt x="2791" y="1131"/>
                    <a:pt x="2756" y="1137"/>
                    <a:pt x="2695" y="1137"/>
                  </a:cubicBezTo>
                  <a:cubicBezTo>
                    <a:pt x="2665" y="1137"/>
                    <a:pt x="2628" y="1135"/>
                    <a:pt x="2572" y="1131"/>
                  </a:cubicBezTo>
                  <a:cubicBezTo>
                    <a:pt x="2406" y="1119"/>
                    <a:pt x="2406" y="1108"/>
                    <a:pt x="2239" y="1084"/>
                  </a:cubicBezTo>
                  <a:cubicBezTo>
                    <a:pt x="2072" y="1072"/>
                    <a:pt x="2072" y="1072"/>
                    <a:pt x="1918" y="1048"/>
                  </a:cubicBezTo>
                  <a:cubicBezTo>
                    <a:pt x="1751" y="1012"/>
                    <a:pt x="1751" y="1012"/>
                    <a:pt x="1584" y="965"/>
                  </a:cubicBezTo>
                  <a:cubicBezTo>
                    <a:pt x="1417" y="929"/>
                    <a:pt x="1417" y="941"/>
                    <a:pt x="1275" y="881"/>
                  </a:cubicBezTo>
                  <a:cubicBezTo>
                    <a:pt x="1120" y="822"/>
                    <a:pt x="1108" y="822"/>
                    <a:pt x="965" y="750"/>
                  </a:cubicBezTo>
                  <a:cubicBezTo>
                    <a:pt x="917" y="727"/>
                    <a:pt x="858" y="691"/>
                    <a:pt x="858" y="691"/>
                  </a:cubicBezTo>
                  <a:cubicBezTo>
                    <a:pt x="632" y="572"/>
                    <a:pt x="405" y="417"/>
                    <a:pt x="227" y="227"/>
                  </a:cubicBezTo>
                  <a:lnTo>
                    <a:pt x="155" y="155"/>
                  </a:lnTo>
                  <a:cubicBezTo>
                    <a:pt x="132" y="119"/>
                    <a:pt x="108" y="96"/>
                    <a:pt x="96" y="72"/>
                  </a:cubicBezTo>
                  <a:cubicBezTo>
                    <a:pt x="84" y="60"/>
                    <a:pt x="48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3219300" y="2446625"/>
              <a:ext cx="53150" cy="14250"/>
            </a:xfrm>
            <a:custGeom>
              <a:avLst/>
              <a:gdLst/>
              <a:ahLst/>
              <a:cxnLst/>
              <a:rect l="l" t="t" r="r" b="b"/>
              <a:pathLst>
                <a:path w="2126" h="5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6" y="10"/>
                  </a:moveTo>
                  <a:cubicBezTo>
                    <a:pt x="54" y="22"/>
                    <a:pt x="45" y="28"/>
                    <a:pt x="36" y="28"/>
                  </a:cubicBezTo>
                  <a:cubicBezTo>
                    <a:pt x="27" y="28"/>
                    <a:pt x="18" y="22"/>
                    <a:pt x="6" y="10"/>
                  </a:cubicBezTo>
                  <a:lnTo>
                    <a:pt x="6" y="10"/>
                  </a:lnTo>
                  <a:cubicBezTo>
                    <a:pt x="6" y="46"/>
                    <a:pt x="42" y="69"/>
                    <a:pt x="54" y="105"/>
                  </a:cubicBezTo>
                  <a:cubicBezTo>
                    <a:pt x="101" y="165"/>
                    <a:pt x="101" y="177"/>
                    <a:pt x="161" y="236"/>
                  </a:cubicBezTo>
                  <a:cubicBezTo>
                    <a:pt x="220" y="296"/>
                    <a:pt x="220" y="296"/>
                    <a:pt x="292" y="343"/>
                  </a:cubicBezTo>
                  <a:lnTo>
                    <a:pt x="447" y="427"/>
                  </a:lnTo>
                  <a:cubicBezTo>
                    <a:pt x="518" y="474"/>
                    <a:pt x="518" y="474"/>
                    <a:pt x="601" y="510"/>
                  </a:cubicBezTo>
                  <a:cubicBezTo>
                    <a:pt x="697" y="534"/>
                    <a:pt x="697" y="534"/>
                    <a:pt x="768" y="546"/>
                  </a:cubicBezTo>
                  <a:cubicBezTo>
                    <a:pt x="863" y="569"/>
                    <a:pt x="863" y="569"/>
                    <a:pt x="947" y="569"/>
                  </a:cubicBezTo>
                  <a:lnTo>
                    <a:pt x="1125" y="569"/>
                  </a:lnTo>
                  <a:cubicBezTo>
                    <a:pt x="1220" y="569"/>
                    <a:pt x="1220" y="569"/>
                    <a:pt x="1304" y="546"/>
                  </a:cubicBezTo>
                  <a:cubicBezTo>
                    <a:pt x="1399" y="546"/>
                    <a:pt x="1399" y="534"/>
                    <a:pt x="1470" y="522"/>
                  </a:cubicBezTo>
                  <a:cubicBezTo>
                    <a:pt x="1542" y="522"/>
                    <a:pt x="1554" y="522"/>
                    <a:pt x="1637" y="510"/>
                  </a:cubicBezTo>
                  <a:cubicBezTo>
                    <a:pt x="1721" y="510"/>
                    <a:pt x="1721" y="486"/>
                    <a:pt x="1792" y="486"/>
                  </a:cubicBezTo>
                  <a:lnTo>
                    <a:pt x="2018" y="486"/>
                  </a:lnTo>
                  <a:cubicBezTo>
                    <a:pt x="2030" y="486"/>
                    <a:pt x="2066" y="474"/>
                    <a:pt x="2078" y="474"/>
                  </a:cubicBezTo>
                  <a:cubicBezTo>
                    <a:pt x="2125" y="450"/>
                    <a:pt x="2078" y="403"/>
                    <a:pt x="2030" y="391"/>
                  </a:cubicBezTo>
                  <a:cubicBezTo>
                    <a:pt x="2018" y="391"/>
                    <a:pt x="2006" y="367"/>
                    <a:pt x="2006" y="367"/>
                  </a:cubicBezTo>
                  <a:lnTo>
                    <a:pt x="1959" y="367"/>
                  </a:lnTo>
                  <a:cubicBezTo>
                    <a:pt x="1875" y="367"/>
                    <a:pt x="1875" y="367"/>
                    <a:pt x="1780" y="391"/>
                  </a:cubicBezTo>
                  <a:cubicBezTo>
                    <a:pt x="1697" y="403"/>
                    <a:pt x="1697" y="403"/>
                    <a:pt x="1613" y="403"/>
                  </a:cubicBezTo>
                  <a:cubicBezTo>
                    <a:pt x="1530" y="415"/>
                    <a:pt x="1530" y="415"/>
                    <a:pt x="1459" y="427"/>
                  </a:cubicBezTo>
                  <a:cubicBezTo>
                    <a:pt x="1363" y="450"/>
                    <a:pt x="1363" y="450"/>
                    <a:pt x="1292" y="462"/>
                  </a:cubicBezTo>
                  <a:cubicBezTo>
                    <a:pt x="1260" y="466"/>
                    <a:pt x="1239" y="468"/>
                    <a:pt x="1222" y="468"/>
                  </a:cubicBezTo>
                  <a:cubicBezTo>
                    <a:pt x="1189" y="468"/>
                    <a:pt x="1173" y="462"/>
                    <a:pt x="1125" y="462"/>
                  </a:cubicBezTo>
                  <a:cubicBezTo>
                    <a:pt x="1042" y="462"/>
                    <a:pt x="1042" y="474"/>
                    <a:pt x="959" y="474"/>
                  </a:cubicBezTo>
                  <a:cubicBezTo>
                    <a:pt x="875" y="474"/>
                    <a:pt x="875" y="474"/>
                    <a:pt x="804" y="462"/>
                  </a:cubicBezTo>
                  <a:cubicBezTo>
                    <a:pt x="720" y="438"/>
                    <a:pt x="708" y="462"/>
                    <a:pt x="637" y="427"/>
                  </a:cubicBezTo>
                  <a:cubicBezTo>
                    <a:pt x="566" y="403"/>
                    <a:pt x="566" y="415"/>
                    <a:pt x="470" y="367"/>
                  </a:cubicBezTo>
                  <a:cubicBezTo>
                    <a:pt x="458" y="355"/>
                    <a:pt x="447" y="355"/>
                    <a:pt x="423" y="343"/>
                  </a:cubicBezTo>
                  <a:cubicBezTo>
                    <a:pt x="304" y="284"/>
                    <a:pt x="208" y="212"/>
                    <a:pt x="125" y="105"/>
                  </a:cubicBezTo>
                  <a:cubicBezTo>
                    <a:pt x="113" y="93"/>
                    <a:pt x="101" y="69"/>
                    <a:pt x="101" y="57"/>
                  </a:cubicBezTo>
                  <a:cubicBezTo>
                    <a:pt x="89" y="46"/>
                    <a:pt x="89" y="34"/>
                    <a:pt x="6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3172400" y="2406375"/>
              <a:ext cx="56575" cy="15200"/>
            </a:xfrm>
            <a:custGeom>
              <a:avLst/>
              <a:gdLst/>
              <a:ahLst/>
              <a:cxnLst/>
              <a:rect l="l" t="t" r="r" b="b"/>
              <a:pathLst>
                <a:path w="2263" h="608" extrusionOk="0">
                  <a:moveTo>
                    <a:pt x="60" y="1"/>
                  </a:moveTo>
                  <a:cubicBezTo>
                    <a:pt x="1" y="1"/>
                    <a:pt x="1" y="13"/>
                    <a:pt x="13" y="13"/>
                  </a:cubicBezTo>
                  <a:cubicBezTo>
                    <a:pt x="25" y="36"/>
                    <a:pt x="60" y="60"/>
                    <a:pt x="96" y="72"/>
                  </a:cubicBezTo>
                  <a:cubicBezTo>
                    <a:pt x="179" y="108"/>
                    <a:pt x="179" y="120"/>
                    <a:pt x="251" y="155"/>
                  </a:cubicBezTo>
                  <a:cubicBezTo>
                    <a:pt x="322" y="179"/>
                    <a:pt x="322" y="179"/>
                    <a:pt x="418" y="227"/>
                  </a:cubicBezTo>
                  <a:cubicBezTo>
                    <a:pt x="489" y="251"/>
                    <a:pt x="489" y="251"/>
                    <a:pt x="572" y="286"/>
                  </a:cubicBezTo>
                  <a:cubicBezTo>
                    <a:pt x="656" y="310"/>
                    <a:pt x="656" y="310"/>
                    <a:pt x="739" y="346"/>
                  </a:cubicBezTo>
                  <a:cubicBezTo>
                    <a:pt x="810" y="370"/>
                    <a:pt x="834" y="370"/>
                    <a:pt x="906" y="405"/>
                  </a:cubicBezTo>
                  <a:cubicBezTo>
                    <a:pt x="977" y="429"/>
                    <a:pt x="989" y="417"/>
                    <a:pt x="1072" y="441"/>
                  </a:cubicBezTo>
                  <a:cubicBezTo>
                    <a:pt x="1156" y="477"/>
                    <a:pt x="1156" y="477"/>
                    <a:pt x="1227" y="489"/>
                  </a:cubicBezTo>
                  <a:cubicBezTo>
                    <a:pt x="1322" y="513"/>
                    <a:pt x="1322" y="513"/>
                    <a:pt x="1394" y="536"/>
                  </a:cubicBezTo>
                  <a:cubicBezTo>
                    <a:pt x="1441" y="542"/>
                    <a:pt x="1465" y="542"/>
                    <a:pt x="1488" y="542"/>
                  </a:cubicBezTo>
                  <a:cubicBezTo>
                    <a:pt x="1510" y="542"/>
                    <a:pt x="1531" y="542"/>
                    <a:pt x="1572" y="548"/>
                  </a:cubicBezTo>
                  <a:cubicBezTo>
                    <a:pt x="1668" y="572"/>
                    <a:pt x="1668" y="572"/>
                    <a:pt x="1739" y="584"/>
                  </a:cubicBezTo>
                  <a:cubicBezTo>
                    <a:pt x="1781" y="590"/>
                    <a:pt x="1802" y="590"/>
                    <a:pt x="1824" y="590"/>
                  </a:cubicBezTo>
                  <a:cubicBezTo>
                    <a:pt x="1846" y="590"/>
                    <a:pt x="1870" y="590"/>
                    <a:pt x="1918" y="596"/>
                  </a:cubicBezTo>
                  <a:cubicBezTo>
                    <a:pt x="2001" y="596"/>
                    <a:pt x="2144" y="608"/>
                    <a:pt x="2156" y="608"/>
                  </a:cubicBezTo>
                  <a:cubicBezTo>
                    <a:pt x="2168" y="608"/>
                    <a:pt x="2203" y="596"/>
                    <a:pt x="2215" y="596"/>
                  </a:cubicBezTo>
                  <a:cubicBezTo>
                    <a:pt x="2263" y="572"/>
                    <a:pt x="2203" y="524"/>
                    <a:pt x="2168" y="513"/>
                  </a:cubicBezTo>
                  <a:cubicBezTo>
                    <a:pt x="2156" y="513"/>
                    <a:pt x="2144" y="513"/>
                    <a:pt x="2144" y="489"/>
                  </a:cubicBezTo>
                  <a:lnTo>
                    <a:pt x="1930" y="489"/>
                  </a:lnTo>
                  <a:cubicBezTo>
                    <a:pt x="1846" y="489"/>
                    <a:pt x="1846" y="489"/>
                    <a:pt x="1763" y="477"/>
                  </a:cubicBezTo>
                  <a:cubicBezTo>
                    <a:pt x="1680" y="477"/>
                    <a:pt x="1680" y="477"/>
                    <a:pt x="1608" y="465"/>
                  </a:cubicBezTo>
                  <a:cubicBezTo>
                    <a:pt x="1566" y="453"/>
                    <a:pt x="1543" y="453"/>
                    <a:pt x="1520" y="453"/>
                  </a:cubicBezTo>
                  <a:cubicBezTo>
                    <a:pt x="1498" y="453"/>
                    <a:pt x="1477" y="453"/>
                    <a:pt x="1441" y="441"/>
                  </a:cubicBezTo>
                  <a:cubicBezTo>
                    <a:pt x="1346" y="429"/>
                    <a:pt x="1370" y="417"/>
                    <a:pt x="1275" y="405"/>
                  </a:cubicBezTo>
                  <a:cubicBezTo>
                    <a:pt x="1191" y="382"/>
                    <a:pt x="1191" y="382"/>
                    <a:pt x="1108" y="370"/>
                  </a:cubicBezTo>
                  <a:cubicBezTo>
                    <a:pt x="1025" y="358"/>
                    <a:pt x="1025" y="358"/>
                    <a:pt x="953" y="322"/>
                  </a:cubicBezTo>
                  <a:cubicBezTo>
                    <a:pt x="870" y="310"/>
                    <a:pt x="858" y="310"/>
                    <a:pt x="787" y="286"/>
                  </a:cubicBezTo>
                  <a:cubicBezTo>
                    <a:pt x="715" y="251"/>
                    <a:pt x="691" y="263"/>
                    <a:pt x="620" y="239"/>
                  </a:cubicBezTo>
                  <a:cubicBezTo>
                    <a:pt x="608" y="227"/>
                    <a:pt x="572" y="227"/>
                    <a:pt x="572" y="227"/>
                  </a:cubicBezTo>
                  <a:cubicBezTo>
                    <a:pt x="453" y="179"/>
                    <a:pt x="322" y="132"/>
                    <a:pt x="203" y="72"/>
                  </a:cubicBezTo>
                  <a:cubicBezTo>
                    <a:pt x="191" y="72"/>
                    <a:pt x="179" y="60"/>
                    <a:pt x="144" y="48"/>
                  </a:cubicBezTo>
                  <a:cubicBezTo>
                    <a:pt x="132" y="24"/>
                    <a:pt x="120" y="24"/>
                    <a:pt x="96" y="13"/>
                  </a:cubicBezTo>
                  <a:cubicBezTo>
                    <a:pt x="84" y="13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3126875" y="2369050"/>
              <a:ext cx="59250" cy="12350"/>
            </a:xfrm>
            <a:custGeom>
              <a:avLst/>
              <a:gdLst/>
              <a:ahLst/>
              <a:cxnLst/>
              <a:rect l="l" t="t" r="r" b="b"/>
              <a:pathLst>
                <a:path w="2370" h="494" extrusionOk="0">
                  <a:moveTo>
                    <a:pt x="31" y="0"/>
                  </a:moveTo>
                  <a:cubicBezTo>
                    <a:pt x="25" y="0"/>
                    <a:pt x="16" y="1"/>
                    <a:pt x="0" y="5"/>
                  </a:cubicBezTo>
                  <a:cubicBezTo>
                    <a:pt x="12" y="5"/>
                    <a:pt x="36" y="17"/>
                    <a:pt x="48" y="17"/>
                  </a:cubicBezTo>
                  <a:cubicBezTo>
                    <a:pt x="60" y="29"/>
                    <a:pt x="72" y="29"/>
                    <a:pt x="95" y="53"/>
                  </a:cubicBezTo>
                  <a:cubicBezTo>
                    <a:pt x="118" y="64"/>
                    <a:pt x="129" y="75"/>
                    <a:pt x="150" y="77"/>
                  </a:cubicBezTo>
                  <a:lnTo>
                    <a:pt x="150" y="77"/>
                  </a:lnTo>
                  <a:lnTo>
                    <a:pt x="131" y="65"/>
                  </a:lnTo>
                  <a:cubicBezTo>
                    <a:pt x="95" y="53"/>
                    <a:pt x="60" y="17"/>
                    <a:pt x="48" y="5"/>
                  </a:cubicBezTo>
                  <a:cubicBezTo>
                    <a:pt x="40" y="5"/>
                    <a:pt x="42" y="0"/>
                    <a:pt x="31" y="0"/>
                  </a:cubicBezTo>
                  <a:close/>
                  <a:moveTo>
                    <a:pt x="150" y="77"/>
                  </a:moveTo>
                  <a:lnTo>
                    <a:pt x="286" y="160"/>
                  </a:lnTo>
                  <a:cubicBezTo>
                    <a:pt x="357" y="184"/>
                    <a:pt x="357" y="196"/>
                    <a:pt x="453" y="232"/>
                  </a:cubicBezTo>
                  <a:cubicBezTo>
                    <a:pt x="536" y="255"/>
                    <a:pt x="536" y="255"/>
                    <a:pt x="607" y="291"/>
                  </a:cubicBezTo>
                  <a:cubicBezTo>
                    <a:pt x="703" y="315"/>
                    <a:pt x="703" y="315"/>
                    <a:pt x="774" y="351"/>
                  </a:cubicBezTo>
                  <a:cubicBezTo>
                    <a:pt x="869" y="374"/>
                    <a:pt x="869" y="374"/>
                    <a:pt x="953" y="386"/>
                  </a:cubicBezTo>
                  <a:cubicBezTo>
                    <a:pt x="1048" y="422"/>
                    <a:pt x="1048" y="410"/>
                    <a:pt x="1131" y="422"/>
                  </a:cubicBezTo>
                  <a:lnTo>
                    <a:pt x="1310" y="446"/>
                  </a:lnTo>
                  <a:lnTo>
                    <a:pt x="1488" y="482"/>
                  </a:lnTo>
                  <a:cubicBezTo>
                    <a:pt x="1520" y="486"/>
                    <a:pt x="1541" y="487"/>
                    <a:pt x="1559" y="487"/>
                  </a:cubicBezTo>
                  <a:cubicBezTo>
                    <a:pt x="1593" y="487"/>
                    <a:pt x="1611" y="482"/>
                    <a:pt x="1667" y="482"/>
                  </a:cubicBezTo>
                  <a:cubicBezTo>
                    <a:pt x="1762" y="482"/>
                    <a:pt x="1762" y="493"/>
                    <a:pt x="1846" y="493"/>
                  </a:cubicBezTo>
                  <a:cubicBezTo>
                    <a:pt x="1941" y="493"/>
                    <a:pt x="1941" y="482"/>
                    <a:pt x="2024" y="482"/>
                  </a:cubicBezTo>
                  <a:cubicBezTo>
                    <a:pt x="2119" y="482"/>
                    <a:pt x="2119" y="470"/>
                    <a:pt x="2203" y="470"/>
                  </a:cubicBezTo>
                  <a:lnTo>
                    <a:pt x="2262" y="470"/>
                  </a:lnTo>
                  <a:cubicBezTo>
                    <a:pt x="2274" y="470"/>
                    <a:pt x="2310" y="446"/>
                    <a:pt x="2322" y="434"/>
                  </a:cubicBezTo>
                  <a:cubicBezTo>
                    <a:pt x="2370" y="410"/>
                    <a:pt x="2298" y="363"/>
                    <a:pt x="2262" y="363"/>
                  </a:cubicBezTo>
                  <a:lnTo>
                    <a:pt x="2191" y="363"/>
                  </a:lnTo>
                  <a:lnTo>
                    <a:pt x="2012" y="386"/>
                  </a:lnTo>
                  <a:cubicBezTo>
                    <a:pt x="1917" y="410"/>
                    <a:pt x="1917" y="410"/>
                    <a:pt x="1834" y="410"/>
                  </a:cubicBezTo>
                  <a:lnTo>
                    <a:pt x="1477" y="410"/>
                  </a:lnTo>
                  <a:cubicBezTo>
                    <a:pt x="1381" y="410"/>
                    <a:pt x="1381" y="374"/>
                    <a:pt x="1298" y="374"/>
                  </a:cubicBezTo>
                  <a:cubicBezTo>
                    <a:pt x="1250" y="368"/>
                    <a:pt x="1227" y="368"/>
                    <a:pt x="1204" y="368"/>
                  </a:cubicBezTo>
                  <a:cubicBezTo>
                    <a:pt x="1182" y="368"/>
                    <a:pt x="1161" y="368"/>
                    <a:pt x="1119" y="363"/>
                  </a:cubicBezTo>
                  <a:lnTo>
                    <a:pt x="941" y="327"/>
                  </a:lnTo>
                  <a:lnTo>
                    <a:pt x="762" y="303"/>
                  </a:lnTo>
                  <a:cubicBezTo>
                    <a:pt x="667" y="267"/>
                    <a:pt x="667" y="291"/>
                    <a:pt x="595" y="255"/>
                  </a:cubicBezTo>
                  <a:cubicBezTo>
                    <a:pt x="572" y="243"/>
                    <a:pt x="548" y="243"/>
                    <a:pt x="536" y="243"/>
                  </a:cubicBezTo>
                  <a:cubicBezTo>
                    <a:pt x="405" y="196"/>
                    <a:pt x="274" y="148"/>
                    <a:pt x="155" y="77"/>
                  </a:cubicBezTo>
                  <a:cubicBezTo>
                    <a:pt x="153" y="77"/>
                    <a:pt x="152" y="77"/>
                    <a:pt x="150" y="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3144725" y="2398925"/>
              <a:ext cx="12225" cy="6000"/>
            </a:xfrm>
            <a:custGeom>
              <a:avLst/>
              <a:gdLst/>
              <a:ahLst/>
              <a:cxnLst/>
              <a:rect l="l" t="t" r="r" b="b"/>
              <a:pathLst>
                <a:path w="489" h="240" extrusionOk="0">
                  <a:moveTo>
                    <a:pt x="429" y="1"/>
                  </a:moveTo>
                  <a:cubicBezTo>
                    <a:pt x="417" y="1"/>
                    <a:pt x="417" y="13"/>
                    <a:pt x="405" y="13"/>
                  </a:cubicBezTo>
                  <a:cubicBezTo>
                    <a:pt x="393" y="13"/>
                    <a:pt x="393" y="13"/>
                    <a:pt x="370" y="25"/>
                  </a:cubicBezTo>
                  <a:cubicBezTo>
                    <a:pt x="358" y="25"/>
                    <a:pt x="346" y="49"/>
                    <a:pt x="346" y="49"/>
                  </a:cubicBezTo>
                  <a:cubicBezTo>
                    <a:pt x="334" y="49"/>
                    <a:pt x="334" y="60"/>
                    <a:pt x="310" y="60"/>
                  </a:cubicBezTo>
                  <a:cubicBezTo>
                    <a:pt x="302" y="60"/>
                    <a:pt x="294" y="55"/>
                    <a:pt x="286" y="55"/>
                  </a:cubicBezTo>
                  <a:cubicBezTo>
                    <a:pt x="282" y="55"/>
                    <a:pt x="278" y="57"/>
                    <a:pt x="274" y="60"/>
                  </a:cubicBezTo>
                  <a:cubicBezTo>
                    <a:pt x="251" y="72"/>
                    <a:pt x="251" y="72"/>
                    <a:pt x="239" y="72"/>
                  </a:cubicBezTo>
                  <a:cubicBezTo>
                    <a:pt x="227" y="84"/>
                    <a:pt x="227" y="84"/>
                    <a:pt x="203" y="84"/>
                  </a:cubicBezTo>
                  <a:lnTo>
                    <a:pt x="179" y="120"/>
                  </a:lnTo>
                  <a:cubicBezTo>
                    <a:pt x="167" y="132"/>
                    <a:pt x="167" y="132"/>
                    <a:pt x="143" y="132"/>
                  </a:cubicBezTo>
                  <a:lnTo>
                    <a:pt x="132" y="132"/>
                  </a:lnTo>
                  <a:cubicBezTo>
                    <a:pt x="108" y="144"/>
                    <a:pt x="84" y="168"/>
                    <a:pt x="60" y="180"/>
                  </a:cubicBezTo>
                  <a:lnTo>
                    <a:pt x="24" y="180"/>
                  </a:lnTo>
                  <a:cubicBezTo>
                    <a:pt x="1" y="215"/>
                    <a:pt x="1" y="227"/>
                    <a:pt x="1" y="239"/>
                  </a:cubicBezTo>
                  <a:lnTo>
                    <a:pt x="36" y="239"/>
                  </a:lnTo>
                  <a:lnTo>
                    <a:pt x="60" y="227"/>
                  </a:lnTo>
                  <a:cubicBezTo>
                    <a:pt x="72" y="227"/>
                    <a:pt x="72" y="227"/>
                    <a:pt x="96" y="215"/>
                  </a:cubicBezTo>
                  <a:cubicBezTo>
                    <a:pt x="108" y="215"/>
                    <a:pt x="108" y="191"/>
                    <a:pt x="120" y="191"/>
                  </a:cubicBezTo>
                  <a:lnTo>
                    <a:pt x="167" y="191"/>
                  </a:lnTo>
                  <a:cubicBezTo>
                    <a:pt x="179" y="191"/>
                    <a:pt x="191" y="191"/>
                    <a:pt x="215" y="180"/>
                  </a:cubicBezTo>
                  <a:cubicBezTo>
                    <a:pt x="227" y="180"/>
                    <a:pt x="227" y="168"/>
                    <a:pt x="239" y="168"/>
                  </a:cubicBezTo>
                  <a:cubicBezTo>
                    <a:pt x="251" y="168"/>
                    <a:pt x="274" y="168"/>
                    <a:pt x="286" y="144"/>
                  </a:cubicBezTo>
                  <a:cubicBezTo>
                    <a:pt x="298" y="144"/>
                    <a:pt x="298" y="144"/>
                    <a:pt x="334" y="132"/>
                  </a:cubicBezTo>
                  <a:cubicBezTo>
                    <a:pt x="346" y="132"/>
                    <a:pt x="346" y="120"/>
                    <a:pt x="358" y="120"/>
                  </a:cubicBezTo>
                  <a:lnTo>
                    <a:pt x="405" y="120"/>
                  </a:lnTo>
                  <a:cubicBezTo>
                    <a:pt x="417" y="120"/>
                    <a:pt x="417" y="108"/>
                    <a:pt x="429" y="108"/>
                  </a:cubicBezTo>
                  <a:cubicBezTo>
                    <a:pt x="453" y="108"/>
                    <a:pt x="453" y="108"/>
                    <a:pt x="465" y="84"/>
                  </a:cubicBezTo>
                  <a:lnTo>
                    <a:pt x="477" y="84"/>
                  </a:lnTo>
                  <a:cubicBezTo>
                    <a:pt x="477" y="84"/>
                    <a:pt x="477" y="72"/>
                    <a:pt x="489" y="72"/>
                  </a:cubicBezTo>
                  <a:cubicBezTo>
                    <a:pt x="489" y="49"/>
                    <a:pt x="477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3149775" y="2401625"/>
              <a:ext cx="3300" cy="4775"/>
            </a:xfrm>
            <a:custGeom>
              <a:avLst/>
              <a:gdLst/>
              <a:ahLst/>
              <a:cxnLst/>
              <a:rect l="l" t="t" r="r" b="b"/>
              <a:pathLst>
                <a:path w="132" h="191" extrusionOk="0">
                  <a:moveTo>
                    <a:pt x="49" y="0"/>
                  </a:moveTo>
                  <a:cubicBezTo>
                    <a:pt x="37" y="0"/>
                    <a:pt x="37" y="12"/>
                    <a:pt x="37" y="12"/>
                  </a:cubicBezTo>
                  <a:lnTo>
                    <a:pt x="37" y="24"/>
                  </a:lnTo>
                  <a:lnTo>
                    <a:pt x="37" y="48"/>
                  </a:lnTo>
                  <a:lnTo>
                    <a:pt x="37" y="60"/>
                  </a:lnTo>
                  <a:cubicBezTo>
                    <a:pt x="37" y="60"/>
                    <a:pt x="25" y="60"/>
                    <a:pt x="25" y="72"/>
                  </a:cubicBezTo>
                  <a:lnTo>
                    <a:pt x="25" y="83"/>
                  </a:lnTo>
                  <a:lnTo>
                    <a:pt x="25" y="107"/>
                  </a:lnTo>
                  <a:lnTo>
                    <a:pt x="1" y="131"/>
                  </a:lnTo>
                  <a:lnTo>
                    <a:pt x="25" y="143"/>
                  </a:lnTo>
                  <a:cubicBezTo>
                    <a:pt x="25" y="143"/>
                    <a:pt x="1" y="143"/>
                    <a:pt x="1" y="167"/>
                  </a:cubicBezTo>
                  <a:lnTo>
                    <a:pt x="1" y="179"/>
                  </a:lnTo>
                  <a:lnTo>
                    <a:pt x="1" y="191"/>
                  </a:lnTo>
                  <a:lnTo>
                    <a:pt x="132" y="191"/>
                  </a:lnTo>
                  <a:lnTo>
                    <a:pt x="132" y="179"/>
                  </a:lnTo>
                  <a:lnTo>
                    <a:pt x="132" y="167"/>
                  </a:lnTo>
                  <a:lnTo>
                    <a:pt x="132" y="143"/>
                  </a:lnTo>
                  <a:lnTo>
                    <a:pt x="108" y="131"/>
                  </a:lnTo>
                  <a:cubicBezTo>
                    <a:pt x="108" y="125"/>
                    <a:pt x="114" y="125"/>
                    <a:pt x="120" y="125"/>
                  </a:cubicBezTo>
                  <a:cubicBezTo>
                    <a:pt x="126" y="125"/>
                    <a:pt x="132" y="125"/>
                    <a:pt x="132" y="119"/>
                  </a:cubicBezTo>
                  <a:cubicBezTo>
                    <a:pt x="132" y="107"/>
                    <a:pt x="132" y="107"/>
                    <a:pt x="108" y="107"/>
                  </a:cubicBezTo>
                  <a:lnTo>
                    <a:pt x="108" y="83"/>
                  </a:lnTo>
                  <a:lnTo>
                    <a:pt x="96" y="72"/>
                  </a:lnTo>
                  <a:lnTo>
                    <a:pt x="96" y="60"/>
                  </a:lnTo>
                  <a:cubicBezTo>
                    <a:pt x="96" y="48"/>
                    <a:pt x="84" y="24"/>
                    <a:pt x="96" y="24"/>
                  </a:cubicBezTo>
                  <a:cubicBezTo>
                    <a:pt x="72" y="0"/>
                    <a:pt x="49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2905125" y="2109925"/>
              <a:ext cx="167300" cy="37700"/>
            </a:xfrm>
            <a:custGeom>
              <a:avLst/>
              <a:gdLst/>
              <a:ahLst/>
              <a:cxnLst/>
              <a:rect l="l" t="t" r="r" b="b"/>
              <a:pathLst>
                <a:path w="6692" h="1508" extrusionOk="0">
                  <a:moveTo>
                    <a:pt x="960" y="0"/>
                  </a:moveTo>
                  <a:cubicBezTo>
                    <a:pt x="851" y="0"/>
                    <a:pt x="744" y="6"/>
                    <a:pt x="643" y="24"/>
                  </a:cubicBezTo>
                  <a:cubicBezTo>
                    <a:pt x="429" y="60"/>
                    <a:pt x="214" y="167"/>
                    <a:pt x="95" y="357"/>
                  </a:cubicBezTo>
                  <a:cubicBezTo>
                    <a:pt x="60" y="405"/>
                    <a:pt x="36" y="441"/>
                    <a:pt x="12" y="536"/>
                  </a:cubicBezTo>
                  <a:cubicBezTo>
                    <a:pt x="0" y="607"/>
                    <a:pt x="0" y="667"/>
                    <a:pt x="0" y="714"/>
                  </a:cubicBezTo>
                  <a:cubicBezTo>
                    <a:pt x="0" y="774"/>
                    <a:pt x="36" y="810"/>
                    <a:pt x="48" y="857"/>
                  </a:cubicBezTo>
                  <a:cubicBezTo>
                    <a:pt x="57" y="866"/>
                    <a:pt x="63" y="872"/>
                    <a:pt x="65" y="872"/>
                  </a:cubicBezTo>
                  <a:cubicBezTo>
                    <a:pt x="70" y="872"/>
                    <a:pt x="67" y="858"/>
                    <a:pt x="60" y="822"/>
                  </a:cubicBezTo>
                  <a:cubicBezTo>
                    <a:pt x="36" y="762"/>
                    <a:pt x="12" y="619"/>
                    <a:pt x="60" y="500"/>
                  </a:cubicBezTo>
                  <a:cubicBezTo>
                    <a:pt x="107" y="381"/>
                    <a:pt x="155" y="333"/>
                    <a:pt x="179" y="286"/>
                  </a:cubicBezTo>
                  <a:cubicBezTo>
                    <a:pt x="226" y="238"/>
                    <a:pt x="274" y="179"/>
                    <a:pt x="393" y="131"/>
                  </a:cubicBezTo>
                  <a:cubicBezTo>
                    <a:pt x="512" y="71"/>
                    <a:pt x="583" y="71"/>
                    <a:pt x="643" y="60"/>
                  </a:cubicBezTo>
                  <a:cubicBezTo>
                    <a:pt x="702" y="36"/>
                    <a:pt x="774" y="36"/>
                    <a:pt x="905" y="36"/>
                  </a:cubicBezTo>
                  <a:cubicBezTo>
                    <a:pt x="1179" y="36"/>
                    <a:pt x="1179" y="36"/>
                    <a:pt x="1464" y="71"/>
                  </a:cubicBezTo>
                  <a:cubicBezTo>
                    <a:pt x="1726" y="95"/>
                    <a:pt x="1726" y="95"/>
                    <a:pt x="2012" y="143"/>
                  </a:cubicBezTo>
                  <a:lnTo>
                    <a:pt x="2548" y="238"/>
                  </a:lnTo>
                  <a:cubicBezTo>
                    <a:pt x="2810" y="298"/>
                    <a:pt x="2810" y="286"/>
                    <a:pt x="3084" y="357"/>
                  </a:cubicBezTo>
                  <a:cubicBezTo>
                    <a:pt x="3346" y="417"/>
                    <a:pt x="3346" y="417"/>
                    <a:pt x="3620" y="488"/>
                  </a:cubicBezTo>
                  <a:cubicBezTo>
                    <a:pt x="3881" y="560"/>
                    <a:pt x="3881" y="560"/>
                    <a:pt x="4143" y="655"/>
                  </a:cubicBezTo>
                  <a:cubicBezTo>
                    <a:pt x="4405" y="738"/>
                    <a:pt x="4405" y="726"/>
                    <a:pt x="4655" y="822"/>
                  </a:cubicBezTo>
                  <a:cubicBezTo>
                    <a:pt x="4917" y="905"/>
                    <a:pt x="6358" y="1441"/>
                    <a:pt x="6406" y="1453"/>
                  </a:cubicBezTo>
                  <a:lnTo>
                    <a:pt x="6584" y="1500"/>
                  </a:lnTo>
                  <a:cubicBezTo>
                    <a:pt x="6606" y="1505"/>
                    <a:pt x="6621" y="1507"/>
                    <a:pt x="6630" y="1507"/>
                  </a:cubicBezTo>
                  <a:cubicBezTo>
                    <a:pt x="6691" y="1507"/>
                    <a:pt x="6549" y="1422"/>
                    <a:pt x="6477" y="1381"/>
                  </a:cubicBezTo>
                  <a:lnTo>
                    <a:pt x="6382" y="1334"/>
                  </a:lnTo>
                  <a:cubicBezTo>
                    <a:pt x="6346" y="1322"/>
                    <a:pt x="5989" y="1191"/>
                    <a:pt x="5727" y="1095"/>
                  </a:cubicBezTo>
                  <a:cubicBezTo>
                    <a:pt x="5477" y="1012"/>
                    <a:pt x="5477" y="1012"/>
                    <a:pt x="5215" y="917"/>
                  </a:cubicBezTo>
                  <a:cubicBezTo>
                    <a:pt x="4941" y="833"/>
                    <a:pt x="4941" y="833"/>
                    <a:pt x="4691" y="738"/>
                  </a:cubicBezTo>
                  <a:cubicBezTo>
                    <a:pt x="4417" y="655"/>
                    <a:pt x="4417" y="667"/>
                    <a:pt x="4155" y="583"/>
                  </a:cubicBezTo>
                  <a:cubicBezTo>
                    <a:pt x="3881" y="500"/>
                    <a:pt x="3905" y="476"/>
                    <a:pt x="3631" y="417"/>
                  </a:cubicBezTo>
                  <a:cubicBezTo>
                    <a:pt x="3369" y="333"/>
                    <a:pt x="3369" y="357"/>
                    <a:pt x="3096" y="286"/>
                  </a:cubicBezTo>
                  <a:lnTo>
                    <a:pt x="2560" y="167"/>
                  </a:lnTo>
                  <a:cubicBezTo>
                    <a:pt x="2298" y="119"/>
                    <a:pt x="2298" y="119"/>
                    <a:pt x="2012" y="83"/>
                  </a:cubicBezTo>
                  <a:cubicBezTo>
                    <a:pt x="1738" y="36"/>
                    <a:pt x="1738" y="60"/>
                    <a:pt x="1464" y="24"/>
                  </a:cubicBezTo>
                  <a:cubicBezTo>
                    <a:pt x="1381" y="24"/>
                    <a:pt x="1286" y="12"/>
                    <a:pt x="1286" y="12"/>
                  </a:cubicBezTo>
                  <a:cubicBezTo>
                    <a:pt x="1179" y="6"/>
                    <a:pt x="1069" y="0"/>
                    <a:pt x="9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4027300" y="2487300"/>
              <a:ext cx="51600" cy="65250"/>
            </a:xfrm>
            <a:custGeom>
              <a:avLst/>
              <a:gdLst/>
              <a:ahLst/>
              <a:cxnLst/>
              <a:rect l="l" t="t" r="r" b="b"/>
              <a:pathLst>
                <a:path w="2064" h="2610" extrusionOk="0">
                  <a:moveTo>
                    <a:pt x="2036" y="1"/>
                  </a:moveTo>
                  <a:cubicBezTo>
                    <a:pt x="2009" y="1"/>
                    <a:pt x="1967" y="28"/>
                    <a:pt x="1952" y="50"/>
                  </a:cubicBezTo>
                  <a:lnTo>
                    <a:pt x="1916" y="85"/>
                  </a:lnTo>
                  <a:cubicBezTo>
                    <a:pt x="1905" y="97"/>
                    <a:pt x="1821" y="252"/>
                    <a:pt x="1762" y="347"/>
                  </a:cubicBezTo>
                  <a:cubicBezTo>
                    <a:pt x="1702" y="455"/>
                    <a:pt x="1702" y="455"/>
                    <a:pt x="1619" y="562"/>
                  </a:cubicBezTo>
                  <a:cubicBezTo>
                    <a:pt x="1559" y="669"/>
                    <a:pt x="1559" y="669"/>
                    <a:pt x="1488" y="764"/>
                  </a:cubicBezTo>
                  <a:cubicBezTo>
                    <a:pt x="1416" y="871"/>
                    <a:pt x="1428" y="871"/>
                    <a:pt x="1357" y="978"/>
                  </a:cubicBezTo>
                  <a:cubicBezTo>
                    <a:pt x="1285" y="1086"/>
                    <a:pt x="1262" y="1062"/>
                    <a:pt x="1190" y="1169"/>
                  </a:cubicBezTo>
                  <a:cubicBezTo>
                    <a:pt x="1119" y="1264"/>
                    <a:pt x="1119" y="1276"/>
                    <a:pt x="1047" y="1359"/>
                  </a:cubicBezTo>
                  <a:cubicBezTo>
                    <a:pt x="964" y="1467"/>
                    <a:pt x="964" y="1467"/>
                    <a:pt x="893" y="1562"/>
                  </a:cubicBezTo>
                  <a:cubicBezTo>
                    <a:pt x="821" y="1657"/>
                    <a:pt x="821" y="1657"/>
                    <a:pt x="750" y="1752"/>
                  </a:cubicBezTo>
                  <a:cubicBezTo>
                    <a:pt x="666" y="1836"/>
                    <a:pt x="666" y="1859"/>
                    <a:pt x="595" y="1943"/>
                  </a:cubicBezTo>
                  <a:lnTo>
                    <a:pt x="535" y="2002"/>
                  </a:lnTo>
                  <a:cubicBezTo>
                    <a:pt x="416" y="2157"/>
                    <a:pt x="285" y="2288"/>
                    <a:pt x="166" y="2431"/>
                  </a:cubicBezTo>
                  <a:lnTo>
                    <a:pt x="107" y="2491"/>
                  </a:lnTo>
                  <a:cubicBezTo>
                    <a:pt x="95" y="2526"/>
                    <a:pt x="71" y="2538"/>
                    <a:pt x="59" y="2550"/>
                  </a:cubicBezTo>
                  <a:cubicBezTo>
                    <a:pt x="48" y="2572"/>
                    <a:pt x="37" y="2584"/>
                    <a:pt x="17" y="2604"/>
                  </a:cubicBezTo>
                  <a:lnTo>
                    <a:pt x="17" y="2604"/>
                  </a:lnTo>
                  <a:cubicBezTo>
                    <a:pt x="22" y="2602"/>
                    <a:pt x="28" y="2600"/>
                    <a:pt x="35" y="2598"/>
                  </a:cubicBezTo>
                  <a:cubicBezTo>
                    <a:pt x="59" y="2586"/>
                    <a:pt x="107" y="2538"/>
                    <a:pt x="154" y="2502"/>
                  </a:cubicBezTo>
                  <a:cubicBezTo>
                    <a:pt x="226" y="2419"/>
                    <a:pt x="238" y="2419"/>
                    <a:pt x="309" y="2336"/>
                  </a:cubicBezTo>
                  <a:cubicBezTo>
                    <a:pt x="404" y="2240"/>
                    <a:pt x="404" y="2240"/>
                    <a:pt x="476" y="2157"/>
                  </a:cubicBezTo>
                  <a:cubicBezTo>
                    <a:pt x="547" y="2062"/>
                    <a:pt x="571" y="2050"/>
                    <a:pt x="643" y="1955"/>
                  </a:cubicBezTo>
                  <a:cubicBezTo>
                    <a:pt x="714" y="1871"/>
                    <a:pt x="726" y="1859"/>
                    <a:pt x="809" y="1776"/>
                  </a:cubicBezTo>
                  <a:cubicBezTo>
                    <a:pt x="881" y="1693"/>
                    <a:pt x="881" y="1693"/>
                    <a:pt x="964" y="1586"/>
                  </a:cubicBezTo>
                  <a:cubicBezTo>
                    <a:pt x="1047" y="1490"/>
                    <a:pt x="1357" y="1097"/>
                    <a:pt x="1428" y="1002"/>
                  </a:cubicBezTo>
                  <a:cubicBezTo>
                    <a:pt x="1500" y="907"/>
                    <a:pt x="1488" y="907"/>
                    <a:pt x="1559" y="800"/>
                  </a:cubicBezTo>
                  <a:cubicBezTo>
                    <a:pt x="1643" y="705"/>
                    <a:pt x="1643" y="693"/>
                    <a:pt x="1714" y="609"/>
                  </a:cubicBezTo>
                  <a:cubicBezTo>
                    <a:pt x="1786" y="502"/>
                    <a:pt x="1774" y="502"/>
                    <a:pt x="1845" y="395"/>
                  </a:cubicBezTo>
                  <a:cubicBezTo>
                    <a:pt x="1916" y="288"/>
                    <a:pt x="2024" y="133"/>
                    <a:pt x="2024" y="109"/>
                  </a:cubicBezTo>
                  <a:cubicBezTo>
                    <a:pt x="2036" y="85"/>
                    <a:pt x="2036" y="50"/>
                    <a:pt x="2059" y="38"/>
                  </a:cubicBezTo>
                  <a:cubicBezTo>
                    <a:pt x="2064" y="11"/>
                    <a:pt x="2053" y="1"/>
                    <a:pt x="2036" y="1"/>
                  </a:cubicBezTo>
                  <a:close/>
                  <a:moveTo>
                    <a:pt x="17" y="2604"/>
                  </a:moveTo>
                  <a:lnTo>
                    <a:pt x="17" y="2604"/>
                  </a:lnTo>
                  <a:cubicBezTo>
                    <a:pt x="0" y="2610"/>
                    <a:pt x="2" y="2610"/>
                    <a:pt x="11" y="2610"/>
                  </a:cubicBezTo>
                  <a:cubicBezTo>
                    <a:pt x="14" y="2608"/>
                    <a:pt x="15" y="2606"/>
                    <a:pt x="17" y="26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4231475" y="2563225"/>
              <a:ext cx="15200" cy="70500"/>
            </a:xfrm>
            <a:custGeom>
              <a:avLst/>
              <a:gdLst/>
              <a:ahLst/>
              <a:cxnLst/>
              <a:rect l="l" t="t" r="r" b="b"/>
              <a:pathLst>
                <a:path w="608" h="2820" extrusionOk="0">
                  <a:moveTo>
                    <a:pt x="575" y="0"/>
                  </a:moveTo>
                  <a:cubicBezTo>
                    <a:pt x="552" y="0"/>
                    <a:pt x="521" y="39"/>
                    <a:pt x="512" y="73"/>
                  </a:cubicBezTo>
                  <a:cubicBezTo>
                    <a:pt x="512" y="85"/>
                    <a:pt x="500" y="96"/>
                    <a:pt x="500" y="108"/>
                  </a:cubicBezTo>
                  <a:cubicBezTo>
                    <a:pt x="500" y="132"/>
                    <a:pt x="477" y="275"/>
                    <a:pt x="465" y="382"/>
                  </a:cubicBezTo>
                  <a:lnTo>
                    <a:pt x="441" y="585"/>
                  </a:lnTo>
                  <a:lnTo>
                    <a:pt x="405" y="799"/>
                  </a:lnTo>
                  <a:lnTo>
                    <a:pt x="381" y="1001"/>
                  </a:lnTo>
                  <a:cubicBezTo>
                    <a:pt x="357" y="1108"/>
                    <a:pt x="346" y="1108"/>
                    <a:pt x="310" y="1216"/>
                  </a:cubicBezTo>
                  <a:cubicBezTo>
                    <a:pt x="298" y="1323"/>
                    <a:pt x="298" y="1335"/>
                    <a:pt x="286" y="1418"/>
                  </a:cubicBezTo>
                  <a:cubicBezTo>
                    <a:pt x="274" y="1525"/>
                    <a:pt x="274" y="1525"/>
                    <a:pt x="238" y="1632"/>
                  </a:cubicBezTo>
                  <a:lnTo>
                    <a:pt x="215" y="1835"/>
                  </a:lnTo>
                  <a:cubicBezTo>
                    <a:pt x="191" y="1942"/>
                    <a:pt x="191" y="1954"/>
                    <a:pt x="167" y="2049"/>
                  </a:cubicBezTo>
                  <a:cubicBezTo>
                    <a:pt x="167" y="2073"/>
                    <a:pt x="155" y="2121"/>
                    <a:pt x="155" y="2121"/>
                  </a:cubicBezTo>
                  <a:cubicBezTo>
                    <a:pt x="119" y="2287"/>
                    <a:pt x="96" y="2454"/>
                    <a:pt x="48" y="2609"/>
                  </a:cubicBezTo>
                  <a:cubicBezTo>
                    <a:pt x="48" y="2632"/>
                    <a:pt x="36" y="2656"/>
                    <a:pt x="36" y="2692"/>
                  </a:cubicBezTo>
                  <a:cubicBezTo>
                    <a:pt x="36" y="2716"/>
                    <a:pt x="24" y="2728"/>
                    <a:pt x="24" y="2752"/>
                  </a:cubicBezTo>
                  <a:cubicBezTo>
                    <a:pt x="24" y="2763"/>
                    <a:pt x="24" y="2775"/>
                    <a:pt x="0" y="2811"/>
                  </a:cubicBezTo>
                  <a:cubicBezTo>
                    <a:pt x="12" y="2817"/>
                    <a:pt x="21" y="2820"/>
                    <a:pt x="27" y="2820"/>
                  </a:cubicBezTo>
                  <a:cubicBezTo>
                    <a:pt x="33" y="2820"/>
                    <a:pt x="36" y="2817"/>
                    <a:pt x="36" y="2811"/>
                  </a:cubicBezTo>
                  <a:cubicBezTo>
                    <a:pt x="48" y="2775"/>
                    <a:pt x="60" y="2728"/>
                    <a:pt x="84" y="2692"/>
                  </a:cubicBezTo>
                  <a:lnTo>
                    <a:pt x="143" y="2478"/>
                  </a:lnTo>
                  <a:cubicBezTo>
                    <a:pt x="167" y="2371"/>
                    <a:pt x="167" y="2371"/>
                    <a:pt x="179" y="2275"/>
                  </a:cubicBezTo>
                  <a:cubicBezTo>
                    <a:pt x="191" y="2180"/>
                    <a:pt x="191" y="2156"/>
                    <a:pt x="226" y="2061"/>
                  </a:cubicBezTo>
                  <a:cubicBezTo>
                    <a:pt x="238" y="1978"/>
                    <a:pt x="262" y="1942"/>
                    <a:pt x="286" y="1859"/>
                  </a:cubicBezTo>
                  <a:cubicBezTo>
                    <a:pt x="322" y="1751"/>
                    <a:pt x="322" y="1751"/>
                    <a:pt x="334" y="1644"/>
                  </a:cubicBezTo>
                  <a:cubicBezTo>
                    <a:pt x="346" y="1537"/>
                    <a:pt x="346" y="1537"/>
                    <a:pt x="381" y="1442"/>
                  </a:cubicBezTo>
                  <a:cubicBezTo>
                    <a:pt x="393" y="1335"/>
                    <a:pt x="453" y="1120"/>
                    <a:pt x="465" y="1025"/>
                  </a:cubicBezTo>
                  <a:lnTo>
                    <a:pt x="488" y="811"/>
                  </a:lnTo>
                  <a:cubicBezTo>
                    <a:pt x="512" y="704"/>
                    <a:pt x="524" y="704"/>
                    <a:pt x="536" y="608"/>
                  </a:cubicBezTo>
                  <a:cubicBezTo>
                    <a:pt x="548" y="501"/>
                    <a:pt x="607" y="108"/>
                    <a:pt x="607" y="96"/>
                  </a:cubicBezTo>
                  <a:cubicBezTo>
                    <a:pt x="607" y="73"/>
                    <a:pt x="607" y="49"/>
                    <a:pt x="596" y="25"/>
                  </a:cubicBezTo>
                  <a:cubicBezTo>
                    <a:pt x="592" y="7"/>
                    <a:pt x="584" y="0"/>
                    <a:pt x="5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4218975" y="2572975"/>
              <a:ext cx="10725" cy="44900"/>
            </a:xfrm>
            <a:custGeom>
              <a:avLst/>
              <a:gdLst/>
              <a:ahLst/>
              <a:cxnLst/>
              <a:rect l="l" t="t" r="r" b="b"/>
              <a:pathLst>
                <a:path w="429" h="1796" extrusionOk="0">
                  <a:moveTo>
                    <a:pt x="395" y="1"/>
                  </a:moveTo>
                  <a:cubicBezTo>
                    <a:pt x="372" y="1"/>
                    <a:pt x="338" y="23"/>
                    <a:pt x="322" y="40"/>
                  </a:cubicBezTo>
                  <a:cubicBezTo>
                    <a:pt x="322" y="52"/>
                    <a:pt x="310" y="52"/>
                    <a:pt x="310" y="64"/>
                  </a:cubicBezTo>
                  <a:cubicBezTo>
                    <a:pt x="310" y="76"/>
                    <a:pt x="310" y="76"/>
                    <a:pt x="298" y="99"/>
                  </a:cubicBezTo>
                  <a:cubicBezTo>
                    <a:pt x="286" y="159"/>
                    <a:pt x="286" y="171"/>
                    <a:pt x="286" y="230"/>
                  </a:cubicBezTo>
                  <a:cubicBezTo>
                    <a:pt x="262" y="302"/>
                    <a:pt x="262" y="302"/>
                    <a:pt x="250" y="361"/>
                  </a:cubicBezTo>
                  <a:cubicBezTo>
                    <a:pt x="238" y="421"/>
                    <a:pt x="238" y="433"/>
                    <a:pt x="238" y="492"/>
                  </a:cubicBezTo>
                  <a:cubicBezTo>
                    <a:pt x="226" y="576"/>
                    <a:pt x="238" y="576"/>
                    <a:pt x="226" y="635"/>
                  </a:cubicBezTo>
                  <a:cubicBezTo>
                    <a:pt x="203" y="695"/>
                    <a:pt x="191" y="695"/>
                    <a:pt x="179" y="766"/>
                  </a:cubicBezTo>
                  <a:cubicBezTo>
                    <a:pt x="167" y="826"/>
                    <a:pt x="167" y="838"/>
                    <a:pt x="167" y="897"/>
                  </a:cubicBezTo>
                  <a:cubicBezTo>
                    <a:pt x="143" y="969"/>
                    <a:pt x="143" y="969"/>
                    <a:pt x="131" y="1028"/>
                  </a:cubicBezTo>
                  <a:cubicBezTo>
                    <a:pt x="119" y="1111"/>
                    <a:pt x="131" y="1111"/>
                    <a:pt x="119" y="1159"/>
                  </a:cubicBezTo>
                  <a:cubicBezTo>
                    <a:pt x="107" y="1219"/>
                    <a:pt x="107" y="1242"/>
                    <a:pt x="107" y="1302"/>
                  </a:cubicBezTo>
                  <a:cubicBezTo>
                    <a:pt x="107" y="1314"/>
                    <a:pt x="107" y="1326"/>
                    <a:pt x="84" y="1338"/>
                  </a:cubicBezTo>
                  <a:cubicBezTo>
                    <a:pt x="72" y="1445"/>
                    <a:pt x="60" y="1552"/>
                    <a:pt x="24" y="1659"/>
                  </a:cubicBezTo>
                  <a:cubicBezTo>
                    <a:pt x="24" y="1671"/>
                    <a:pt x="24" y="1683"/>
                    <a:pt x="12" y="1707"/>
                  </a:cubicBezTo>
                  <a:cubicBezTo>
                    <a:pt x="12" y="1719"/>
                    <a:pt x="12" y="1731"/>
                    <a:pt x="0" y="1742"/>
                  </a:cubicBezTo>
                  <a:lnTo>
                    <a:pt x="0" y="1790"/>
                  </a:lnTo>
                  <a:cubicBezTo>
                    <a:pt x="8" y="1790"/>
                    <a:pt x="16" y="1795"/>
                    <a:pt x="20" y="1795"/>
                  </a:cubicBezTo>
                  <a:cubicBezTo>
                    <a:pt x="23" y="1795"/>
                    <a:pt x="24" y="1794"/>
                    <a:pt x="24" y="1790"/>
                  </a:cubicBezTo>
                  <a:cubicBezTo>
                    <a:pt x="36" y="1778"/>
                    <a:pt x="60" y="1742"/>
                    <a:pt x="60" y="1719"/>
                  </a:cubicBezTo>
                  <a:cubicBezTo>
                    <a:pt x="72" y="1659"/>
                    <a:pt x="95" y="1528"/>
                    <a:pt x="119" y="1445"/>
                  </a:cubicBezTo>
                  <a:cubicBezTo>
                    <a:pt x="131" y="1385"/>
                    <a:pt x="131" y="1373"/>
                    <a:pt x="143" y="1314"/>
                  </a:cubicBezTo>
                  <a:cubicBezTo>
                    <a:pt x="167" y="1254"/>
                    <a:pt x="179" y="1242"/>
                    <a:pt x="191" y="1183"/>
                  </a:cubicBezTo>
                  <a:cubicBezTo>
                    <a:pt x="203" y="1123"/>
                    <a:pt x="203" y="1111"/>
                    <a:pt x="226" y="1052"/>
                  </a:cubicBezTo>
                  <a:cubicBezTo>
                    <a:pt x="238" y="992"/>
                    <a:pt x="238" y="969"/>
                    <a:pt x="250" y="909"/>
                  </a:cubicBezTo>
                  <a:cubicBezTo>
                    <a:pt x="262" y="849"/>
                    <a:pt x="298" y="707"/>
                    <a:pt x="310" y="647"/>
                  </a:cubicBezTo>
                  <a:cubicBezTo>
                    <a:pt x="322" y="576"/>
                    <a:pt x="310" y="576"/>
                    <a:pt x="322" y="516"/>
                  </a:cubicBezTo>
                  <a:cubicBezTo>
                    <a:pt x="345" y="457"/>
                    <a:pt x="345" y="433"/>
                    <a:pt x="357" y="373"/>
                  </a:cubicBezTo>
                  <a:cubicBezTo>
                    <a:pt x="369" y="314"/>
                    <a:pt x="369" y="302"/>
                    <a:pt x="381" y="242"/>
                  </a:cubicBezTo>
                  <a:cubicBezTo>
                    <a:pt x="405" y="171"/>
                    <a:pt x="405" y="171"/>
                    <a:pt x="417" y="111"/>
                  </a:cubicBezTo>
                  <a:cubicBezTo>
                    <a:pt x="417" y="99"/>
                    <a:pt x="429" y="76"/>
                    <a:pt x="429" y="64"/>
                  </a:cubicBezTo>
                  <a:cubicBezTo>
                    <a:pt x="429" y="52"/>
                    <a:pt x="429" y="40"/>
                    <a:pt x="417" y="16"/>
                  </a:cubicBezTo>
                  <a:cubicBezTo>
                    <a:pt x="413" y="5"/>
                    <a:pt x="405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4204675" y="2573650"/>
              <a:ext cx="11925" cy="35700"/>
            </a:xfrm>
            <a:custGeom>
              <a:avLst/>
              <a:gdLst/>
              <a:ahLst/>
              <a:cxnLst/>
              <a:rect l="l" t="t" r="r" b="b"/>
              <a:pathLst>
                <a:path w="477" h="1428" extrusionOk="0">
                  <a:moveTo>
                    <a:pt x="436" y="1"/>
                  </a:moveTo>
                  <a:cubicBezTo>
                    <a:pt x="415" y="1"/>
                    <a:pt x="389" y="17"/>
                    <a:pt x="382" y="25"/>
                  </a:cubicBezTo>
                  <a:lnTo>
                    <a:pt x="358" y="37"/>
                  </a:lnTo>
                  <a:cubicBezTo>
                    <a:pt x="358" y="49"/>
                    <a:pt x="358" y="49"/>
                    <a:pt x="346" y="72"/>
                  </a:cubicBezTo>
                  <a:cubicBezTo>
                    <a:pt x="334" y="108"/>
                    <a:pt x="334" y="132"/>
                    <a:pt x="322" y="168"/>
                  </a:cubicBezTo>
                  <a:cubicBezTo>
                    <a:pt x="298" y="227"/>
                    <a:pt x="298" y="227"/>
                    <a:pt x="286" y="275"/>
                  </a:cubicBezTo>
                  <a:cubicBezTo>
                    <a:pt x="275" y="322"/>
                    <a:pt x="275" y="334"/>
                    <a:pt x="263" y="382"/>
                  </a:cubicBezTo>
                  <a:cubicBezTo>
                    <a:pt x="239" y="441"/>
                    <a:pt x="263" y="441"/>
                    <a:pt x="239" y="489"/>
                  </a:cubicBezTo>
                  <a:cubicBezTo>
                    <a:pt x="227" y="549"/>
                    <a:pt x="215" y="525"/>
                    <a:pt x="203" y="584"/>
                  </a:cubicBezTo>
                  <a:cubicBezTo>
                    <a:pt x="179" y="632"/>
                    <a:pt x="179" y="644"/>
                    <a:pt x="179" y="691"/>
                  </a:cubicBezTo>
                  <a:cubicBezTo>
                    <a:pt x="167" y="751"/>
                    <a:pt x="167" y="751"/>
                    <a:pt x="155" y="799"/>
                  </a:cubicBezTo>
                  <a:cubicBezTo>
                    <a:pt x="144" y="858"/>
                    <a:pt x="155" y="858"/>
                    <a:pt x="144" y="906"/>
                  </a:cubicBezTo>
                  <a:cubicBezTo>
                    <a:pt x="120" y="942"/>
                    <a:pt x="120" y="965"/>
                    <a:pt x="108" y="1001"/>
                  </a:cubicBezTo>
                  <a:cubicBezTo>
                    <a:pt x="108" y="1025"/>
                    <a:pt x="96" y="1037"/>
                    <a:pt x="96" y="1037"/>
                  </a:cubicBezTo>
                  <a:cubicBezTo>
                    <a:pt x="84" y="1120"/>
                    <a:pt x="60" y="1215"/>
                    <a:pt x="36" y="1287"/>
                  </a:cubicBezTo>
                  <a:cubicBezTo>
                    <a:pt x="36" y="1299"/>
                    <a:pt x="36" y="1323"/>
                    <a:pt x="25" y="1323"/>
                  </a:cubicBezTo>
                  <a:cubicBezTo>
                    <a:pt x="25" y="1334"/>
                    <a:pt x="25" y="1334"/>
                    <a:pt x="1" y="1346"/>
                  </a:cubicBezTo>
                  <a:lnTo>
                    <a:pt x="1" y="1382"/>
                  </a:lnTo>
                  <a:cubicBezTo>
                    <a:pt x="26" y="1408"/>
                    <a:pt x="40" y="1427"/>
                    <a:pt x="45" y="1427"/>
                  </a:cubicBezTo>
                  <a:cubicBezTo>
                    <a:pt x="47" y="1427"/>
                    <a:pt x="48" y="1424"/>
                    <a:pt x="48" y="1418"/>
                  </a:cubicBezTo>
                  <a:cubicBezTo>
                    <a:pt x="60" y="1406"/>
                    <a:pt x="84" y="1394"/>
                    <a:pt x="84" y="1358"/>
                  </a:cubicBezTo>
                  <a:cubicBezTo>
                    <a:pt x="96" y="1323"/>
                    <a:pt x="120" y="1203"/>
                    <a:pt x="144" y="1156"/>
                  </a:cubicBezTo>
                  <a:cubicBezTo>
                    <a:pt x="155" y="1108"/>
                    <a:pt x="155" y="1084"/>
                    <a:pt x="167" y="1049"/>
                  </a:cubicBezTo>
                  <a:cubicBezTo>
                    <a:pt x="179" y="989"/>
                    <a:pt x="179" y="989"/>
                    <a:pt x="215" y="942"/>
                  </a:cubicBezTo>
                  <a:cubicBezTo>
                    <a:pt x="227" y="882"/>
                    <a:pt x="227" y="882"/>
                    <a:pt x="239" y="846"/>
                  </a:cubicBezTo>
                  <a:cubicBezTo>
                    <a:pt x="263" y="799"/>
                    <a:pt x="263" y="787"/>
                    <a:pt x="275" y="739"/>
                  </a:cubicBezTo>
                  <a:cubicBezTo>
                    <a:pt x="286" y="691"/>
                    <a:pt x="334" y="572"/>
                    <a:pt x="346" y="525"/>
                  </a:cubicBezTo>
                  <a:cubicBezTo>
                    <a:pt x="358" y="465"/>
                    <a:pt x="346" y="465"/>
                    <a:pt x="358" y="430"/>
                  </a:cubicBezTo>
                  <a:cubicBezTo>
                    <a:pt x="382" y="382"/>
                    <a:pt x="394" y="370"/>
                    <a:pt x="406" y="322"/>
                  </a:cubicBezTo>
                  <a:cubicBezTo>
                    <a:pt x="417" y="263"/>
                    <a:pt x="417" y="263"/>
                    <a:pt x="441" y="215"/>
                  </a:cubicBezTo>
                  <a:cubicBezTo>
                    <a:pt x="453" y="156"/>
                    <a:pt x="453" y="156"/>
                    <a:pt x="465" y="108"/>
                  </a:cubicBezTo>
                  <a:cubicBezTo>
                    <a:pt x="465" y="96"/>
                    <a:pt x="477" y="84"/>
                    <a:pt x="477" y="72"/>
                  </a:cubicBezTo>
                  <a:cubicBezTo>
                    <a:pt x="477" y="49"/>
                    <a:pt x="477" y="37"/>
                    <a:pt x="465" y="25"/>
                  </a:cubicBezTo>
                  <a:cubicBezTo>
                    <a:pt x="461" y="7"/>
                    <a:pt x="449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4189500" y="2570975"/>
              <a:ext cx="13125" cy="35750"/>
            </a:xfrm>
            <a:custGeom>
              <a:avLst/>
              <a:gdLst/>
              <a:ahLst/>
              <a:cxnLst/>
              <a:rect l="l" t="t" r="r" b="b"/>
              <a:pathLst>
                <a:path w="525" h="1430" extrusionOk="0">
                  <a:moveTo>
                    <a:pt x="495" y="1"/>
                  </a:moveTo>
                  <a:cubicBezTo>
                    <a:pt x="473" y="1"/>
                    <a:pt x="444" y="17"/>
                    <a:pt x="429" y="25"/>
                  </a:cubicBezTo>
                  <a:lnTo>
                    <a:pt x="417" y="36"/>
                  </a:lnTo>
                  <a:cubicBezTo>
                    <a:pt x="417" y="60"/>
                    <a:pt x="417" y="60"/>
                    <a:pt x="405" y="72"/>
                  </a:cubicBezTo>
                  <a:cubicBezTo>
                    <a:pt x="393" y="120"/>
                    <a:pt x="393" y="132"/>
                    <a:pt x="370" y="179"/>
                  </a:cubicBezTo>
                  <a:cubicBezTo>
                    <a:pt x="358" y="239"/>
                    <a:pt x="358" y="239"/>
                    <a:pt x="346" y="275"/>
                  </a:cubicBezTo>
                  <a:cubicBezTo>
                    <a:pt x="334" y="322"/>
                    <a:pt x="334" y="334"/>
                    <a:pt x="310" y="382"/>
                  </a:cubicBezTo>
                  <a:cubicBezTo>
                    <a:pt x="298" y="441"/>
                    <a:pt x="298" y="441"/>
                    <a:pt x="286" y="489"/>
                  </a:cubicBezTo>
                  <a:cubicBezTo>
                    <a:pt x="274" y="548"/>
                    <a:pt x="251" y="537"/>
                    <a:pt x="239" y="596"/>
                  </a:cubicBezTo>
                  <a:cubicBezTo>
                    <a:pt x="227" y="632"/>
                    <a:pt x="227" y="656"/>
                    <a:pt x="215" y="691"/>
                  </a:cubicBezTo>
                  <a:cubicBezTo>
                    <a:pt x="191" y="751"/>
                    <a:pt x="191" y="751"/>
                    <a:pt x="179" y="798"/>
                  </a:cubicBezTo>
                  <a:cubicBezTo>
                    <a:pt x="167" y="858"/>
                    <a:pt x="167" y="858"/>
                    <a:pt x="155" y="906"/>
                  </a:cubicBezTo>
                  <a:cubicBezTo>
                    <a:pt x="131" y="953"/>
                    <a:pt x="131" y="965"/>
                    <a:pt x="120" y="1013"/>
                  </a:cubicBezTo>
                  <a:cubicBezTo>
                    <a:pt x="120" y="1025"/>
                    <a:pt x="108" y="1037"/>
                    <a:pt x="108" y="1037"/>
                  </a:cubicBezTo>
                  <a:cubicBezTo>
                    <a:pt x="72" y="1108"/>
                    <a:pt x="60" y="1203"/>
                    <a:pt x="36" y="1275"/>
                  </a:cubicBezTo>
                  <a:cubicBezTo>
                    <a:pt x="36" y="1287"/>
                    <a:pt x="36" y="1310"/>
                    <a:pt x="12" y="1310"/>
                  </a:cubicBezTo>
                  <a:cubicBezTo>
                    <a:pt x="12" y="1322"/>
                    <a:pt x="12" y="1322"/>
                    <a:pt x="0" y="1334"/>
                  </a:cubicBezTo>
                  <a:lnTo>
                    <a:pt x="0" y="1370"/>
                  </a:lnTo>
                  <a:cubicBezTo>
                    <a:pt x="36" y="1430"/>
                    <a:pt x="48" y="1430"/>
                    <a:pt x="48" y="1430"/>
                  </a:cubicBezTo>
                  <a:cubicBezTo>
                    <a:pt x="60" y="1406"/>
                    <a:pt x="72" y="1394"/>
                    <a:pt x="72" y="1370"/>
                  </a:cubicBezTo>
                  <a:cubicBezTo>
                    <a:pt x="84" y="1322"/>
                    <a:pt x="131" y="1215"/>
                    <a:pt x="155" y="1156"/>
                  </a:cubicBezTo>
                  <a:cubicBezTo>
                    <a:pt x="167" y="1108"/>
                    <a:pt x="167" y="1096"/>
                    <a:pt x="179" y="1049"/>
                  </a:cubicBezTo>
                  <a:cubicBezTo>
                    <a:pt x="191" y="1013"/>
                    <a:pt x="215" y="1013"/>
                    <a:pt x="227" y="953"/>
                  </a:cubicBezTo>
                  <a:cubicBezTo>
                    <a:pt x="239" y="906"/>
                    <a:pt x="239" y="894"/>
                    <a:pt x="274" y="846"/>
                  </a:cubicBezTo>
                  <a:cubicBezTo>
                    <a:pt x="286" y="798"/>
                    <a:pt x="286" y="787"/>
                    <a:pt x="298" y="739"/>
                  </a:cubicBezTo>
                  <a:cubicBezTo>
                    <a:pt x="310" y="691"/>
                    <a:pt x="358" y="596"/>
                    <a:pt x="370" y="537"/>
                  </a:cubicBezTo>
                  <a:cubicBezTo>
                    <a:pt x="381" y="489"/>
                    <a:pt x="381" y="477"/>
                    <a:pt x="405" y="429"/>
                  </a:cubicBezTo>
                  <a:cubicBezTo>
                    <a:pt x="417" y="382"/>
                    <a:pt x="429" y="370"/>
                    <a:pt x="453" y="322"/>
                  </a:cubicBezTo>
                  <a:cubicBezTo>
                    <a:pt x="465" y="275"/>
                    <a:pt x="465" y="263"/>
                    <a:pt x="477" y="215"/>
                  </a:cubicBezTo>
                  <a:cubicBezTo>
                    <a:pt x="489" y="179"/>
                    <a:pt x="489" y="156"/>
                    <a:pt x="512" y="120"/>
                  </a:cubicBezTo>
                  <a:cubicBezTo>
                    <a:pt x="512" y="96"/>
                    <a:pt x="524" y="84"/>
                    <a:pt x="524" y="72"/>
                  </a:cubicBezTo>
                  <a:lnTo>
                    <a:pt x="524" y="25"/>
                  </a:lnTo>
                  <a:cubicBezTo>
                    <a:pt x="520" y="7"/>
                    <a:pt x="509" y="1"/>
                    <a:pt x="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4172525" y="2564900"/>
              <a:ext cx="15800" cy="33800"/>
            </a:xfrm>
            <a:custGeom>
              <a:avLst/>
              <a:gdLst/>
              <a:ahLst/>
              <a:cxnLst/>
              <a:rect l="l" t="t" r="r" b="b"/>
              <a:pathLst>
                <a:path w="632" h="1352" extrusionOk="0">
                  <a:moveTo>
                    <a:pt x="599" y="1"/>
                  </a:moveTo>
                  <a:cubicBezTo>
                    <a:pt x="582" y="1"/>
                    <a:pt x="562" y="11"/>
                    <a:pt x="549" y="18"/>
                  </a:cubicBezTo>
                  <a:lnTo>
                    <a:pt x="525" y="29"/>
                  </a:lnTo>
                  <a:cubicBezTo>
                    <a:pt x="525" y="41"/>
                    <a:pt x="513" y="41"/>
                    <a:pt x="513" y="65"/>
                  </a:cubicBezTo>
                  <a:cubicBezTo>
                    <a:pt x="501" y="101"/>
                    <a:pt x="489" y="125"/>
                    <a:pt x="465" y="160"/>
                  </a:cubicBezTo>
                  <a:cubicBezTo>
                    <a:pt x="441" y="208"/>
                    <a:pt x="441" y="208"/>
                    <a:pt x="429" y="268"/>
                  </a:cubicBezTo>
                  <a:cubicBezTo>
                    <a:pt x="418" y="315"/>
                    <a:pt x="394" y="327"/>
                    <a:pt x="382" y="375"/>
                  </a:cubicBezTo>
                  <a:cubicBezTo>
                    <a:pt x="358" y="422"/>
                    <a:pt x="370" y="434"/>
                    <a:pt x="334" y="470"/>
                  </a:cubicBezTo>
                  <a:cubicBezTo>
                    <a:pt x="310" y="518"/>
                    <a:pt x="298" y="518"/>
                    <a:pt x="275" y="565"/>
                  </a:cubicBezTo>
                  <a:cubicBezTo>
                    <a:pt x="263" y="613"/>
                    <a:pt x="263" y="625"/>
                    <a:pt x="239" y="672"/>
                  </a:cubicBezTo>
                  <a:cubicBezTo>
                    <a:pt x="215" y="720"/>
                    <a:pt x="215" y="720"/>
                    <a:pt x="191" y="768"/>
                  </a:cubicBezTo>
                  <a:cubicBezTo>
                    <a:pt x="179" y="815"/>
                    <a:pt x="179" y="827"/>
                    <a:pt x="156" y="875"/>
                  </a:cubicBezTo>
                  <a:cubicBezTo>
                    <a:pt x="144" y="922"/>
                    <a:pt x="144" y="934"/>
                    <a:pt x="132" y="982"/>
                  </a:cubicBezTo>
                  <a:cubicBezTo>
                    <a:pt x="132" y="994"/>
                    <a:pt x="120" y="1006"/>
                    <a:pt x="120" y="1006"/>
                  </a:cubicBezTo>
                  <a:cubicBezTo>
                    <a:pt x="84" y="1089"/>
                    <a:pt x="60" y="1172"/>
                    <a:pt x="25" y="1244"/>
                  </a:cubicBezTo>
                  <a:cubicBezTo>
                    <a:pt x="25" y="1268"/>
                    <a:pt x="25" y="1280"/>
                    <a:pt x="13" y="1280"/>
                  </a:cubicBezTo>
                  <a:cubicBezTo>
                    <a:pt x="13" y="1292"/>
                    <a:pt x="1" y="1292"/>
                    <a:pt x="1" y="1303"/>
                  </a:cubicBezTo>
                  <a:lnTo>
                    <a:pt x="1" y="1339"/>
                  </a:lnTo>
                  <a:cubicBezTo>
                    <a:pt x="1" y="1351"/>
                    <a:pt x="13" y="1351"/>
                    <a:pt x="13" y="1351"/>
                  </a:cubicBezTo>
                  <a:cubicBezTo>
                    <a:pt x="25" y="1339"/>
                    <a:pt x="37" y="1327"/>
                    <a:pt x="60" y="1292"/>
                  </a:cubicBezTo>
                  <a:cubicBezTo>
                    <a:pt x="72" y="1256"/>
                    <a:pt x="120" y="1149"/>
                    <a:pt x="144" y="1101"/>
                  </a:cubicBezTo>
                  <a:cubicBezTo>
                    <a:pt x="156" y="1053"/>
                    <a:pt x="168" y="1041"/>
                    <a:pt x="191" y="994"/>
                  </a:cubicBezTo>
                  <a:cubicBezTo>
                    <a:pt x="203" y="958"/>
                    <a:pt x="215" y="958"/>
                    <a:pt x="227" y="899"/>
                  </a:cubicBezTo>
                  <a:cubicBezTo>
                    <a:pt x="263" y="851"/>
                    <a:pt x="263" y="851"/>
                    <a:pt x="275" y="791"/>
                  </a:cubicBezTo>
                  <a:cubicBezTo>
                    <a:pt x="287" y="744"/>
                    <a:pt x="310" y="732"/>
                    <a:pt x="322" y="684"/>
                  </a:cubicBezTo>
                  <a:cubicBezTo>
                    <a:pt x="346" y="637"/>
                    <a:pt x="394" y="541"/>
                    <a:pt x="429" y="494"/>
                  </a:cubicBezTo>
                  <a:cubicBezTo>
                    <a:pt x="453" y="446"/>
                    <a:pt x="441" y="434"/>
                    <a:pt x="465" y="387"/>
                  </a:cubicBezTo>
                  <a:lnTo>
                    <a:pt x="525" y="303"/>
                  </a:lnTo>
                  <a:cubicBezTo>
                    <a:pt x="560" y="256"/>
                    <a:pt x="549" y="256"/>
                    <a:pt x="572" y="196"/>
                  </a:cubicBezTo>
                  <a:cubicBezTo>
                    <a:pt x="608" y="149"/>
                    <a:pt x="608" y="149"/>
                    <a:pt x="620" y="101"/>
                  </a:cubicBezTo>
                  <a:cubicBezTo>
                    <a:pt x="632" y="89"/>
                    <a:pt x="632" y="77"/>
                    <a:pt x="632" y="77"/>
                  </a:cubicBezTo>
                  <a:lnTo>
                    <a:pt x="632" y="29"/>
                  </a:lnTo>
                  <a:cubicBezTo>
                    <a:pt x="626" y="8"/>
                    <a:pt x="614" y="1"/>
                    <a:pt x="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4157650" y="2558400"/>
              <a:ext cx="15800" cy="28075"/>
            </a:xfrm>
            <a:custGeom>
              <a:avLst/>
              <a:gdLst/>
              <a:ahLst/>
              <a:cxnLst/>
              <a:rect l="l" t="t" r="r" b="b"/>
              <a:pathLst>
                <a:path w="632" h="1123" extrusionOk="0">
                  <a:moveTo>
                    <a:pt x="590" y="1"/>
                  </a:moveTo>
                  <a:cubicBezTo>
                    <a:pt x="572" y="1"/>
                    <a:pt x="554" y="4"/>
                    <a:pt x="548" y="4"/>
                  </a:cubicBezTo>
                  <a:lnTo>
                    <a:pt x="536" y="16"/>
                  </a:lnTo>
                  <a:cubicBezTo>
                    <a:pt x="536" y="39"/>
                    <a:pt x="536" y="39"/>
                    <a:pt x="512" y="51"/>
                  </a:cubicBezTo>
                  <a:lnTo>
                    <a:pt x="489" y="135"/>
                  </a:lnTo>
                  <a:lnTo>
                    <a:pt x="453" y="230"/>
                  </a:lnTo>
                  <a:lnTo>
                    <a:pt x="429" y="325"/>
                  </a:lnTo>
                  <a:lnTo>
                    <a:pt x="393" y="409"/>
                  </a:lnTo>
                  <a:cubicBezTo>
                    <a:pt x="382" y="456"/>
                    <a:pt x="370" y="444"/>
                    <a:pt x="334" y="480"/>
                  </a:cubicBezTo>
                  <a:cubicBezTo>
                    <a:pt x="322" y="528"/>
                    <a:pt x="322" y="528"/>
                    <a:pt x="298" y="575"/>
                  </a:cubicBezTo>
                  <a:cubicBezTo>
                    <a:pt x="274" y="623"/>
                    <a:pt x="274" y="623"/>
                    <a:pt x="251" y="659"/>
                  </a:cubicBezTo>
                  <a:cubicBezTo>
                    <a:pt x="239" y="706"/>
                    <a:pt x="239" y="706"/>
                    <a:pt x="203" y="754"/>
                  </a:cubicBezTo>
                  <a:cubicBezTo>
                    <a:pt x="191" y="778"/>
                    <a:pt x="179" y="801"/>
                    <a:pt x="155" y="837"/>
                  </a:cubicBezTo>
                  <a:cubicBezTo>
                    <a:pt x="155" y="861"/>
                    <a:pt x="143" y="861"/>
                    <a:pt x="143" y="873"/>
                  </a:cubicBezTo>
                  <a:cubicBezTo>
                    <a:pt x="120" y="932"/>
                    <a:pt x="72" y="1004"/>
                    <a:pt x="24" y="1063"/>
                  </a:cubicBezTo>
                  <a:cubicBezTo>
                    <a:pt x="24" y="1068"/>
                    <a:pt x="23" y="1071"/>
                    <a:pt x="21" y="1074"/>
                  </a:cubicBezTo>
                  <a:lnTo>
                    <a:pt x="21" y="1074"/>
                  </a:lnTo>
                  <a:cubicBezTo>
                    <a:pt x="30" y="1070"/>
                    <a:pt x="42" y="1061"/>
                    <a:pt x="60" y="1051"/>
                  </a:cubicBezTo>
                  <a:cubicBezTo>
                    <a:pt x="84" y="1016"/>
                    <a:pt x="84" y="1004"/>
                    <a:pt x="120" y="980"/>
                  </a:cubicBezTo>
                  <a:cubicBezTo>
                    <a:pt x="143" y="932"/>
                    <a:pt x="143" y="932"/>
                    <a:pt x="179" y="897"/>
                  </a:cubicBezTo>
                  <a:cubicBezTo>
                    <a:pt x="203" y="861"/>
                    <a:pt x="191" y="861"/>
                    <a:pt x="215" y="825"/>
                  </a:cubicBezTo>
                  <a:cubicBezTo>
                    <a:pt x="251" y="778"/>
                    <a:pt x="251" y="801"/>
                    <a:pt x="274" y="754"/>
                  </a:cubicBezTo>
                  <a:cubicBezTo>
                    <a:pt x="310" y="706"/>
                    <a:pt x="310" y="706"/>
                    <a:pt x="322" y="682"/>
                  </a:cubicBezTo>
                  <a:cubicBezTo>
                    <a:pt x="358" y="635"/>
                    <a:pt x="334" y="635"/>
                    <a:pt x="370" y="587"/>
                  </a:cubicBezTo>
                  <a:cubicBezTo>
                    <a:pt x="393" y="539"/>
                    <a:pt x="441" y="468"/>
                    <a:pt x="477" y="420"/>
                  </a:cubicBezTo>
                  <a:cubicBezTo>
                    <a:pt x="501" y="385"/>
                    <a:pt x="489" y="385"/>
                    <a:pt x="501" y="337"/>
                  </a:cubicBezTo>
                  <a:cubicBezTo>
                    <a:pt x="512" y="289"/>
                    <a:pt x="536" y="289"/>
                    <a:pt x="548" y="254"/>
                  </a:cubicBezTo>
                  <a:lnTo>
                    <a:pt x="572" y="170"/>
                  </a:lnTo>
                  <a:cubicBezTo>
                    <a:pt x="596" y="123"/>
                    <a:pt x="596" y="123"/>
                    <a:pt x="620" y="75"/>
                  </a:cubicBezTo>
                  <a:cubicBezTo>
                    <a:pt x="620" y="63"/>
                    <a:pt x="632" y="51"/>
                    <a:pt x="632" y="51"/>
                  </a:cubicBezTo>
                  <a:lnTo>
                    <a:pt x="632" y="16"/>
                  </a:lnTo>
                  <a:cubicBezTo>
                    <a:pt x="626" y="4"/>
                    <a:pt x="608" y="1"/>
                    <a:pt x="590" y="1"/>
                  </a:cubicBezTo>
                  <a:close/>
                  <a:moveTo>
                    <a:pt x="12" y="1075"/>
                  </a:moveTo>
                  <a:cubicBezTo>
                    <a:pt x="8" y="1083"/>
                    <a:pt x="6" y="1086"/>
                    <a:pt x="4" y="1086"/>
                  </a:cubicBezTo>
                  <a:cubicBezTo>
                    <a:pt x="2" y="1086"/>
                    <a:pt x="4" y="1075"/>
                    <a:pt x="12" y="1075"/>
                  </a:cubicBezTo>
                  <a:close/>
                  <a:moveTo>
                    <a:pt x="4" y="1069"/>
                  </a:moveTo>
                  <a:cubicBezTo>
                    <a:pt x="1" y="1069"/>
                    <a:pt x="1" y="1082"/>
                    <a:pt x="1" y="1123"/>
                  </a:cubicBezTo>
                  <a:cubicBezTo>
                    <a:pt x="1" y="1111"/>
                    <a:pt x="12" y="1111"/>
                    <a:pt x="12" y="1099"/>
                  </a:cubicBezTo>
                  <a:cubicBezTo>
                    <a:pt x="12" y="1084"/>
                    <a:pt x="17" y="1079"/>
                    <a:pt x="21" y="1074"/>
                  </a:cubicBezTo>
                  <a:lnTo>
                    <a:pt x="21" y="1074"/>
                  </a:lnTo>
                  <a:cubicBezTo>
                    <a:pt x="18" y="1075"/>
                    <a:pt x="15" y="1075"/>
                    <a:pt x="12" y="1075"/>
                  </a:cubicBezTo>
                  <a:cubicBezTo>
                    <a:pt x="9" y="1072"/>
                    <a:pt x="6" y="1069"/>
                    <a:pt x="4" y="106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4132650" y="2551525"/>
              <a:ext cx="25025" cy="33775"/>
            </a:xfrm>
            <a:custGeom>
              <a:avLst/>
              <a:gdLst/>
              <a:ahLst/>
              <a:cxnLst/>
              <a:rect l="l" t="t" r="r" b="b"/>
              <a:pathLst>
                <a:path w="1001" h="1351" extrusionOk="0">
                  <a:moveTo>
                    <a:pt x="972" y="0"/>
                  </a:moveTo>
                  <a:cubicBezTo>
                    <a:pt x="951" y="0"/>
                    <a:pt x="925" y="10"/>
                    <a:pt x="905" y="17"/>
                  </a:cubicBezTo>
                  <a:cubicBezTo>
                    <a:pt x="893" y="17"/>
                    <a:pt x="893" y="29"/>
                    <a:pt x="893" y="29"/>
                  </a:cubicBezTo>
                  <a:cubicBezTo>
                    <a:pt x="893" y="41"/>
                    <a:pt x="881" y="41"/>
                    <a:pt x="881" y="64"/>
                  </a:cubicBezTo>
                  <a:cubicBezTo>
                    <a:pt x="846" y="100"/>
                    <a:pt x="846" y="124"/>
                    <a:pt x="798" y="160"/>
                  </a:cubicBezTo>
                  <a:cubicBezTo>
                    <a:pt x="774" y="219"/>
                    <a:pt x="774" y="207"/>
                    <a:pt x="727" y="267"/>
                  </a:cubicBezTo>
                  <a:cubicBezTo>
                    <a:pt x="703" y="314"/>
                    <a:pt x="703" y="326"/>
                    <a:pt x="655" y="374"/>
                  </a:cubicBezTo>
                  <a:cubicBezTo>
                    <a:pt x="620" y="433"/>
                    <a:pt x="620" y="433"/>
                    <a:pt x="596" y="481"/>
                  </a:cubicBezTo>
                  <a:cubicBezTo>
                    <a:pt x="560" y="517"/>
                    <a:pt x="548" y="517"/>
                    <a:pt x="500" y="564"/>
                  </a:cubicBezTo>
                  <a:cubicBezTo>
                    <a:pt x="477" y="612"/>
                    <a:pt x="477" y="624"/>
                    <a:pt x="441" y="672"/>
                  </a:cubicBezTo>
                  <a:cubicBezTo>
                    <a:pt x="417" y="731"/>
                    <a:pt x="417" y="719"/>
                    <a:pt x="369" y="779"/>
                  </a:cubicBezTo>
                  <a:cubicBezTo>
                    <a:pt x="346" y="814"/>
                    <a:pt x="346" y="826"/>
                    <a:pt x="310" y="874"/>
                  </a:cubicBezTo>
                  <a:cubicBezTo>
                    <a:pt x="286" y="922"/>
                    <a:pt x="262" y="934"/>
                    <a:pt x="239" y="981"/>
                  </a:cubicBezTo>
                  <a:cubicBezTo>
                    <a:pt x="227" y="993"/>
                    <a:pt x="227" y="1005"/>
                    <a:pt x="203" y="1005"/>
                  </a:cubicBezTo>
                  <a:cubicBezTo>
                    <a:pt x="143" y="1088"/>
                    <a:pt x="108" y="1172"/>
                    <a:pt x="48" y="1255"/>
                  </a:cubicBezTo>
                  <a:lnTo>
                    <a:pt x="12" y="1279"/>
                  </a:lnTo>
                  <a:cubicBezTo>
                    <a:pt x="0" y="1291"/>
                    <a:pt x="0" y="1291"/>
                    <a:pt x="0" y="1303"/>
                  </a:cubicBezTo>
                  <a:cubicBezTo>
                    <a:pt x="12" y="1326"/>
                    <a:pt x="0" y="1338"/>
                    <a:pt x="12" y="1350"/>
                  </a:cubicBezTo>
                  <a:cubicBezTo>
                    <a:pt x="24" y="1338"/>
                    <a:pt x="60" y="1326"/>
                    <a:pt x="72" y="1315"/>
                  </a:cubicBezTo>
                  <a:cubicBezTo>
                    <a:pt x="108" y="1267"/>
                    <a:pt x="191" y="1160"/>
                    <a:pt x="227" y="1112"/>
                  </a:cubicBezTo>
                  <a:cubicBezTo>
                    <a:pt x="250" y="1076"/>
                    <a:pt x="262" y="1053"/>
                    <a:pt x="298" y="1017"/>
                  </a:cubicBezTo>
                  <a:cubicBezTo>
                    <a:pt x="322" y="969"/>
                    <a:pt x="346" y="969"/>
                    <a:pt x="369" y="922"/>
                  </a:cubicBezTo>
                  <a:cubicBezTo>
                    <a:pt x="417" y="874"/>
                    <a:pt x="417" y="874"/>
                    <a:pt x="441" y="814"/>
                  </a:cubicBezTo>
                  <a:cubicBezTo>
                    <a:pt x="477" y="779"/>
                    <a:pt x="489" y="755"/>
                    <a:pt x="524" y="719"/>
                  </a:cubicBezTo>
                  <a:cubicBezTo>
                    <a:pt x="548" y="672"/>
                    <a:pt x="643" y="564"/>
                    <a:pt x="667" y="517"/>
                  </a:cubicBezTo>
                  <a:cubicBezTo>
                    <a:pt x="715" y="481"/>
                    <a:pt x="703" y="457"/>
                    <a:pt x="727" y="422"/>
                  </a:cubicBezTo>
                  <a:cubicBezTo>
                    <a:pt x="762" y="374"/>
                    <a:pt x="774" y="362"/>
                    <a:pt x="798" y="314"/>
                  </a:cubicBezTo>
                  <a:cubicBezTo>
                    <a:pt x="846" y="267"/>
                    <a:pt x="834" y="255"/>
                    <a:pt x="881" y="207"/>
                  </a:cubicBezTo>
                  <a:cubicBezTo>
                    <a:pt x="905" y="160"/>
                    <a:pt x="905" y="160"/>
                    <a:pt x="953" y="100"/>
                  </a:cubicBezTo>
                  <a:cubicBezTo>
                    <a:pt x="965" y="88"/>
                    <a:pt x="965" y="76"/>
                    <a:pt x="977" y="76"/>
                  </a:cubicBezTo>
                  <a:cubicBezTo>
                    <a:pt x="977" y="64"/>
                    <a:pt x="1001" y="41"/>
                    <a:pt x="1001" y="29"/>
                  </a:cubicBezTo>
                  <a:cubicBezTo>
                    <a:pt x="1001" y="7"/>
                    <a:pt x="988" y="0"/>
                    <a:pt x="9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4109425" y="2545350"/>
              <a:ext cx="25025" cy="32200"/>
            </a:xfrm>
            <a:custGeom>
              <a:avLst/>
              <a:gdLst/>
              <a:ahLst/>
              <a:cxnLst/>
              <a:rect l="l" t="t" r="r" b="b"/>
              <a:pathLst>
                <a:path w="1001" h="1288" extrusionOk="0">
                  <a:moveTo>
                    <a:pt x="950" y="1"/>
                  </a:moveTo>
                  <a:cubicBezTo>
                    <a:pt x="937" y="1"/>
                    <a:pt x="925" y="2"/>
                    <a:pt x="917" y="2"/>
                  </a:cubicBezTo>
                  <a:cubicBezTo>
                    <a:pt x="894" y="2"/>
                    <a:pt x="894" y="26"/>
                    <a:pt x="894" y="26"/>
                  </a:cubicBezTo>
                  <a:cubicBezTo>
                    <a:pt x="894" y="38"/>
                    <a:pt x="882" y="38"/>
                    <a:pt x="882" y="49"/>
                  </a:cubicBezTo>
                  <a:cubicBezTo>
                    <a:pt x="858" y="97"/>
                    <a:pt x="858" y="109"/>
                    <a:pt x="810" y="157"/>
                  </a:cubicBezTo>
                  <a:cubicBezTo>
                    <a:pt x="775" y="204"/>
                    <a:pt x="775" y="204"/>
                    <a:pt x="739" y="264"/>
                  </a:cubicBezTo>
                  <a:cubicBezTo>
                    <a:pt x="703" y="299"/>
                    <a:pt x="703" y="323"/>
                    <a:pt x="656" y="359"/>
                  </a:cubicBezTo>
                  <a:cubicBezTo>
                    <a:pt x="632" y="407"/>
                    <a:pt x="632" y="419"/>
                    <a:pt x="596" y="466"/>
                  </a:cubicBezTo>
                  <a:cubicBezTo>
                    <a:pt x="572" y="514"/>
                    <a:pt x="560" y="514"/>
                    <a:pt x="513" y="561"/>
                  </a:cubicBezTo>
                  <a:cubicBezTo>
                    <a:pt x="477" y="597"/>
                    <a:pt x="477" y="621"/>
                    <a:pt x="453" y="657"/>
                  </a:cubicBezTo>
                  <a:cubicBezTo>
                    <a:pt x="417" y="704"/>
                    <a:pt x="417" y="704"/>
                    <a:pt x="382" y="764"/>
                  </a:cubicBezTo>
                  <a:cubicBezTo>
                    <a:pt x="346" y="811"/>
                    <a:pt x="346" y="823"/>
                    <a:pt x="322" y="871"/>
                  </a:cubicBezTo>
                  <a:cubicBezTo>
                    <a:pt x="286" y="919"/>
                    <a:pt x="275" y="931"/>
                    <a:pt x="239" y="978"/>
                  </a:cubicBezTo>
                  <a:lnTo>
                    <a:pt x="215" y="1002"/>
                  </a:lnTo>
                  <a:cubicBezTo>
                    <a:pt x="155" y="1073"/>
                    <a:pt x="108" y="1169"/>
                    <a:pt x="48" y="1228"/>
                  </a:cubicBezTo>
                  <a:lnTo>
                    <a:pt x="25" y="1252"/>
                  </a:lnTo>
                  <a:cubicBezTo>
                    <a:pt x="1" y="1276"/>
                    <a:pt x="1" y="1276"/>
                    <a:pt x="1" y="1288"/>
                  </a:cubicBezTo>
                  <a:cubicBezTo>
                    <a:pt x="6" y="1278"/>
                    <a:pt x="7" y="1274"/>
                    <a:pt x="7" y="1274"/>
                  </a:cubicBezTo>
                  <a:lnTo>
                    <a:pt x="7" y="1274"/>
                  </a:lnTo>
                  <a:cubicBezTo>
                    <a:pt x="7" y="1274"/>
                    <a:pt x="6" y="1281"/>
                    <a:pt x="13" y="1288"/>
                  </a:cubicBezTo>
                  <a:cubicBezTo>
                    <a:pt x="36" y="1288"/>
                    <a:pt x="60" y="1264"/>
                    <a:pt x="84" y="1240"/>
                  </a:cubicBezTo>
                  <a:cubicBezTo>
                    <a:pt x="108" y="1204"/>
                    <a:pt x="120" y="1204"/>
                    <a:pt x="155" y="1157"/>
                  </a:cubicBezTo>
                  <a:cubicBezTo>
                    <a:pt x="203" y="1109"/>
                    <a:pt x="203" y="1109"/>
                    <a:pt x="227" y="1061"/>
                  </a:cubicBezTo>
                  <a:cubicBezTo>
                    <a:pt x="263" y="1014"/>
                    <a:pt x="275" y="1002"/>
                    <a:pt x="298" y="954"/>
                  </a:cubicBezTo>
                  <a:cubicBezTo>
                    <a:pt x="334" y="919"/>
                    <a:pt x="346" y="919"/>
                    <a:pt x="382" y="871"/>
                  </a:cubicBezTo>
                  <a:cubicBezTo>
                    <a:pt x="417" y="823"/>
                    <a:pt x="417" y="823"/>
                    <a:pt x="453" y="776"/>
                  </a:cubicBezTo>
                  <a:cubicBezTo>
                    <a:pt x="477" y="740"/>
                    <a:pt x="501" y="716"/>
                    <a:pt x="525" y="680"/>
                  </a:cubicBezTo>
                  <a:cubicBezTo>
                    <a:pt x="572" y="633"/>
                    <a:pt x="644" y="538"/>
                    <a:pt x="679" y="502"/>
                  </a:cubicBezTo>
                  <a:cubicBezTo>
                    <a:pt x="715" y="454"/>
                    <a:pt x="703" y="442"/>
                    <a:pt x="739" y="395"/>
                  </a:cubicBezTo>
                  <a:cubicBezTo>
                    <a:pt x="763" y="347"/>
                    <a:pt x="775" y="347"/>
                    <a:pt x="810" y="299"/>
                  </a:cubicBezTo>
                  <a:cubicBezTo>
                    <a:pt x="858" y="264"/>
                    <a:pt x="834" y="264"/>
                    <a:pt x="882" y="204"/>
                  </a:cubicBezTo>
                  <a:cubicBezTo>
                    <a:pt x="917" y="157"/>
                    <a:pt x="917" y="157"/>
                    <a:pt x="953" y="109"/>
                  </a:cubicBezTo>
                  <a:cubicBezTo>
                    <a:pt x="977" y="97"/>
                    <a:pt x="977" y="85"/>
                    <a:pt x="989" y="85"/>
                  </a:cubicBezTo>
                  <a:cubicBezTo>
                    <a:pt x="989" y="61"/>
                    <a:pt x="1001" y="49"/>
                    <a:pt x="1001" y="38"/>
                  </a:cubicBezTo>
                  <a:cubicBezTo>
                    <a:pt x="1001" y="6"/>
                    <a:pt x="974" y="1"/>
                    <a:pt x="9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4090975" y="2538500"/>
              <a:ext cx="22350" cy="25375"/>
            </a:xfrm>
            <a:custGeom>
              <a:avLst/>
              <a:gdLst/>
              <a:ahLst/>
              <a:cxnLst/>
              <a:rect l="l" t="t" r="r" b="b"/>
              <a:pathLst>
                <a:path w="894" h="1015" extrusionOk="0">
                  <a:moveTo>
                    <a:pt x="852" y="0"/>
                  </a:moveTo>
                  <a:cubicBezTo>
                    <a:pt x="839" y="0"/>
                    <a:pt x="827" y="2"/>
                    <a:pt x="822" y="2"/>
                  </a:cubicBezTo>
                  <a:cubicBezTo>
                    <a:pt x="822" y="2"/>
                    <a:pt x="798" y="2"/>
                    <a:pt x="798" y="14"/>
                  </a:cubicBezTo>
                  <a:lnTo>
                    <a:pt x="786" y="26"/>
                  </a:lnTo>
                  <a:cubicBezTo>
                    <a:pt x="763" y="73"/>
                    <a:pt x="763" y="73"/>
                    <a:pt x="739" y="121"/>
                  </a:cubicBezTo>
                  <a:cubicBezTo>
                    <a:pt x="715" y="169"/>
                    <a:pt x="655" y="240"/>
                    <a:pt x="643" y="288"/>
                  </a:cubicBezTo>
                  <a:cubicBezTo>
                    <a:pt x="608" y="323"/>
                    <a:pt x="608" y="323"/>
                    <a:pt x="596" y="371"/>
                  </a:cubicBezTo>
                  <a:cubicBezTo>
                    <a:pt x="560" y="419"/>
                    <a:pt x="548" y="407"/>
                    <a:pt x="524" y="431"/>
                  </a:cubicBezTo>
                  <a:cubicBezTo>
                    <a:pt x="489" y="478"/>
                    <a:pt x="489" y="478"/>
                    <a:pt x="465" y="502"/>
                  </a:cubicBezTo>
                  <a:cubicBezTo>
                    <a:pt x="429" y="550"/>
                    <a:pt x="429" y="550"/>
                    <a:pt x="405" y="585"/>
                  </a:cubicBezTo>
                  <a:cubicBezTo>
                    <a:pt x="370" y="621"/>
                    <a:pt x="370" y="621"/>
                    <a:pt x="346" y="657"/>
                  </a:cubicBezTo>
                  <a:cubicBezTo>
                    <a:pt x="310" y="681"/>
                    <a:pt x="310" y="704"/>
                    <a:pt x="286" y="728"/>
                  </a:cubicBezTo>
                  <a:cubicBezTo>
                    <a:pt x="262" y="740"/>
                    <a:pt x="262" y="740"/>
                    <a:pt x="251" y="740"/>
                  </a:cubicBezTo>
                  <a:cubicBezTo>
                    <a:pt x="203" y="800"/>
                    <a:pt x="143" y="859"/>
                    <a:pt x="108" y="907"/>
                  </a:cubicBezTo>
                  <a:cubicBezTo>
                    <a:pt x="84" y="919"/>
                    <a:pt x="84" y="919"/>
                    <a:pt x="84" y="943"/>
                  </a:cubicBezTo>
                  <a:lnTo>
                    <a:pt x="72" y="954"/>
                  </a:lnTo>
                  <a:cubicBezTo>
                    <a:pt x="12" y="978"/>
                    <a:pt x="1" y="1002"/>
                    <a:pt x="12" y="1014"/>
                  </a:cubicBezTo>
                  <a:cubicBezTo>
                    <a:pt x="24" y="1014"/>
                    <a:pt x="48" y="1002"/>
                    <a:pt x="72" y="978"/>
                  </a:cubicBezTo>
                  <a:cubicBezTo>
                    <a:pt x="108" y="954"/>
                    <a:pt x="120" y="954"/>
                    <a:pt x="143" y="919"/>
                  </a:cubicBezTo>
                  <a:lnTo>
                    <a:pt x="227" y="847"/>
                  </a:lnTo>
                  <a:cubicBezTo>
                    <a:pt x="251" y="824"/>
                    <a:pt x="251" y="800"/>
                    <a:pt x="286" y="776"/>
                  </a:cubicBezTo>
                  <a:cubicBezTo>
                    <a:pt x="310" y="740"/>
                    <a:pt x="322" y="740"/>
                    <a:pt x="358" y="716"/>
                  </a:cubicBezTo>
                  <a:lnTo>
                    <a:pt x="429" y="645"/>
                  </a:lnTo>
                  <a:cubicBezTo>
                    <a:pt x="465" y="609"/>
                    <a:pt x="465" y="597"/>
                    <a:pt x="489" y="562"/>
                  </a:cubicBezTo>
                  <a:cubicBezTo>
                    <a:pt x="524" y="538"/>
                    <a:pt x="596" y="466"/>
                    <a:pt x="620" y="419"/>
                  </a:cubicBezTo>
                  <a:lnTo>
                    <a:pt x="679" y="323"/>
                  </a:lnTo>
                  <a:cubicBezTo>
                    <a:pt x="715" y="288"/>
                    <a:pt x="715" y="300"/>
                    <a:pt x="739" y="252"/>
                  </a:cubicBezTo>
                  <a:cubicBezTo>
                    <a:pt x="774" y="204"/>
                    <a:pt x="774" y="204"/>
                    <a:pt x="798" y="181"/>
                  </a:cubicBezTo>
                  <a:cubicBezTo>
                    <a:pt x="834" y="133"/>
                    <a:pt x="834" y="133"/>
                    <a:pt x="858" y="109"/>
                  </a:cubicBezTo>
                  <a:lnTo>
                    <a:pt x="893" y="73"/>
                  </a:lnTo>
                  <a:lnTo>
                    <a:pt x="893" y="26"/>
                  </a:lnTo>
                  <a:cubicBezTo>
                    <a:pt x="893" y="4"/>
                    <a:pt x="872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4074600" y="2527050"/>
              <a:ext cx="22650" cy="27575"/>
            </a:xfrm>
            <a:custGeom>
              <a:avLst/>
              <a:gdLst/>
              <a:ahLst/>
              <a:cxnLst/>
              <a:rect l="l" t="t" r="r" b="b"/>
              <a:pathLst>
                <a:path w="906" h="1103" extrusionOk="0">
                  <a:moveTo>
                    <a:pt x="846" y="1"/>
                  </a:moveTo>
                  <a:cubicBezTo>
                    <a:pt x="835" y="1"/>
                    <a:pt x="826" y="4"/>
                    <a:pt x="822" y="8"/>
                  </a:cubicBezTo>
                  <a:cubicBezTo>
                    <a:pt x="798" y="8"/>
                    <a:pt x="798" y="8"/>
                    <a:pt x="798" y="31"/>
                  </a:cubicBezTo>
                  <a:lnTo>
                    <a:pt x="786" y="43"/>
                  </a:lnTo>
                  <a:lnTo>
                    <a:pt x="727" y="127"/>
                  </a:lnTo>
                  <a:lnTo>
                    <a:pt x="667" y="222"/>
                  </a:lnTo>
                  <a:lnTo>
                    <a:pt x="608" y="305"/>
                  </a:lnTo>
                  <a:lnTo>
                    <a:pt x="548" y="400"/>
                  </a:lnTo>
                  <a:cubicBezTo>
                    <a:pt x="525" y="448"/>
                    <a:pt x="501" y="424"/>
                    <a:pt x="477" y="472"/>
                  </a:cubicBezTo>
                  <a:cubicBezTo>
                    <a:pt x="441" y="508"/>
                    <a:pt x="441" y="520"/>
                    <a:pt x="417" y="567"/>
                  </a:cubicBezTo>
                  <a:cubicBezTo>
                    <a:pt x="382" y="603"/>
                    <a:pt x="382" y="603"/>
                    <a:pt x="358" y="639"/>
                  </a:cubicBezTo>
                  <a:lnTo>
                    <a:pt x="298" y="722"/>
                  </a:lnTo>
                  <a:cubicBezTo>
                    <a:pt x="263" y="758"/>
                    <a:pt x="263" y="770"/>
                    <a:pt x="239" y="817"/>
                  </a:cubicBezTo>
                  <a:cubicBezTo>
                    <a:pt x="227" y="829"/>
                    <a:pt x="227" y="829"/>
                    <a:pt x="227" y="841"/>
                  </a:cubicBezTo>
                  <a:cubicBezTo>
                    <a:pt x="206" y="867"/>
                    <a:pt x="186" y="897"/>
                    <a:pt x="165" y="927"/>
                  </a:cubicBezTo>
                  <a:lnTo>
                    <a:pt x="165" y="927"/>
                  </a:lnTo>
                  <a:cubicBezTo>
                    <a:pt x="175" y="917"/>
                    <a:pt x="183" y="908"/>
                    <a:pt x="203" y="889"/>
                  </a:cubicBezTo>
                  <a:cubicBezTo>
                    <a:pt x="239" y="865"/>
                    <a:pt x="251" y="829"/>
                    <a:pt x="263" y="817"/>
                  </a:cubicBezTo>
                  <a:cubicBezTo>
                    <a:pt x="298" y="770"/>
                    <a:pt x="310" y="781"/>
                    <a:pt x="346" y="746"/>
                  </a:cubicBezTo>
                  <a:cubicBezTo>
                    <a:pt x="370" y="698"/>
                    <a:pt x="370" y="698"/>
                    <a:pt x="417" y="662"/>
                  </a:cubicBezTo>
                  <a:cubicBezTo>
                    <a:pt x="441" y="639"/>
                    <a:pt x="441" y="627"/>
                    <a:pt x="477" y="591"/>
                  </a:cubicBezTo>
                  <a:cubicBezTo>
                    <a:pt x="501" y="567"/>
                    <a:pt x="584" y="472"/>
                    <a:pt x="608" y="448"/>
                  </a:cubicBezTo>
                  <a:lnTo>
                    <a:pt x="667" y="353"/>
                  </a:lnTo>
                  <a:cubicBezTo>
                    <a:pt x="703" y="305"/>
                    <a:pt x="715" y="329"/>
                    <a:pt x="739" y="281"/>
                  </a:cubicBezTo>
                  <a:lnTo>
                    <a:pt x="798" y="186"/>
                  </a:lnTo>
                  <a:cubicBezTo>
                    <a:pt x="834" y="150"/>
                    <a:pt x="834" y="150"/>
                    <a:pt x="858" y="115"/>
                  </a:cubicBezTo>
                  <a:lnTo>
                    <a:pt x="894" y="91"/>
                  </a:lnTo>
                  <a:cubicBezTo>
                    <a:pt x="894" y="67"/>
                    <a:pt x="906" y="55"/>
                    <a:pt x="894" y="43"/>
                  </a:cubicBezTo>
                  <a:cubicBezTo>
                    <a:pt x="894" y="12"/>
                    <a:pt x="867" y="1"/>
                    <a:pt x="846" y="1"/>
                  </a:cubicBezTo>
                  <a:close/>
                  <a:moveTo>
                    <a:pt x="165" y="927"/>
                  </a:moveTo>
                  <a:cubicBezTo>
                    <a:pt x="156" y="935"/>
                    <a:pt x="148" y="944"/>
                    <a:pt x="132" y="960"/>
                  </a:cubicBezTo>
                  <a:cubicBezTo>
                    <a:pt x="84" y="996"/>
                    <a:pt x="84" y="1008"/>
                    <a:pt x="60" y="1043"/>
                  </a:cubicBezTo>
                  <a:cubicBezTo>
                    <a:pt x="37" y="1051"/>
                    <a:pt x="23" y="1059"/>
                    <a:pt x="14" y="1064"/>
                  </a:cubicBezTo>
                  <a:lnTo>
                    <a:pt x="14" y="1064"/>
                  </a:lnTo>
                  <a:cubicBezTo>
                    <a:pt x="9" y="1059"/>
                    <a:pt x="6" y="1057"/>
                    <a:pt x="4" y="1057"/>
                  </a:cubicBezTo>
                  <a:cubicBezTo>
                    <a:pt x="1" y="1057"/>
                    <a:pt x="1" y="1062"/>
                    <a:pt x="1" y="1067"/>
                  </a:cubicBezTo>
                  <a:cubicBezTo>
                    <a:pt x="5" y="1067"/>
                    <a:pt x="9" y="1066"/>
                    <a:pt x="14" y="1064"/>
                  </a:cubicBezTo>
                  <a:lnTo>
                    <a:pt x="14" y="1064"/>
                  </a:lnTo>
                  <a:cubicBezTo>
                    <a:pt x="21" y="1070"/>
                    <a:pt x="32" y="1082"/>
                    <a:pt x="48" y="1103"/>
                  </a:cubicBezTo>
                  <a:cubicBezTo>
                    <a:pt x="48" y="1079"/>
                    <a:pt x="60" y="1079"/>
                    <a:pt x="60" y="1067"/>
                  </a:cubicBezTo>
                  <a:cubicBezTo>
                    <a:pt x="60" y="1055"/>
                    <a:pt x="60" y="1055"/>
                    <a:pt x="72" y="1043"/>
                  </a:cubicBezTo>
                  <a:cubicBezTo>
                    <a:pt x="106" y="1009"/>
                    <a:pt x="136" y="968"/>
                    <a:pt x="165" y="9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4059425" y="2524850"/>
              <a:ext cx="20275" cy="21150"/>
            </a:xfrm>
            <a:custGeom>
              <a:avLst/>
              <a:gdLst/>
              <a:ahLst/>
              <a:cxnLst/>
              <a:rect l="l" t="t" r="r" b="b"/>
              <a:pathLst>
                <a:path w="811" h="846" extrusionOk="0">
                  <a:moveTo>
                    <a:pt x="739" y="0"/>
                  </a:moveTo>
                  <a:lnTo>
                    <a:pt x="727" y="12"/>
                  </a:lnTo>
                  <a:lnTo>
                    <a:pt x="715" y="24"/>
                  </a:lnTo>
                  <a:cubicBezTo>
                    <a:pt x="679" y="60"/>
                    <a:pt x="691" y="72"/>
                    <a:pt x="667" y="96"/>
                  </a:cubicBezTo>
                  <a:cubicBezTo>
                    <a:pt x="631" y="131"/>
                    <a:pt x="596" y="203"/>
                    <a:pt x="560" y="250"/>
                  </a:cubicBezTo>
                  <a:cubicBezTo>
                    <a:pt x="536" y="274"/>
                    <a:pt x="548" y="298"/>
                    <a:pt x="512" y="322"/>
                  </a:cubicBezTo>
                  <a:cubicBezTo>
                    <a:pt x="489" y="357"/>
                    <a:pt x="477" y="334"/>
                    <a:pt x="441" y="381"/>
                  </a:cubicBezTo>
                  <a:cubicBezTo>
                    <a:pt x="417" y="417"/>
                    <a:pt x="417" y="417"/>
                    <a:pt x="381" y="453"/>
                  </a:cubicBezTo>
                  <a:lnTo>
                    <a:pt x="322" y="512"/>
                  </a:lnTo>
                  <a:cubicBezTo>
                    <a:pt x="298" y="548"/>
                    <a:pt x="298" y="548"/>
                    <a:pt x="262" y="596"/>
                  </a:cubicBezTo>
                  <a:lnTo>
                    <a:pt x="203" y="655"/>
                  </a:lnTo>
                  <a:lnTo>
                    <a:pt x="191" y="667"/>
                  </a:lnTo>
                  <a:cubicBezTo>
                    <a:pt x="143" y="715"/>
                    <a:pt x="84" y="750"/>
                    <a:pt x="36" y="798"/>
                  </a:cubicBezTo>
                  <a:cubicBezTo>
                    <a:pt x="24" y="810"/>
                    <a:pt x="24" y="810"/>
                    <a:pt x="12" y="810"/>
                  </a:cubicBezTo>
                  <a:cubicBezTo>
                    <a:pt x="0" y="810"/>
                    <a:pt x="0" y="834"/>
                    <a:pt x="0" y="834"/>
                  </a:cubicBezTo>
                  <a:lnTo>
                    <a:pt x="0" y="846"/>
                  </a:lnTo>
                  <a:cubicBezTo>
                    <a:pt x="12" y="846"/>
                    <a:pt x="24" y="834"/>
                    <a:pt x="60" y="834"/>
                  </a:cubicBezTo>
                  <a:cubicBezTo>
                    <a:pt x="84" y="810"/>
                    <a:pt x="96" y="798"/>
                    <a:pt x="131" y="786"/>
                  </a:cubicBezTo>
                  <a:cubicBezTo>
                    <a:pt x="155" y="750"/>
                    <a:pt x="155" y="750"/>
                    <a:pt x="203" y="727"/>
                  </a:cubicBezTo>
                  <a:lnTo>
                    <a:pt x="262" y="667"/>
                  </a:lnTo>
                  <a:cubicBezTo>
                    <a:pt x="298" y="631"/>
                    <a:pt x="310" y="631"/>
                    <a:pt x="334" y="608"/>
                  </a:cubicBezTo>
                  <a:cubicBezTo>
                    <a:pt x="370" y="572"/>
                    <a:pt x="370" y="572"/>
                    <a:pt x="417" y="548"/>
                  </a:cubicBezTo>
                  <a:lnTo>
                    <a:pt x="477" y="488"/>
                  </a:lnTo>
                  <a:lnTo>
                    <a:pt x="536" y="429"/>
                  </a:lnTo>
                  <a:lnTo>
                    <a:pt x="596" y="369"/>
                  </a:lnTo>
                  <a:cubicBezTo>
                    <a:pt x="620" y="334"/>
                    <a:pt x="608" y="322"/>
                    <a:pt x="631" y="298"/>
                  </a:cubicBezTo>
                  <a:lnTo>
                    <a:pt x="691" y="238"/>
                  </a:lnTo>
                  <a:cubicBezTo>
                    <a:pt x="727" y="203"/>
                    <a:pt x="727" y="191"/>
                    <a:pt x="739" y="155"/>
                  </a:cubicBezTo>
                  <a:cubicBezTo>
                    <a:pt x="774" y="131"/>
                    <a:pt x="774" y="131"/>
                    <a:pt x="798" y="84"/>
                  </a:cubicBezTo>
                  <a:cubicBezTo>
                    <a:pt x="810" y="72"/>
                    <a:pt x="810" y="72"/>
                    <a:pt x="810" y="60"/>
                  </a:cubicBezTo>
                  <a:lnTo>
                    <a:pt x="810" y="24"/>
                  </a:lnTo>
                  <a:cubicBezTo>
                    <a:pt x="810" y="0"/>
                    <a:pt x="751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4050800" y="2314425"/>
              <a:ext cx="47300" cy="182825"/>
            </a:xfrm>
            <a:custGeom>
              <a:avLst/>
              <a:gdLst/>
              <a:ahLst/>
              <a:cxnLst/>
              <a:rect l="l" t="t" r="r" b="b"/>
              <a:pathLst>
                <a:path w="1892" h="7313" extrusionOk="0">
                  <a:moveTo>
                    <a:pt x="1878" y="0"/>
                  </a:moveTo>
                  <a:cubicBezTo>
                    <a:pt x="1851" y="0"/>
                    <a:pt x="1755" y="67"/>
                    <a:pt x="1691" y="107"/>
                  </a:cubicBezTo>
                  <a:cubicBezTo>
                    <a:pt x="1667" y="142"/>
                    <a:pt x="1631" y="154"/>
                    <a:pt x="1619" y="178"/>
                  </a:cubicBezTo>
                  <a:cubicBezTo>
                    <a:pt x="1596" y="214"/>
                    <a:pt x="1560" y="262"/>
                    <a:pt x="1512" y="297"/>
                  </a:cubicBezTo>
                  <a:cubicBezTo>
                    <a:pt x="1334" y="523"/>
                    <a:pt x="1334" y="523"/>
                    <a:pt x="1179" y="774"/>
                  </a:cubicBezTo>
                  <a:cubicBezTo>
                    <a:pt x="1012" y="1012"/>
                    <a:pt x="1012" y="1012"/>
                    <a:pt x="881" y="1285"/>
                  </a:cubicBezTo>
                  <a:cubicBezTo>
                    <a:pt x="738" y="1536"/>
                    <a:pt x="738" y="1536"/>
                    <a:pt x="643" y="1809"/>
                  </a:cubicBezTo>
                  <a:cubicBezTo>
                    <a:pt x="524" y="2071"/>
                    <a:pt x="536" y="2071"/>
                    <a:pt x="441" y="2357"/>
                  </a:cubicBezTo>
                  <a:cubicBezTo>
                    <a:pt x="357" y="2643"/>
                    <a:pt x="345" y="2619"/>
                    <a:pt x="286" y="2917"/>
                  </a:cubicBezTo>
                  <a:cubicBezTo>
                    <a:pt x="226" y="3202"/>
                    <a:pt x="226" y="3202"/>
                    <a:pt x="191" y="3500"/>
                  </a:cubicBezTo>
                  <a:cubicBezTo>
                    <a:pt x="167" y="3786"/>
                    <a:pt x="167" y="3786"/>
                    <a:pt x="167" y="4083"/>
                  </a:cubicBezTo>
                  <a:cubicBezTo>
                    <a:pt x="167" y="4381"/>
                    <a:pt x="167" y="4381"/>
                    <a:pt x="179" y="4655"/>
                  </a:cubicBezTo>
                  <a:cubicBezTo>
                    <a:pt x="191" y="4941"/>
                    <a:pt x="203" y="5429"/>
                    <a:pt x="203" y="5429"/>
                  </a:cubicBezTo>
                  <a:cubicBezTo>
                    <a:pt x="226" y="5881"/>
                    <a:pt x="226" y="6322"/>
                    <a:pt x="131" y="6774"/>
                  </a:cubicBezTo>
                  <a:cubicBezTo>
                    <a:pt x="119" y="6822"/>
                    <a:pt x="119" y="6881"/>
                    <a:pt x="84" y="6953"/>
                  </a:cubicBezTo>
                  <a:cubicBezTo>
                    <a:pt x="72" y="7024"/>
                    <a:pt x="60" y="7072"/>
                    <a:pt x="48" y="7120"/>
                  </a:cubicBezTo>
                  <a:cubicBezTo>
                    <a:pt x="24" y="7167"/>
                    <a:pt x="12" y="7215"/>
                    <a:pt x="0" y="7286"/>
                  </a:cubicBezTo>
                  <a:cubicBezTo>
                    <a:pt x="0" y="7304"/>
                    <a:pt x="0" y="7313"/>
                    <a:pt x="3" y="7313"/>
                  </a:cubicBezTo>
                  <a:cubicBezTo>
                    <a:pt x="6" y="7313"/>
                    <a:pt x="12" y="7304"/>
                    <a:pt x="24" y="7286"/>
                  </a:cubicBezTo>
                  <a:cubicBezTo>
                    <a:pt x="60" y="7203"/>
                    <a:pt x="119" y="7084"/>
                    <a:pt x="143" y="6953"/>
                  </a:cubicBezTo>
                  <a:cubicBezTo>
                    <a:pt x="203" y="6691"/>
                    <a:pt x="226" y="6691"/>
                    <a:pt x="250" y="6405"/>
                  </a:cubicBezTo>
                  <a:cubicBezTo>
                    <a:pt x="286" y="6119"/>
                    <a:pt x="286" y="6119"/>
                    <a:pt x="286" y="5822"/>
                  </a:cubicBezTo>
                  <a:cubicBezTo>
                    <a:pt x="286" y="5536"/>
                    <a:pt x="286" y="5536"/>
                    <a:pt x="262" y="5238"/>
                  </a:cubicBezTo>
                  <a:cubicBezTo>
                    <a:pt x="250" y="4964"/>
                    <a:pt x="262" y="4941"/>
                    <a:pt x="250" y="4667"/>
                  </a:cubicBezTo>
                  <a:cubicBezTo>
                    <a:pt x="250" y="4381"/>
                    <a:pt x="238" y="4381"/>
                    <a:pt x="250" y="4083"/>
                  </a:cubicBezTo>
                  <a:cubicBezTo>
                    <a:pt x="250" y="3798"/>
                    <a:pt x="250" y="3798"/>
                    <a:pt x="286" y="3500"/>
                  </a:cubicBezTo>
                  <a:cubicBezTo>
                    <a:pt x="310" y="3214"/>
                    <a:pt x="310" y="3214"/>
                    <a:pt x="369" y="2940"/>
                  </a:cubicBezTo>
                  <a:cubicBezTo>
                    <a:pt x="429" y="2655"/>
                    <a:pt x="429" y="2655"/>
                    <a:pt x="524" y="2381"/>
                  </a:cubicBezTo>
                  <a:cubicBezTo>
                    <a:pt x="607" y="2119"/>
                    <a:pt x="595" y="2107"/>
                    <a:pt x="715" y="1845"/>
                  </a:cubicBezTo>
                  <a:cubicBezTo>
                    <a:pt x="834" y="1583"/>
                    <a:pt x="834" y="1583"/>
                    <a:pt x="965" y="1333"/>
                  </a:cubicBezTo>
                  <a:cubicBezTo>
                    <a:pt x="1096" y="1071"/>
                    <a:pt x="1096" y="1071"/>
                    <a:pt x="1262" y="833"/>
                  </a:cubicBezTo>
                  <a:cubicBezTo>
                    <a:pt x="1429" y="595"/>
                    <a:pt x="1429" y="595"/>
                    <a:pt x="1608" y="381"/>
                  </a:cubicBezTo>
                  <a:cubicBezTo>
                    <a:pt x="1667" y="297"/>
                    <a:pt x="1715" y="262"/>
                    <a:pt x="1738" y="214"/>
                  </a:cubicBezTo>
                  <a:cubicBezTo>
                    <a:pt x="1786" y="166"/>
                    <a:pt x="1834" y="107"/>
                    <a:pt x="1858" y="59"/>
                  </a:cubicBezTo>
                  <a:cubicBezTo>
                    <a:pt x="1889" y="16"/>
                    <a:pt x="1892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3997900" y="2508225"/>
              <a:ext cx="41425" cy="48625"/>
            </a:xfrm>
            <a:custGeom>
              <a:avLst/>
              <a:gdLst/>
              <a:ahLst/>
              <a:cxnLst/>
              <a:rect l="l" t="t" r="r" b="b"/>
              <a:pathLst>
                <a:path w="1657" h="1945" extrusionOk="0">
                  <a:moveTo>
                    <a:pt x="1631" y="1"/>
                  </a:moveTo>
                  <a:cubicBezTo>
                    <a:pt x="1609" y="1"/>
                    <a:pt x="1577" y="16"/>
                    <a:pt x="1557" y="22"/>
                  </a:cubicBezTo>
                  <a:lnTo>
                    <a:pt x="1533" y="46"/>
                  </a:lnTo>
                  <a:cubicBezTo>
                    <a:pt x="1521" y="70"/>
                    <a:pt x="1438" y="165"/>
                    <a:pt x="1402" y="249"/>
                  </a:cubicBezTo>
                  <a:cubicBezTo>
                    <a:pt x="1342" y="320"/>
                    <a:pt x="1342" y="320"/>
                    <a:pt x="1295" y="391"/>
                  </a:cubicBezTo>
                  <a:cubicBezTo>
                    <a:pt x="1235" y="463"/>
                    <a:pt x="1235" y="463"/>
                    <a:pt x="1187" y="546"/>
                  </a:cubicBezTo>
                  <a:cubicBezTo>
                    <a:pt x="1128" y="618"/>
                    <a:pt x="1140" y="618"/>
                    <a:pt x="1080" y="689"/>
                  </a:cubicBezTo>
                  <a:cubicBezTo>
                    <a:pt x="1021" y="761"/>
                    <a:pt x="1009" y="749"/>
                    <a:pt x="949" y="820"/>
                  </a:cubicBezTo>
                  <a:lnTo>
                    <a:pt x="830" y="975"/>
                  </a:lnTo>
                  <a:lnTo>
                    <a:pt x="711" y="1118"/>
                  </a:lnTo>
                  <a:lnTo>
                    <a:pt x="592" y="1273"/>
                  </a:lnTo>
                  <a:lnTo>
                    <a:pt x="473" y="1415"/>
                  </a:lnTo>
                  <a:lnTo>
                    <a:pt x="437" y="1463"/>
                  </a:lnTo>
                  <a:cubicBezTo>
                    <a:pt x="330" y="1570"/>
                    <a:pt x="235" y="1689"/>
                    <a:pt x="140" y="1796"/>
                  </a:cubicBezTo>
                  <a:lnTo>
                    <a:pt x="92" y="1832"/>
                  </a:lnTo>
                  <a:lnTo>
                    <a:pt x="44" y="1880"/>
                  </a:lnTo>
                  <a:cubicBezTo>
                    <a:pt x="33" y="1892"/>
                    <a:pt x="33" y="1915"/>
                    <a:pt x="33" y="1939"/>
                  </a:cubicBezTo>
                  <a:cubicBezTo>
                    <a:pt x="56" y="1927"/>
                    <a:pt x="92" y="1892"/>
                    <a:pt x="116" y="1868"/>
                  </a:cubicBezTo>
                  <a:cubicBezTo>
                    <a:pt x="175" y="1808"/>
                    <a:pt x="199" y="1808"/>
                    <a:pt x="259" y="1737"/>
                  </a:cubicBezTo>
                  <a:cubicBezTo>
                    <a:pt x="318" y="1654"/>
                    <a:pt x="318" y="1654"/>
                    <a:pt x="390" y="1594"/>
                  </a:cubicBezTo>
                  <a:cubicBezTo>
                    <a:pt x="449" y="1534"/>
                    <a:pt x="461" y="1523"/>
                    <a:pt x="509" y="1451"/>
                  </a:cubicBezTo>
                  <a:lnTo>
                    <a:pt x="640" y="1320"/>
                  </a:lnTo>
                  <a:cubicBezTo>
                    <a:pt x="699" y="1237"/>
                    <a:pt x="699" y="1237"/>
                    <a:pt x="771" y="1177"/>
                  </a:cubicBezTo>
                  <a:lnTo>
                    <a:pt x="890" y="1034"/>
                  </a:lnTo>
                  <a:cubicBezTo>
                    <a:pt x="949" y="963"/>
                    <a:pt x="1080" y="808"/>
                    <a:pt x="1152" y="749"/>
                  </a:cubicBezTo>
                  <a:cubicBezTo>
                    <a:pt x="1199" y="677"/>
                    <a:pt x="1187" y="677"/>
                    <a:pt x="1247" y="606"/>
                  </a:cubicBezTo>
                  <a:lnTo>
                    <a:pt x="1366" y="451"/>
                  </a:lnTo>
                  <a:cubicBezTo>
                    <a:pt x="1426" y="380"/>
                    <a:pt x="1426" y="380"/>
                    <a:pt x="1473" y="308"/>
                  </a:cubicBezTo>
                  <a:lnTo>
                    <a:pt x="1592" y="153"/>
                  </a:lnTo>
                  <a:cubicBezTo>
                    <a:pt x="1604" y="130"/>
                    <a:pt x="1628" y="106"/>
                    <a:pt x="1640" y="94"/>
                  </a:cubicBezTo>
                  <a:cubicBezTo>
                    <a:pt x="1652" y="82"/>
                    <a:pt x="1652" y="46"/>
                    <a:pt x="1652" y="34"/>
                  </a:cubicBezTo>
                  <a:cubicBezTo>
                    <a:pt x="1657" y="9"/>
                    <a:pt x="1647" y="1"/>
                    <a:pt x="1631" y="1"/>
                  </a:cubicBezTo>
                  <a:close/>
                  <a:moveTo>
                    <a:pt x="33" y="1939"/>
                  </a:moveTo>
                  <a:cubicBezTo>
                    <a:pt x="9" y="1939"/>
                    <a:pt x="1" y="1945"/>
                    <a:pt x="9" y="1945"/>
                  </a:cubicBezTo>
                  <a:cubicBezTo>
                    <a:pt x="13" y="1945"/>
                    <a:pt x="21" y="1943"/>
                    <a:pt x="33" y="19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4116300" y="2241475"/>
              <a:ext cx="95850" cy="50475"/>
            </a:xfrm>
            <a:custGeom>
              <a:avLst/>
              <a:gdLst/>
              <a:ahLst/>
              <a:cxnLst/>
              <a:rect l="l" t="t" r="r" b="b"/>
              <a:pathLst>
                <a:path w="3834" h="2019" extrusionOk="0">
                  <a:moveTo>
                    <a:pt x="3595" y="1"/>
                  </a:moveTo>
                  <a:cubicBezTo>
                    <a:pt x="3571" y="1"/>
                    <a:pt x="3560" y="12"/>
                    <a:pt x="3512" y="12"/>
                  </a:cubicBezTo>
                  <a:cubicBezTo>
                    <a:pt x="3357" y="60"/>
                    <a:pt x="3345" y="60"/>
                    <a:pt x="3202" y="108"/>
                  </a:cubicBezTo>
                  <a:cubicBezTo>
                    <a:pt x="3048" y="155"/>
                    <a:pt x="3048" y="155"/>
                    <a:pt x="2881" y="215"/>
                  </a:cubicBezTo>
                  <a:lnTo>
                    <a:pt x="2583" y="334"/>
                  </a:lnTo>
                  <a:cubicBezTo>
                    <a:pt x="2440" y="393"/>
                    <a:pt x="2440" y="405"/>
                    <a:pt x="2286" y="465"/>
                  </a:cubicBezTo>
                  <a:cubicBezTo>
                    <a:pt x="2143" y="524"/>
                    <a:pt x="2143" y="513"/>
                    <a:pt x="1988" y="584"/>
                  </a:cubicBezTo>
                  <a:cubicBezTo>
                    <a:pt x="1845" y="655"/>
                    <a:pt x="1845" y="655"/>
                    <a:pt x="1714" y="727"/>
                  </a:cubicBezTo>
                  <a:cubicBezTo>
                    <a:pt x="1571" y="810"/>
                    <a:pt x="1559" y="810"/>
                    <a:pt x="1428" y="894"/>
                  </a:cubicBezTo>
                  <a:lnTo>
                    <a:pt x="1154" y="1072"/>
                  </a:lnTo>
                  <a:lnTo>
                    <a:pt x="893" y="1251"/>
                  </a:lnTo>
                  <a:cubicBezTo>
                    <a:pt x="857" y="1286"/>
                    <a:pt x="797" y="1310"/>
                    <a:pt x="797" y="1310"/>
                  </a:cubicBezTo>
                  <a:cubicBezTo>
                    <a:pt x="607" y="1465"/>
                    <a:pt x="416" y="1608"/>
                    <a:pt x="226" y="1775"/>
                  </a:cubicBezTo>
                  <a:cubicBezTo>
                    <a:pt x="202" y="1787"/>
                    <a:pt x="83" y="1894"/>
                    <a:pt x="71" y="1906"/>
                  </a:cubicBezTo>
                  <a:lnTo>
                    <a:pt x="11" y="1965"/>
                  </a:lnTo>
                  <a:cubicBezTo>
                    <a:pt x="3" y="2006"/>
                    <a:pt x="1" y="2019"/>
                    <a:pt x="8" y="2019"/>
                  </a:cubicBezTo>
                  <a:cubicBezTo>
                    <a:pt x="11" y="2019"/>
                    <a:pt x="16" y="2016"/>
                    <a:pt x="23" y="2013"/>
                  </a:cubicBezTo>
                  <a:cubicBezTo>
                    <a:pt x="59" y="2001"/>
                    <a:pt x="119" y="1941"/>
                    <a:pt x="178" y="1894"/>
                  </a:cubicBezTo>
                  <a:cubicBezTo>
                    <a:pt x="297" y="1787"/>
                    <a:pt x="297" y="1787"/>
                    <a:pt x="416" y="1703"/>
                  </a:cubicBezTo>
                  <a:cubicBezTo>
                    <a:pt x="535" y="1596"/>
                    <a:pt x="535" y="1596"/>
                    <a:pt x="666" y="1501"/>
                  </a:cubicBezTo>
                  <a:cubicBezTo>
                    <a:pt x="797" y="1417"/>
                    <a:pt x="785" y="1406"/>
                    <a:pt x="916" y="1310"/>
                  </a:cubicBezTo>
                  <a:cubicBezTo>
                    <a:pt x="1059" y="1227"/>
                    <a:pt x="1059" y="1227"/>
                    <a:pt x="1190" y="1144"/>
                  </a:cubicBezTo>
                  <a:cubicBezTo>
                    <a:pt x="1321" y="1060"/>
                    <a:pt x="1321" y="1060"/>
                    <a:pt x="1452" y="989"/>
                  </a:cubicBezTo>
                  <a:cubicBezTo>
                    <a:pt x="1595" y="905"/>
                    <a:pt x="1595" y="905"/>
                    <a:pt x="1738" y="822"/>
                  </a:cubicBezTo>
                  <a:cubicBezTo>
                    <a:pt x="1893" y="751"/>
                    <a:pt x="1893" y="751"/>
                    <a:pt x="2024" y="691"/>
                  </a:cubicBezTo>
                  <a:lnTo>
                    <a:pt x="2321" y="572"/>
                  </a:lnTo>
                  <a:cubicBezTo>
                    <a:pt x="2464" y="513"/>
                    <a:pt x="2464" y="489"/>
                    <a:pt x="2619" y="429"/>
                  </a:cubicBezTo>
                  <a:cubicBezTo>
                    <a:pt x="2762" y="370"/>
                    <a:pt x="2762" y="393"/>
                    <a:pt x="2917" y="334"/>
                  </a:cubicBezTo>
                  <a:cubicBezTo>
                    <a:pt x="3059" y="286"/>
                    <a:pt x="3059" y="274"/>
                    <a:pt x="3214" y="227"/>
                  </a:cubicBezTo>
                  <a:cubicBezTo>
                    <a:pt x="3357" y="179"/>
                    <a:pt x="3357" y="179"/>
                    <a:pt x="3524" y="132"/>
                  </a:cubicBezTo>
                  <a:cubicBezTo>
                    <a:pt x="3571" y="120"/>
                    <a:pt x="3607" y="120"/>
                    <a:pt x="3643" y="108"/>
                  </a:cubicBezTo>
                  <a:cubicBezTo>
                    <a:pt x="3679" y="96"/>
                    <a:pt x="3714" y="72"/>
                    <a:pt x="3750" y="60"/>
                  </a:cubicBezTo>
                  <a:cubicBezTo>
                    <a:pt x="3833" y="12"/>
                    <a:pt x="3714" y="1"/>
                    <a:pt x="3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4278200" y="2439250"/>
              <a:ext cx="12825" cy="40600"/>
            </a:xfrm>
            <a:custGeom>
              <a:avLst/>
              <a:gdLst/>
              <a:ahLst/>
              <a:cxnLst/>
              <a:rect l="l" t="t" r="r" b="b"/>
              <a:pathLst>
                <a:path w="513" h="1624" extrusionOk="0">
                  <a:moveTo>
                    <a:pt x="482" y="0"/>
                  </a:moveTo>
                  <a:cubicBezTo>
                    <a:pt x="461" y="0"/>
                    <a:pt x="436" y="12"/>
                    <a:pt x="429" y="19"/>
                  </a:cubicBezTo>
                  <a:cubicBezTo>
                    <a:pt x="429" y="43"/>
                    <a:pt x="417" y="43"/>
                    <a:pt x="417" y="43"/>
                  </a:cubicBezTo>
                  <a:cubicBezTo>
                    <a:pt x="417" y="55"/>
                    <a:pt x="417" y="55"/>
                    <a:pt x="393" y="67"/>
                  </a:cubicBezTo>
                  <a:lnTo>
                    <a:pt x="370" y="186"/>
                  </a:lnTo>
                  <a:lnTo>
                    <a:pt x="334" y="305"/>
                  </a:lnTo>
                  <a:lnTo>
                    <a:pt x="310" y="424"/>
                  </a:lnTo>
                  <a:lnTo>
                    <a:pt x="274" y="543"/>
                  </a:lnTo>
                  <a:cubicBezTo>
                    <a:pt x="262" y="603"/>
                    <a:pt x="251" y="603"/>
                    <a:pt x="239" y="662"/>
                  </a:cubicBezTo>
                  <a:cubicBezTo>
                    <a:pt x="215" y="722"/>
                    <a:pt x="215" y="733"/>
                    <a:pt x="203" y="781"/>
                  </a:cubicBezTo>
                  <a:lnTo>
                    <a:pt x="179" y="900"/>
                  </a:lnTo>
                  <a:lnTo>
                    <a:pt x="143" y="1019"/>
                  </a:lnTo>
                  <a:cubicBezTo>
                    <a:pt x="132" y="1079"/>
                    <a:pt x="132" y="1091"/>
                    <a:pt x="108" y="1138"/>
                  </a:cubicBezTo>
                  <a:cubicBezTo>
                    <a:pt x="108" y="1150"/>
                    <a:pt x="96" y="1174"/>
                    <a:pt x="96" y="1186"/>
                  </a:cubicBezTo>
                  <a:cubicBezTo>
                    <a:pt x="72" y="1281"/>
                    <a:pt x="60" y="1376"/>
                    <a:pt x="24" y="1472"/>
                  </a:cubicBezTo>
                  <a:cubicBezTo>
                    <a:pt x="24" y="1484"/>
                    <a:pt x="24" y="1495"/>
                    <a:pt x="12" y="1507"/>
                  </a:cubicBezTo>
                  <a:cubicBezTo>
                    <a:pt x="12" y="1531"/>
                    <a:pt x="12" y="1543"/>
                    <a:pt x="1" y="1543"/>
                  </a:cubicBezTo>
                  <a:lnTo>
                    <a:pt x="1" y="1567"/>
                  </a:lnTo>
                  <a:cubicBezTo>
                    <a:pt x="9" y="1602"/>
                    <a:pt x="12" y="1624"/>
                    <a:pt x="17" y="1624"/>
                  </a:cubicBezTo>
                  <a:cubicBezTo>
                    <a:pt x="19" y="1624"/>
                    <a:pt x="21" y="1621"/>
                    <a:pt x="24" y="1615"/>
                  </a:cubicBezTo>
                  <a:cubicBezTo>
                    <a:pt x="36" y="1603"/>
                    <a:pt x="60" y="1579"/>
                    <a:pt x="72" y="1543"/>
                  </a:cubicBezTo>
                  <a:cubicBezTo>
                    <a:pt x="84" y="1484"/>
                    <a:pt x="132" y="1365"/>
                    <a:pt x="143" y="1305"/>
                  </a:cubicBezTo>
                  <a:cubicBezTo>
                    <a:pt x="155" y="1257"/>
                    <a:pt x="155" y="1234"/>
                    <a:pt x="179" y="1186"/>
                  </a:cubicBezTo>
                  <a:cubicBezTo>
                    <a:pt x="191" y="1126"/>
                    <a:pt x="203" y="1126"/>
                    <a:pt x="215" y="1067"/>
                  </a:cubicBezTo>
                  <a:cubicBezTo>
                    <a:pt x="227" y="1007"/>
                    <a:pt x="227" y="1007"/>
                    <a:pt x="262" y="948"/>
                  </a:cubicBezTo>
                  <a:cubicBezTo>
                    <a:pt x="274" y="888"/>
                    <a:pt x="274" y="876"/>
                    <a:pt x="298" y="829"/>
                  </a:cubicBezTo>
                  <a:cubicBezTo>
                    <a:pt x="310" y="769"/>
                    <a:pt x="358" y="650"/>
                    <a:pt x="370" y="591"/>
                  </a:cubicBezTo>
                  <a:cubicBezTo>
                    <a:pt x="382" y="531"/>
                    <a:pt x="370" y="531"/>
                    <a:pt x="393" y="472"/>
                  </a:cubicBezTo>
                  <a:cubicBezTo>
                    <a:pt x="405" y="412"/>
                    <a:pt x="429" y="412"/>
                    <a:pt x="441" y="352"/>
                  </a:cubicBezTo>
                  <a:lnTo>
                    <a:pt x="477" y="233"/>
                  </a:lnTo>
                  <a:lnTo>
                    <a:pt x="501" y="114"/>
                  </a:lnTo>
                  <a:cubicBezTo>
                    <a:pt x="501" y="102"/>
                    <a:pt x="513" y="79"/>
                    <a:pt x="513" y="67"/>
                  </a:cubicBezTo>
                  <a:lnTo>
                    <a:pt x="513" y="19"/>
                  </a:lnTo>
                  <a:cubicBezTo>
                    <a:pt x="508" y="5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4268075" y="2443550"/>
              <a:ext cx="8950" cy="33100"/>
            </a:xfrm>
            <a:custGeom>
              <a:avLst/>
              <a:gdLst/>
              <a:ahLst/>
              <a:cxnLst/>
              <a:rect l="l" t="t" r="r" b="b"/>
              <a:pathLst>
                <a:path w="358" h="1324" extrusionOk="0">
                  <a:moveTo>
                    <a:pt x="303" y="0"/>
                  </a:moveTo>
                  <a:cubicBezTo>
                    <a:pt x="280" y="0"/>
                    <a:pt x="258" y="7"/>
                    <a:pt x="251" y="14"/>
                  </a:cubicBezTo>
                  <a:lnTo>
                    <a:pt x="239" y="38"/>
                  </a:lnTo>
                  <a:lnTo>
                    <a:pt x="239" y="61"/>
                  </a:lnTo>
                  <a:cubicBezTo>
                    <a:pt x="227" y="109"/>
                    <a:pt x="227" y="121"/>
                    <a:pt x="227" y="169"/>
                  </a:cubicBezTo>
                  <a:cubicBezTo>
                    <a:pt x="203" y="216"/>
                    <a:pt x="203" y="216"/>
                    <a:pt x="203" y="264"/>
                  </a:cubicBezTo>
                  <a:cubicBezTo>
                    <a:pt x="191" y="311"/>
                    <a:pt x="191" y="323"/>
                    <a:pt x="191" y="371"/>
                  </a:cubicBezTo>
                  <a:cubicBezTo>
                    <a:pt x="179" y="419"/>
                    <a:pt x="191" y="419"/>
                    <a:pt x="179" y="478"/>
                  </a:cubicBezTo>
                  <a:cubicBezTo>
                    <a:pt x="167" y="526"/>
                    <a:pt x="144" y="526"/>
                    <a:pt x="132" y="561"/>
                  </a:cubicBezTo>
                  <a:cubicBezTo>
                    <a:pt x="120" y="609"/>
                    <a:pt x="120" y="621"/>
                    <a:pt x="120" y="669"/>
                  </a:cubicBezTo>
                  <a:cubicBezTo>
                    <a:pt x="108" y="716"/>
                    <a:pt x="108" y="716"/>
                    <a:pt x="108" y="776"/>
                  </a:cubicBezTo>
                  <a:cubicBezTo>
                    <a:pt x="84" y="823"/>
                    <a:pt x="108" y="823"/>
                    <a:pt x="84" y="883"/>
                  </a:cubicBezTo>
                  <a:cubicBezTo>
                    <a:pt x="72" y="919"/>
                    <a:pt x="72" y="942"/>
                    <a:pt x="72" y="978"/>
                  </a:cubicBezTo>
                  <a:cubicBezTo>
                    <a:pt x="72" y="1002"/>
                    <a:pt x="72" y="1014"/>
                    <a:pt x="60" y="1014"/>
                  </a:cubicBezTo>
                  <a:lnTo>
                    <a:pt x="13" y="1240"/>
                  </a:lnTo>
                  <a:lnTo>
                    <a:pt x="13" y="1264"/>
                  </a:lnTo>
                  <a:lnTo>
                    <a:pt x="13" y="1300"/>
                  </a:lnTo>
                  <a:cubicBezTo>
                    <a:pt x="25" y="1276"/>
                    <a:pt x="25" y="1264"/>
                    <a:pt x="48" y="1240"/>
                  </a:cubicBezTo>
                  <a:lnTo>
                    <a:pt x="72" y="1145"/>
                  </a:lnTo>
                  <a:lnTo>
                    <a:pt x="108" y="1062"/>
                  </a:lnTo>
                  <a:cubicBezTo>
                    <a:pt x="120" y="1026"/>
                    <a:pt x="120" y="1002"/>
                    <a:pt x="120" y="954"/>
                  </a:cubicBezTo>
                  <a:lnTo>
                    <a:pt x="144" y="859"/>
                  </a:lnTo>
                  <a:lnTo>
                    <a:pt x="179" y="776"/>
                  </a:lnTo>
                  <a:cubicBezTo>
                    <a:pt x="191" y="728"/>
                    <a:pt x="191" y="716"/>
                    <a:pt x="191" y="669"/>
                  </a:cubicBezTo>
                  <a:cubicBezTo>
                    <a:pt x="203" y="621"/>
                    <a:pt x="239" y="526"/>
                    <a:pt x="251" y="478"/>
                  </a:cubicBezTo>
                  <a:cubicBezTo>
                    <a:pt x="263" y="431"/>
                    <a:pt x="251" y="431"/>
                    <a:pt x="263" y="371"/>
                  </a:cubicBezTo>
                  <a:lnTo>
                    <a:pt x="298" y="288"/>
                  </a:lnTo>
                  <a:cubicBezTo>
                    <a:pt x="310" y="240"/>
                    <a:pt x="310" y="240"/>
                    <a:pt x="310" y="180"/>
                  </a:cubicBezTo>
                  <a:cubicBezTo>
                    <a:pt x="322" y="133"/>
                    <a:pt x="322" y="133"/>
                    <a:pt x="346" y="73"/>
                  </a:cubicBezTo>
                  <a:cubicBezTo>
                    <a:pt x="346" y="61"/>
                    <a:pt x="358" y="50"/>
                    <a:pt x="358" y="50"/>
                  </a:cubicBezTo>
                  <a:cubicBezTo>
                    <a:pt x="358" y="26"/>
                    <a:pt x="358" y="14"/>
                    <a:pt x="346" y="14"/>
                  </a:cubicBezTo>
                  <a:cubicBezTo>
                    <a:pt x="336" y="4"/>
                    <a:pt x="319" y="0"/>
                    <a:pt x="303" y="0"/>
                  </a:cubicBezTo>
                  <a:close/>
                  <a:moveTo>
                    <a:pt x="13" y="1300"/>
                  </a:moveTo>
                  <a:cubicBezTo>
                    <a:pt x="1" y="1300"/>
                    <a:pt x="1" y="1300"/>
                    <a:pt x="13" y="1323"/>
                  </a:cubicBezTo>
                  <a:lnTo>
                    <a:pt x="13" y="130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4253800" y="2445025"/>
              <a:ext cx="10425" cy="29550"/>
            </a:xfrm>
            <a:custGeom>
              <a:avLst/>
              <a:gdLst/>
              <a:ahLst/>
              <a:cxnLst/>
              <a:rect l="l" t="t" r="r" b="b"/>
              <a:pathLst>
                <a:path w="417" h="1182" extrusionOk="0">
                  <a:moveTo>
                    <a:pt x="372" y="1"/>
                  </a:moveTo>
                  <a:cubicBezTo>
                    <a:pt x="351" y="1"/>
                    <a:pt x="329" y="7"/>
                    <a:pt x="322" y="14"/>
                  </a:cubicBezTo>
                  <a:lnTo>
                    <a:pt x="298" y="26"/>
                  </a:lnTo>
                  <a:lnTo>
                    <a:pt x="298" y="62"/>
                  </a:lnTo>
                  <a:cubicBezTo>
                    <a:pt x="286" y="110"/>
                    <a:pt x="286" y="110"/>
                    <a:pt x="286" y="145"/>
                  </a:cubicBezTo>
                  <a:lnTo>
                    <a:pt x="262" y="241"/>
                  </a:lnTo>
                  <a:cubicBezTo>
                    <a:pt x="238" y="288"/>
                    <a:pt x="238" y="288"/>
                    <a:pt x="238" y="324"/>
                  </a:cubicBezTo>
                  <a:cubicBezTo>
                    <a:pt x="226" y="372"/>
                    <a:pt x="238" y="372"/>
                    <a:pt x="226" y="419"/>
                  </a:cubicBezTo>
                  <a:cubicBezTo>
                    <a:pt x="215" y="467"/>
                    <a:pt x="203" y="467"/>
                    <a:pt x="179" y="491"/>
                  </a:cubicBezTo>
                  <a:cubicBezTo>
                    <a:pt x="167" y="526"/>
                    <a:pt x="167" y="550"/>
                    <a:pt x="167" y="586"/>
                  </a:cubicBezTo>
                  <a:lnTo>
                    <a:pt x="143" y="669"/>
                  </a:lnTo>
                  <a:cubicBezTo>
                    <a:pt x="119" y="717"/>
                    <a:pt x="143" y="717"/>
                    <a:pt x="119" y="764"/>
                  </a:cubicBezTo>
                  <a:cubicBezTo>
                    <a:pt x="107" y="788"/>
                    <a:pt x="107" y="824"/>
                    <a:pt x="107" y="848"/>
                  </a:cubicBezTo>
                  <a:cubicBezTo>
                    <a:pt x="107" y="872"/>
                    <a:pt x="107" y="872"/>
                    <a:pt x="95" y="883"/>
                  </a:cubicBezTo>
                  <a:cubicBezTo>
                    <a:pt x="84" y="955"/>
                    <a:pt x="60" y="1014"/>
                    <a:pt x="36" y="1086"/>
                  </a:cubicBezTo>
                  <a:cubicBezTo>
                    <a:pt x="36" y="1098"/>
                    <a:pt x="36" y="1098"/>
                    <a:pt x="24" y="1122"/>
                  </a:cubicBezTo>
                  <a:cubicBezTo>
                    <a:pt x="24" y="1134"/>
                    <a:pt x="24" y="1134"/>
                    <a:pt x="0" y="1145"/>
                  </a:cubicBezTo>
                  <a:lnTo>
                    <a:pt x="0" y="1181"/>
                  </a:lnTo>
                  <a:lnTo>
                    <a:pt x="36" y="1181"/>
                  </a:lnTo>
                  <a:cubicBezTo>
                    <a:pt x="48" y="1169"/>
                    <a:pt x="60" y="1145"/>
                    <a:pt x="60" y="1134"/>
                  </a:cubicBezTo>
                  <a:cubicBezTo>
                    <a:pt x="84" y="1110"/>
                    <a:pt x="84" y="1086"/>
                    <a:pt x="95" y="1050"/>
                  </a:cubicBezTo>
                  <a:lnTo>
                    <a:pt x="119" y="955"/>
                  </a:lnTo>
                  <a:lnTo>
                    <a:pt x="155" y="860"/>
                  </a:lnTo>
                  <a:lnTo>
                    <a:pt x="179" y="776"/>
                  </a:lnTo>
                  <a:lnTo>
                    <a:pt x="215" y="681"/>
                  </a:lnTo>
                  <a:cubicBezTo>
                    <a:pt x="226" y="657"/>
                    <a:pt x="226" y="645"/>
                    <a:pt x="238" y="598"/>
                  </a:cubicBezTo>
                  <a:cubicBezTo>
                    <a:pt x="262" y="550"/>
                    <a:pt x="286" y="467"/>
                    <a:pt x="298" y="431"/>
                  </a:cubicBezTo>
                  <a:cubicBezTo>
                    <a:pt x="322" y="383"/>
                    <a:pt x="298" y="383"/>
                    <a:pt x="322" y="348"/>
                  </a:cubicBezTo>
                  <a:lnTo>
                    <a:pt x="346" y="252"/>
                  </a:lnTo>
                  <a:lnTo>
                    <a:pt x="381" y="169"/>
                  </a:lnTo>
                  <a:lnTo>
                    <a:pt x="405" y="74"/>
                  </a:lnTo>
                  <a:cubicBezTo>
                    <a:pt x="405" y="62"/>
                    <a:pt x="417" y="50"/>
                    <a:pt x="417" y="50"/>
                  </a:cubicBezTo>
                  <a:cubicBezTo>
                    <a:pt x="417" y="26"/>
                    <a:pt x="417" y="14"/>
                    <a:pt x="405" y="14"/>
                  </a:cubicBezTo>
                  <a:cubicBezTo>
                    <a:pt x="400" y="4"/>
                    <a:pt x="386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4238900" y="2444200"/>
              <a:ext cx="11050" cy="30275"/>
            </a:xfrm>
            <a:custGeom>
              <a:avLst/>
              <a:gdLst/>
              <a:ahLst/>
              <a:cxnLst/>
              <a:rect l="l" t="t" r="r" b="b"/>
              <a:pathLst>
                <a:path w="442" h="1211" extrusionOk="0">
                  <a:moveTo>
                    <a:pt x="381" y="1"/>
                  </a:moveTo>
                  <a:cubicBezTo>
                    <a:pt x="362" y="1"/>
                    <a:pt x="341" y="10"/>
                    <a:pt x="334" y="24"/>
                  </a:cubicBezTo>
                  <a:lnTo>
                    <a:pt x="322" y="35"/>
                  </a:lnTo>
                  <a:cubicBezTo>
                    <a:pt x="322" y="47"/>
                    <a:pt x="322" y="47"/>
                    <a:pt x="299" y="59"/>
                  </a:cubicBezTo>
                  <a:cubicBezTo>
                    <a:pt x="287" y="107"/>
                    <a:pt x="287" y="107"/>
                    <a:pt x="287" y="154"/>
                  </a:cubicBezTo>
                  <a:lnTo>
                    <a:pt x="263" y="238"/>
                  </a:lnTo>
                  <a:cubicBezTo>
                    <a:pt x="239" y="285"/>
                    <a:pt x="239" y="285"/>
                    <a:pt x="239" y="333"/>
                  </a:cubicBezTo>
                  <a:cubicBezTo>
                    <a:pt x="227" y="381"/>
                    <a:pt x="239" y="381"/>
                    <a:pt x="227" y="416"/>
                  </a:cubicBezTo>
                  <a:cubicBezTo>
                    <a:pt x="215" y="464"/>
                    <a:pt x="203" y="464"/>
                    <a:pt x="180" y="512"/>
                  </a:cubicBezTo>
                  <a:cubicBezTo>
                    <a:pt x="168" y="559"/>
                    <a:pt x="168" y="571"/>
                    <a:pt x="168" y="595"/>
                  </a:cubicBezTo>
                  <a:lnTo>
                    <a:pt x="144" y="690"/>
                  </a:lnTo>
                  <a:cubicBezTo>
                    <a:pt x="120" y="738"/>
                    <a:pt x="144" y="738"/>
                    <a:pt x="120" y="786"/>
                  </a:cubicBezTo>
                  <a:cubicBezTo>
                    <a:pt x="108" y="809"/>
                    <a:pt x="108" y="833"/>
                    <a:pt x="108" y="869"/>
                  </a:cubicBezTo>
                  <a:cubicBezTo>
                    <a:pt x="108" y="881"/>
                    <a:pt x="108" y="881"/>
                    <a:pt x="96" y="905"/>
                  </a:cubicBezTo>
                  <a:cubicBezTo>
                    <a:pt x="84" y="976"/>
                    <a:pt x="60" y="1047"/>
                    <a:pt x="37" y="1107"/>
                  </a:cubicBezTo>
                  <a:cubicBezTo>
                    <a:pt x="37" y="1119"/>
                    <a:pt x="37" y="1119"/>
                    <a:pt x="25" y="1131"/>
                  </a:cubicBezTo>
                  <a:cubicBezTo>
                    <a:pt x="25" y="1155"/>
                    <a:pt x="25" y="1155"/>
                    <a:pt x="1" y="1167"/>
                  </a:cubicBezTo>
                  <a:lnTo>
                    <a:pt x="1" y="1190"/>
                  </a:lnTo>
                  <a:cubicBezTo>
                    <a:pt x="22" y="1204"/>
                    <a:pt x="31" y="1210"/>
                    <a:pt x="36" y="1210"/>
                  </a:cubicBezTo>
                  <a:cubicBezTo>
                    <a:pt x="41" y="1210"/>
                    <a:pt x="44" y="1207"/>
                    <a:pt x="49" y="1202"/>
                  </a:cubicBezTo>
                  <a:cubicBezTo>
                    <a:pt x="60" y="1178"/>
                    <a:pt x="84" y="1167"/>
                    <a:pt x="84" y="1155"/>
                  </a:cubicBezTo>
                  <a:lnTo>
                    <a:pt x="108" y="1059"/>
                  </a:lnTo>
                  <a:lnTo>
                    <a:pt x="144" y="976"/>
                  </a:lnTo>
                  <a:cubicBezTo>
                    <a:pt x="156" y="940"/>
                    <a:pt x="156" y="916"/>
                    <a:pt x="168" y="881"/>
                  </a:cubicBezTo>
                  <a:lnTo>
                    <a:pt x="203" y="797"/>
                  </a:lnTo>
                  <a:lnTo>
                    <a:pt x="227" y="702"/>
                  </a:lnTo>
                  <a:cubicBezTo>
                    <a:pt x="239" y="655"/>
                    <a:pt x="239" y="643"/>
                    <a:pt x="263" y="619"/>
                  </a:cubicBezTo>
                  <a:lnTo>
                    <a:pt x="322" y="440"/>
                  </a:lnTo>
                  <a:cubicBezTo>
                    <a:pt x="334" y="393"/>
                    <a:pt x="322" y="393"/>
                    <a:pt x="334" y="345"/>
                  </a:cubicBezTo>
                  <a:lnTo>
                    <a:pt x="358" y="262"/>
                  </a:lnTo>
                  <a:lnTo>
                    <a:pt x="394" y="166"/>
                  </a:lnTo>
                  <a:lnTo>
                    <a:pt x="418" y="83"/>
                  </a:lnTo>
                  <a:cubicBezTo>
                    <a:pt x="418" y="59"/>
                    <a:pt x="441" y="47"/>
                    <a:pt x="441" y="47"/>
                  </a:cubicBezTo>
                  <a:cubicBezTo>
                    <a:pt x="441" y="35"/>
                    <a:pt x="441" y="24"/>
                    <a:pt x="418" y="24"/>
                  </a:cubicBezTo>
                  <a:cubicBezTo>
                    <a:pt x="412" y="7"/>
                    <a:pt x="397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4228500" y="2446200"/>
              <a:ext cx="10425" cy="25400"/>
            </a:xfrm>
            <a:custGeom>
              <a:avLst/>
              <a:gdLst/>
              <a:ahLst/>
              <a:cxnLst/>
              <a:rect l="l" t="t" r="r" b="b"/>
              <a:pathLst>
                <a:path w="417" h="1016" extrusionOk="0">
                  <a:moveTo>
                    <a:pt x="363" y="0"/>
                  </a:moveTo>
                  <a:cubicBezTo>
                    <a:pt x="345" y="0"/>
                    <a:pt x="328" y="3"/>
                    <a:pt x="322" y="3"/>
                  </a:cubicBezTo>
                  <a:lnTo>
                    <a:pt x="298" y="15"/>
                  </a:lnTo>
                  <a:lnTo>
                    <a:pt x="298" y="27"/>
                  </a:lnTo>
                  <a:cubicBezTo>
                    <a:pt x="286" y="63"/>
                    <a:pt x="286" y="74"/>
                    <a:pt x="286" y="110"/>
                  </a:cubicBezTo>
                  <a:cubicBezTo>
                    <a:pt x="274" y="146"/>
                    <a:pt x="274" y="146"/>
                    <a:pt x="262" y="182"/>
                  </a:cubicBezTo>
                  <a:cubicBezTo>
                    <a:pt x="238" y="205"/>
                    <a:pt x="238" y="229"/>
                    <a:pt x="238" y="253"/>
                  </a:cubicBezTo>
                  <a:cubicBezTo>
                    <a:pt x="226" y="301"/>
                    <a:pt x="238" y="301"/>
                    <a:pt x="226" y="325"/>
                  </a:cubicBezTo>
                  <a:cubicBezTo>
                    <a:pt x="215" y="360"/>
                    <a:pt x="203" y="360"/>
                    <a:pt x="179" y="408"/>
                  </a:cubicBezTo>
                  <a:cubicBezTo>
                    <a:pt x="179" y="432"/>
                    <a:pt x="167" y="444"/>
                    <a:pt x="167" y="479"/>
                  </a:cubicBezTo>
                  <a:cubicBezTo>
                    <a:pt x="155" y="527"/>
                    <a:pt x="155" y="527"/>
                    <a:pt x="143" y="551"/>
                  </a:cubicBezTo>
                  <a:cubicBezTo>
                    <a:pt x="119" y="598"/>
                    <a:pt x="143" y="598"/>
                    <a:pt x="119" y="622"/>
                  </a:cubicBezTo>
                  <a:cubicBezTo>
                    <a:pt x="107" y="658"/>
                    <a:pt x="107" y="670"/>
                    <a:pt x="107" y="706"/>
                  </a:cubicBezTo>
                  <a:cubicBezTo>
                    <a:pt x="107" y="717"/>
                    <a:pt x="107" y="717"/>
                    <a:pt x="95" y="729"/>
                  </a:cubicBezTo>
                  <a:cubicBezTo>
                    <a:pt x="84" y="789"/>
                    <a:pt x="60" y="848"/>
                    <a:pt x="36" y="908"/>
                  </a:cubicBezTo>
                  <a:cubicBezTo>
                    <a:pt x="36" y="920"/>
                    <a:pt x="36" y="920"/>
                    <a:pt x="24" y="944"/>
                  </a:cubicBezTo>
                  <a:cubicBezTo>
                    <a:pt x="24" y="956"/>
                    <a:pt x="24" y="956"/>
                    <a:pt x="0" y="967"/>
                  </a:cubicBezTo>
                  <a:lnTo>
                    <a:pt x="0" y="1003"/>
                  </a:lnTo>
                  <a:cubicBezTo>
                    <a:pt x="12" y="1015"/>
                    <a:pt x="12" y="1015"/>
                    <a:pt x="36" y="1015"/>
                  </a:cubicBezTo>
                  <a:cubicBezTo>
                    <a:pt x="48" y="1015"/>
                    <a:pt x="60" y="979"/>
                    <a:pt x="60" y="967"/>
                  </a:cubicBezTo>
                  <a:cubicBezTo>
                    <a:pt x="84" y="944"/>
                    <a:pt x="84" y="920"/>
                    <a:pt x="95" y="896"/>
                  </a:cubicBezTo>
                  <a:cubicBezTo>
                    <a:pt x="107" y="860"/>
                    <a:pt x="107" y="848"/>
                    <a:pt x="119" y="825"/>
                  </a:cubicBezTo>
                  <a:cubicBezTo>
                    <a:pt x="143" y="789"/>
                    <a:pt x="143" y="777"/>
                    <a:pt x="155" y="741"/>
                  </a:cubicBezTo>
                  <a:cubicBezTo>
                    <a:pt x="167" y="717"/>
                    <a:pt x="167" y="717"/>
                    <a:pt x="179" y="670"/>
                  </a:cubicBezTo>
                  <a:cubicBezTo>
                    <a:pt x="203" y="646"/>
                    <a:pt x="203" y="622"/>
                    <a:pt x="215" y="598"/>
                  </a:cubicBezTo>
                  <a:cubicBezTo>
                    <a:pt x="226" y="563"/>
                    <a:pt x="226" y="551"/>
                    <a:pt x="238" y="527"/>
                  </a:cubicBezTo>
                  <a:cubicBezTo>
                    <a:pt x="262" y="491"/>
                    <a:pt x="286" y="420"/>
                    <a:pt x="298" y="372"/>
                  </a:cubicBezTo>
                  <a:cubicBezTo>
                    <a:pt x="322" y="348"/>
                    <a:pt x="298" y="325"/>
                    <a:pt x="322" y="301"/>
                  </a:cubicBezTo>
                  <a:cubicBezTo>
                    <a:pt x="334" y="265"/>
                    <a:pt x="334" y="265"/>
                    <a:pt x="345" y="229"/>
                  </a:cubicBezTo>
                  <a:cubicBezTo>
                    <a:pt x="357" y="194"/>
                    <a:pt x="357" y="182"/>
                    <a:pt x="381" y="146"/>
                  </a:cubicBezTo>
                  <a:cubicBezTo>
                    <a:pt x="393" y="122"/>
                    <a:pt x="393" y="110"/>
                    <a:pt x="405" y="74"/>
                  </a:cubicBezTo>
                  <a:cubicBezTo>
                    <a:pt x="405" y="63"/>
                    <a:pt x="417" y="63"/>
                    <a:pt x="417" y="51"/>
                  </a:cubicBezTo>
                  <a:cubicBezTo>
                    <a:pt x="417" y="27"/>
                    <a:pt x="417" y="27"/>
                    <a:pt x="405" y="15"/>
                  </a:cubicBezTo>
                  <a:cubicBezTo>
                    <a:pt x="399" y="3"/>
                    <a:pt x="381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4213300" y="2446675"/>
              <a:ext cx="12250" cy="23725"/>
            </a:xfrm>
            <a:custGeom>
              <a:avLst/>
              <a:gdLst/>
              <a:ahLst/>
              <a:cxnLst/>
              <a:rect l="l" t="t" r="r" b="b"/>
              <a:pathLst>
                <a:path w="490" h="949" extrusionOk="0">
                  <a:moveTo>
                    <a:pt x="433" y="1"/>
                  </a:moveTo>
                  <a:cubicBezTo>
                    <a:pt x="421" y="1"/>
                    <a:pt x="410" y="4"/>
                    <a:pt x="406" y="8"/>
                  </a:cubicBezTo>
                  <a:lnTo>
                    <a:pt x="394" y="32"/>
                  </a:lnTo>
                  <a:cubicBezTo>
                    <a:pt x="394" y="32"/>
                    <a:pt x="394" y="44"/>
                    <a:pt x="370" y="44"/>
                  </a:cubicBezTo>
                  <a:cubicBezTo>
                    <a:pt x="358" y="67"/>
                    <a:pt x="358" y="91"/>
                    <a:pt x="346" y="115"/>
                  </a:cubicBezTo>
                  <a:cubicBezTo>
                    <a:pt x="334" y="151"/>
                    <a:pt x="334" y="151"/>
                    <a:pt x="311" y="186"/>
                  </a:cubicBezTo>
                  <a:cubicBezTo>
                    <a:pt x="299" y="222"/>
                    <a:pt x="299" y="234"/>
                    <a:pt x="287" y="270"/>
                  </a:cubicBezTo>
                  <a:cubicBezTo>
                    <a:pt x="275" y="294"/>
                    <a:pt x="287" y="306"/>
                    <a:pt x="275" y="341"/>
                  </a:cubicBezTo>
                  <a:cubicBezTo>
                    <a:pt x="251" y="365"/>
                    <a:pt x="239" y="365"/>
                    <a:pt x="227" y="401"/>
                  </a:cubicBezTo>
                  <a:cubicBezTo>
                    <a:pt x="215" y="425"/>
                    <a:pt x="215" y="448"/>
                    <a:pt x="191" y="472"/>
                  </a:cubicBezTo>
                  <a:cubicBezTo>
                    <a:pt x="180" y="508"/>
                    <a:pt x="180" y="508"/>
                    <a:pt x="168" y="544"/>
                  </a:cubicBezTo>
                  <a:cubicBezTo>
                    <a:pt x="156" y="591"/>
                    <a:pt x="168" y="591"/>
                    <a:pt x="156" y="627"/>
                  </a:cubicBezTo>
                  <a:cubicBezTo>
                    <a:pt x="132" y="651"/>
                    <a:pt x="132" y="663"/>
                    <a:pt x="120" y="698"/>
                  </a:cubicBezTo>
                  <a:cubicBezTo>
                    <a:pt x="120" y="710"/>
                    <a:pt x="108" y="710"/>
                    <a:pt x="108" y="710"/>
                  </a:cubicBezTo>
                  <a:cubicBezTo>
                    <a:pt x="96" y="770"/>
                    <a:pt x="61" y="829"/>
                    <a:pt x="37" y="877"/>
                  </a:cubicBezTo>
                  <a:cubicBezTo>
                    <a:pt x="37" y="889"/>
                    <a:pt x="37" y="889"/>
                    <a:pt x="13" y="901"/>
                  </a:cubicBezTo>
                  <a:cubicBezTo>
                    <a:pt x="13" y="925"/>
                    <a:pt x="13" y="925"/>
                    <a:pt x="1" y="925"/>
                  </a:cubicBezTo>
                  <a:cubicBezTo>
                    <a:pt x="25" y="937"/>
                    <a:pt x="25" y="937"/>
                    <a:pt x="49" y="948"/>
                  </a:cubicBezTo>
                  <a:cubicBezTo>
                    <a:pt x="61" y="948"/>
                    <a:pt x="72" y="937"/>
                    <a:pt x="72" y="925"/>
                  </a:cubicBezTo>
                  <a:lnTo>
                    <a:pt x="108" y="865"/>
                  </a:lnTo>
                  <a:cubicBezTo>
                    <a:pt x="120" y="829"/>
                    <a:pt x="120" y="829"/>
                    <a:pt x="132" y="782"/>
                  </a:cubicBezTo>
                  <a:cubicBezTo>
                    <a:pt x="156" y="758"/>
                    <a:pt x="156" y="758"/>
                    <a:pt x="168" y="710"/>
                  </a:cubicBezTo>
                  <a:cubicBezTo>
                    <a:pt x="180" y="687"/>
                    <a:pt x="180" y="687"/>
                    <a:pt x="215" y="651"/>
                  </a:cubicBezTo>
                  <a:cubicBezTo>
                    <a:pt x="227" y="627"/>
                    <a:pt x="227" y="627"/>
                    <a:pt x="239" y="579"/>
                  </a:cubicBezTo>
                  <a:cubicBezTo>
                    <a:pt x="251" y="544"/>
                    <a:pt x="251" y="532"/>
                    <a:pt x="275" y="508"/>
                  </a:cubicBezTo>
                  <a:cubicBezTo>
                    <a:pt x="287" y="472"/>
                    <a:pt x="334" y="401"/>
                    <a:pt x="346" y="365"/>
                  </a:cubicBezTo>
                  <a:cubicBezTo>
                    <a:pt x="358" y="341"/>
                    <a:pt x="346" y="329"/>
                    <a:pt x="370" y="294"/>
                  </a:cubicBezTo>
                  <a:cubicBezTo>
                    <a:pt x="394" y="270"/>
                    <a:pt x="394" y="270"/>
                    <a:pt x="418" y="234"/>
                  </a:cubicBezTo>
                  <a:cubicBezTo>
                    <a:pt x="430" y="210"/>
                    <a:pt x="430" y="210"/>
                    <a:pt x="453" y="163"/>
                  </a:cubicBezTo>
                  <a:cubicBezTo>
                    <a:pt x="465" y="127"/>
                    <a:pt x="465" y="127"/>
                    <a:pt x="477" y="91"/>
                  </a:cubicBezTo>
                  <a:cubicBezTo>
                    <a:pt x="477" y="67"/>
                    <a:pt x="489" y="67"/>
                    <a:pt x="489" y="55"/>
                  </a:cubicBezTo>
                  <a:lnTo>
                    <a:pt x="489" y="32"/>
                  </a:lnTo>
                  <a:cubicBezTo>
                    <a:pt x="482" y="9"/>
                    <a:pt x="455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4205275" y="2442350"/>
              <a:ext cx="9550" cy="22100"/>
            </a:xfrm>
            <a:custGeom>
              <a:avLst/>
              <a:gdLst/>
              <a:ahLst/>
              <a:cxnLst/>
              <a:rect l="l" t="t" r="r" b="b"/>
              <a:pathLst>
                <a:path w="382" h="884" extrusionOk="0">
                  <a:moveTo>
                    <a:pt x="315" y="0"/>
                  </a:moveTo>
                  <a:cubicBezTo>
                    <a:pt x="299" y="0"/>
                    <a:pt x="284" y="2"/>
                    <a:pt x="274" y="2"/>
                  </a:cubicBezTo>
                  <a:lnTo>
                    <a:pt x="262" y="26"/>
                  </a:lnTo>
                  <a:lnTo>
                    <a:pt x="262" y="38"/>
                  </a:lnTo>
                  <a:cubicBezTo>
                    <a:pt x="251" y="62"/>
                    <a:pt x="251" y="86"/>
                    <a:pt x="251" y="109"/>
                  </a:cubicBezTo>
                  <a:cubicBezTo>
                    <a:pt x="239" y="145"/>
                    <a:pt x="239" y="145"/>
                    <a:pt x="239" y="169"/>
                  </a:cubicBezTo>
                  <a:cubicBezTo>
                    <a:pt x="215" y="205"/>
                    <a:pt x="215" y="217"/>
                    <a:pt x="215" y="240"/>
                  </a:cubicBezTo>
                  <a:cubicBezTo>
                    <a:pt x="203" y="276"/>
                    <a:pt x="215" y="276"/>
                    <a:pt x="203" y="324"/>
                  </a:cubicBezTo>
                  <a:cubicBezTo>
                    <a:pt x="191" y="348"/>
                    <a:pt x="179" y="348"/>
                    <a:pt x="155" y="383"/>
                  </a:cubicBezTo>
                  <a:cubicBezTo>
                    <a:pt x="143" y="407"/>
                    <a:pt x="155" y="407"/>
                    <a:pt x="143" y="455"/>
                  </a:cubicBezTo>
                  <a:cubicBezTo>
                    <a:pt x="131" y="479"/>
                    <a:pt x="131" y="479"/>
                    <a:pt x="131" y="514"/>
                  </a:cubicBezTo>
                  <a:cubicBezTo>
                    <a:pt x="120" y="538"/>
                    <a:pt x="131" y="538"/>
                    <a:pt x="120" y="586"/>
                  </a:cubicBezTo>
                  <a:cubicBezTo>
                    <a:pt x="120" y="621"/>
                    <a:pt x="96" y="633"/>
                    <a:pt x="96" y="657"/>
                  </a:cubicBezTo>
                  <a:cubicBezTo>
                    <a:pt x="96" y="681"/>
                    <a:pt x="96" y="681"/>
                    <a:pt x="84" y="681"/>
                  </a:cubicBezTo>
                  <a:cubicBezTo>
                    <a:pt x="72" y="717"/>
                    <a:pt x="60" y="776"/>
                    <a:pt x="24" y="824"/>
                  </a:cubicBezTo>
                  <a:lnTo>
                    <a:pt x="24" y="828"/>
                  </a:lnTo>
                  <a:lnTo>
                    <a:pt x="24" y="828"/>
                  </a:lnTo>
                  <a:cubicBezTo>
                    <a:pt x="27" y="824"/>
                    <a:pt x="30" y="818"/>
                    <a:pt x="36" y="812"/>
                  </a:cubicBezTo>
                  <a:lnTo>
                    <a:pt x="72" y="752"/>
                  </a:lnTo>
                  <a:lnTo>
                    <a:pt x="96" y="693"/>
                  </a:lnTo>
                  <a:lnTo>
                    <a:pt x="131" y="633"/>
                  </a:lnTo>
                  <a:lnTo>
                    <a:pt x="155" y="574"/>
                  </a:lnTo>
                  <a:lnTo>
                    <a:pt x="191" y="514"/>
                  </a:lnTo>
                  <a:cubicBezTo>
                    <a:pt x="203" y="479"/>
                    <a:pt x="203" y="467"/>
                    <a:pt x="215" y="455"/>
                  </a:cubicBezTo>
                  <a:lnTo>
                    <a:pt x="274" y="336"/>
                  </a:lnTo>
                  <a:cubicBezTo>
                    <a:pt x="298" y="300"/>
                    <a:pt x="274" y="300"/>
                    <a:pt x="298" y="264"/>
                  </a:cubicBezTo>
                  <a:lnTo>
                    <a:pt x="322" y="205"/>
                  </a:lnTo>
                  <a:cubicBezTo>
                    <a:pt x="334" y="169"/>
                    <a:pt x="334" y="169"/>
                    <a:pt x="334" y="145"/>
                  </a:cubicBezTo>
                  <a:lnTo>
                    <a:pt x="370" y="86"/>
                  </a:lnTo>
                  <a:cubicBezTo>
                    <a:pt x="370" y="62"/>
                    <a:pt x="382" y="62"/>
                    <a:pt x="382" y="50"/>
                  </a:cubicBezTo>
                  <a:cubicBezTo>
                    <a:pt x="382" y="38"/>
                    <a:pt x="382" y="38"/>
                    <a:pt x="370" y="26"/>
                  </a:cubicBezTo>
                  <a:cubicBezTo>
                    <a:pt x="362" y="5"/>
                    <a:pt x="338" y="0"/>
                    <a:pt x="315" y="0"/>
                  </a:cubicBezTo>
                  <a:close/>
                  <a:moveTo>
                    <a:pt x="24" y="828"/>
                  </a:moveTo>
                  <a:cubicBezTo>
                    <a:pt x="21" y="833"/>
                    <a:pt x="18" y="836"/>
                    <a:pt x="12" y="836"/>
                  </a:cubicBezTo>
                  <a:cubicBezTo>
                    <a:pt x="1" y="860"/>
                    <a:pt x="1" y="836"/>
                    <a:pt x="12" y="883"/>
                  </a:cubicBezTo>
                  <a:lnTo>
                    <a:pt x="12" y="871"/>
                  </a:lnTo>
                  <a:cubicBezTo>
                    <a:pt x="24" y="871"/>
                    <a:pt x="24" y="860"/>
                    <a:pt x="24" y="860"/>
                  </a:cubicBezTo>
                  <a:lnTo>
                    <a:pt x="24" y="82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4180275" y="2437900"/>
              <a:ext cx="19675" cy="28600"/>
            </a:xfrm>
            <a:custGeom>
              <a:avLst/>
              <a:gdLst/>
              <a:ahLst/>
              <a:cxnLst/>
              <a:rect l="l" t="t" r="r" b="b"/>
              <a:pathLst>
                <a:path w="787" h="1144" extrusionOk="0">
                  <a:moveTo>
                    <a:pt x="739" y="0"/>
                  </a:moveTo>
                  <a:cubicBezTo>
                    <a:pt x="728" y="0"/>
                    <a:pt x="719" y="2"/>
                    <a:pt x="715" y="2"/>
                  </a:cubicBezTo>
                  <a:cubicBezTo>
                    <a:pt x="715" y="2"/>
                    <a:pt x="703" y="2"/>
                    <a:pt x="703" y="14"/>
                  </a:cubicBezTo>
                  <a:lnTo>
                    <a:pt x="679" y="37"/>
                  </a:lnTo>
                  <a:lnTo>
                    <a:pt x="620" y="121"/>
                  </a:lnTo>
                  <a:lnTo>
                    <a:pt x="560" y="216"/>
                  </a:lnTo>
                  <a:lnTo>
                    <a:pt x="500" y="299"/>
                  </a:lnTo>
                  <a:cubicBezTo>
                    <a:pt x="477" y="347"/>
                    <a:pt x="489" y="347"/>
                    <a:pt x="465" y="395"/>
                  </a:cubicBezTo>
                  <a:cubicBezTo>
                    <a:pt x="429" y="442"/>
                    <a:pt x="417" y="418"/>
                    <a:pt x="381" y="466"/>
                  </a:cubicBezTo>
                  <a:cubicBezTo>
                    <a:pt x="358" y="502"/>
                    <a:pt x="358" y="514"/>
                    <a:pt x="346" y="561"/>
                  </a:cubicBezTo>
                  <a:lnTo>
                    <a:pt x="286" y="645"/>
                  </a:lnTo>
                  <a:cubicBezTo>
                    <a:pt x="250" y="692"/>
                    <a:pt x="250" y="692"/>
                    <a:pt x="239" y="740"/>
                  </a:cubicBezTo>
                  <a:cubicBezTo>
                    <a:pt x="227" y="764"/>
                    <a:pt x="203" y="776"/>
                    <a:pt x="179" y="823"/>
                  </a:cubicBezTo>
                  <a:cubicBezTo>
                    <a:pt x="167" y="835"/>
                    <a:pt x="167" y="835"/>
                    <a:pt x="167" y="859"/>
                  </a:cubicBezTo>
                  <a:cubicBezTo>
                    <a:pt x="119" y="918"/>
                    <a:pt x="72" y="990"/>
                    <a:pt x="24" y="1049"/>
                  </a:cubicBezTo>
                  <a:cubicBezTo>
                    <a:pt x="24" y="1061"/>
                    <a:pt x="12" y="1061"/>
                    <a:pt x="12" y="1073"/>
                  </a:cubicBezTo>
                  <a:cubicBezTo>
                    <a:pt x="12" y="1097"/>
                    <a:pt x="0" y="1097"/>
                    <a:pt x="0" y="1109"/>
                  </a:cubicBezTo>
                  <a:cubicBezTo>
                    <a:pt x="12" y="1121"/>
                    <a:pt x="12" y="1121"/>
                    <a:pt x="12" y="1133"/>
                  </a:cubicBezTo>
                  <a:cubicBezTo>
                    <a:pt x="24" y="1133"/>
                    <a:pt x="48" y="1109"/>
                    <a:pt x="60" y="1097"/>
                  </a:cubicBezTo>
                  <a:cubicBezTo>
                    <a:pt x="84" y="1061"/>
                    <a:pt x="84" y="1049"/>
                    <a:pt x="119" y="1014"/>
                  </a:cubicBezTo>
                  <a:cubicBezTo>
                    <a:pt x="143" y="978"/>
                    <a:pt x="143" y="978"/>
                    <a:pt x="179" y="942"/>
                  </a:cubicBezTo>
                  <a:cubicBezTo>
                    <a:pt x="191" y="918"/>
                    <a:pt x="203" y="883"/>
                    <a:pt x="239" y="859"/>
                  </a:cubicBezTo>
                  <a:cubicBezTo>
                    <a:pt x="262" y="811"/>
                    <a:pt x="262" y="823"/>
                    <a:pt x="298" y="776"/>
                  </a:cubicBezTo>
                  <a:cubicBezTo>
                    <a:pt x="322" y="740"/>
                    <a:pt x="322" y="740"/>
                    <a:pt x="358" y="704"/>
                  </a:cubicBezTo>
                  <a:cubicBezTo>
                    <a:pt x="381" y="680"/>
                    <a:pt x="381" y="657"/>
                    <a:pt x="417" y="609"/>
                  </a:cubicBezTo>
                  <a:cubicBezTo>
                    <a:pt x="441" y="573"/>
                    <a:pt x="500" y="490"/>
                    <a:pt x="536" y="454"/>
                  </a:cubicBezTo>
                  <a:cubicBezTo>
                    <a:pt x="560" y="406"/>
                    <a:pt x="548" y="406"/>
                    <a:pt x="584" y="359"/>
                  </a:cubicBezTo>
                  <a:cubicBezTo>
                    <a:pt x="608" y="311"/>
                    <a:pt x="608" y="311"/>
                    <a:pt x="643" y="287"/>
                  </a:cubicBezTo>
                  <a:lnTo>
                    <a:pt x="703" y="192"/>
                  </a:lnTo>
                  <a:lnTo>
                    <a:pt x="762" y="109"/>
                  </a:lnTo>
                  <a:lnTo>
                    <a:pt x="786" y="73"/>
                  </a:lnTo>
                  <a:lnTo>
                    <a:pt x="786" y="37"/>
                  </a:lnTo>
                  <a:cubicBezTo>
                    <a:pt x="786" y="6"/>
                    <a:pt x="760" y="0"/>
                    <a:pt x="739" y="0"/>
                  </a:cubicBezTo>
                  <a:close/>
                  <a:moveTo>
                    <a:pt x="12" y="1133"/>
                  </a:moveTo>
                  <a:lnTo>
                    <a:pt x="12" y="1133"/>
                  </a:lnTo>
                  <a:cubicBezTo>
                    <a:pt x="4" y="1133"/>
                    <a:pt x="7" y="1143"/>
                    <a:pt x="10" y="1143"/>
                  </a:cubicBezTo>
                  <a:cubicBezTo>
                    <a:pt x="11" y="1143"/>
                    <a:pt x="12" y="1141"/>
                    <a:pt x="12" y="11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4198725" y="2665525"/>
              <a:ext cx="4500" cy="11975"/>
            </a:xfrm>
            <a:custGeom>
              <a:avLst/>
              <a:gdLst/>
              <a:ahLst/>
              <a:cxnLst/>
              <a:rect l="l" t="t" r="r" b="b"/>
              <a:pathLst>
                <a:path w="180" h="479" extrusionOk="0">
                  <a:moveTo>
                    <a:pt x="123" y="0"/>
                  </a:moveTo>
                  <a:cubicBezTo>
                    <a:pt x="103" y="0"/>
                    <a:pt x="84" y="11"/>
                    <a:pt x="84" y="29"/>
                  </a:cubicBezTo>
                  <a:cubicBezTo>
                    <a:pt x="60" y="88"/>
                    <a:pt x="48" y="160"/>
                    <a:pt x="36" y="219"/>
                  </a:cubicBezTo>
                  <a:cubicBezTo>
                    <a:pt x="12" y="279"/>
                    <a:pt x="12" y="350"/>
                    <a:pt x="1" y="445"/>
                  </a:cubicBezTo>
                  <a:lnTo>
                    <a:pt x="36" y="469"/>
                  </a:lnTo>
                  <a:cubicBezTo>
                    <a:pt x="36" y="475"/>
                    <a:pt x="42" y="478"/>
                    <a:pt x="48" y="478"/>
                  </a:cubicBezTo>
                  <a:cubicBezTo>
                    <a:pt x="54" y="478"/>
                    <a:pt x="60" y="475"/>
                    <a:pt x="60" y="469"/>
                  </a:cubicBezTo>
                  <a:cubicBezTo>
                    <a:pt x="60" y="457"/>
                    <a:pt x="84" y="422"/>
                    <a:pt x="84" y="410"/>
                  </a:cubicBezTo>
                  <a:cubicBezTo>
                    <a:pt x="108" y="291"/>
                    <a:pt x="155" y="184"/>
                    <a:pt x="179" y="64"/>
                  </a:cubicBezTo>
                  <a:cubicBezTo>
                    <a:pt x="179" y="53"/>
                    <a:pt x="155" y="5"/>
                    <a:pt x="143" y="5"/>
                  </a:cubicBezTo>
                  <a:cubicBezTo>
                    <a:pt x="137" y="2"/>
                    <a:pt x="13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4192475" y="2684600"/>
              <a:ext cx="5675" cy="10825"/>
            </a:xfrm>
            <a:custGeom>
              <a:avLst/>
              <a:gdLst/>
              <a:ahLst/>
              <a:cxnLst/>
              <a:rect l="l" t="t" r="r" b="b"/>
              <a:pathLst>
                <a:path w="227" h="433" extrusionOk="0">
                  <a:moveTo>
                    <a:pt x="163" y="1"/>
                  </a:moveTo>
                  <a:cubicBezTo>
                    <a:pt x="120" y="1"/>
                    <a:pt x="94" y="24"/>
                    <a:pt x="84" y="63"/>
                  </a:cubicBezTo>
                  <a:lnTo>
                    <a:pt x="84" y="123"/>
                  </a:lnTo>
                  <a:cubicBezTo>
                    <a:pt x="60" y="230"/>
                    <a:pt x="24" y="314"/>
                    <a:pt x="1" y="421"/>
                  </a:cubicBezTo>
                  <a:lnTo>
                    <a:pt x="12" y="433"/>
                  </a:lnTo>
                  <a:cubicBezTo>
                    <a:pt x="48" y="433"/>
                    <a:pt x="60" y="421"/>
                    <a:pt x="72" y="397"/>
                  </a:cubicBezTo>
                  <a:cubicBezTo>
                    <a:pt x="84" y="349"/>
                    <a:pt x="120" y="314"/>
                    <a:pt x="132" y="278"/>
                  </a:cubicBezTo>
                  <a:cubicBezTo>
                    <a:pt x="167" y="218"/>
                    <a:pt x="191" y="159"/>
                    <a:pt x="203" y="99"/>
                  </a:cubicBezTo>
                  <a:cubicBezTo>
                    <a:pt x="203" y="63"/>
                    <a:pt x="227" y="40"/>
                    <a:pt x="191" y="4"/>
                  </a:cubicBezTo>
                  <a:cubicBezTo>
                    <a:pt x="181" y="2"/>
                    <a:pt x="171" y="1"/>
                    <a:pt x="1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4203775" y="2646000"/>
              <a:ext cx="3900" cy="10425"/>
            </a:xfrm>
            <a:custGeom>
              <a:avLst/>
              <a:gdLst/>
              <a:ahLst/>
              <a:cxnLst/>
              <a:rect l="l" t="t" r="r" b="b"/>
              <a:pathLst>
                <a:path w="156" h="417" extrusionOk="0">
                  <a:moveTo>
                    <a:pt x="49" y="0"/>
                  </a:moveTo>
                  <a:cubicBezTo>
                    <a:pt x="37" y="12"/>
                    <a:pt x="13" y="48"/>
                    <a:pt x="13" y="60"/>
                  </a:cubicBezTo>
                  <a:lnTo>
                    <a:pt x="13" y="179"/>
                  </a:lnTo>
                  <a:cubicBezTo>
                    <a:pt x="13" y="226"/>
                    <a:pt x="1" y="334"/>
                    <a:pt x="1" y="393"/>
                  </a:cubicBezTo>
                  <a:cubicBezTo>
                    <a:pt x="16" y="408"/>
                    <a:pt x="29" y="416"/>
                    <a:pt x="39" y="416"/>
                  </a:cubicBezTo>
                  <a:cubicBezTo>
                    <a:pt x="54" y="416"/>
                    <a:pt x="65" y="399"/>
                    <a:pt x="72" y="357"/>
                  </a:cubicBezTo>
                  <a:cubicBezTo>
                    <a:pt x="72" y="310"/>
                    <a:pt x="108" y="179"/>
                    <a:pt x="108" y="131"/>
                  </a:cubicBezTo>
                  <a:cubicBezTo>
                    <a:pt x="132" y="95"/>
                    <a:pt x="156" y="48"/>
                    <a:pt x="96" y="12"/>
                  </a:cubicBezTo>
                  <a:cubicBezTo>
                    <a:pt x="84" y="12"/>
                    <a:pt x="49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4174925" y="2720175"/>
              <a:ext cx="7150" cy="10375"/>
            </a:xfrm>
            <a:custGeom>
              <a:avLst/>
              <a:gdLst/>
              <a:ahLst/>
              <a:cxnLst/>
              <a:rect l="l" t="t" r="r" b="b"/>
              <a:pathLst>
                <a:path w="286" h="415" extrusionOk="0">
                  <a:moveTo>
                    <a:pt x="210" y="1"/>
                  </a:moveTo>
                  <a:cubicBezTo>
                    <a:pt x="194" y="1"/>
                    <a:pt x="179" y="4"/>
                    <a:pt x="179" y="10"/>
                  </a:cubicBezTo>
                  <a:lnTo>
                    <a:pt x="95" y="188"/>
                  </a:lnTo>
                  <a:cubicBezTo>
                    <a:pt x="60" y="248"/>
                    <a:pt x="36" y="319"/>
                    <a:pt x="0" y="403"/>
                  </a:cubicBezTo>
                  <a:cubicBezTo>
                    <a:pt x="0" y="403"/>
                    <a:pt x="0" y="414"/>
                    <a:pt x="12" y="414"/>
                  </a:cubicBezTo>
                  <a:lnTo>
                    <a:pt x="60" y="414"/>
                  </a:lnTo>
                  <a:cubicBezTo>
                    <a:pt x="72" y="414"/>
                    <a:pt x="72" y="379"/>
                    <a:pt x="95" y="367"/>
                  </a:cubicBezTo>
                  <a:cubicBezTo>
                    <a:pt x="167" y="284"/>
                    <a:pt x="226" y="176"/>
                    <a:pt x="286" y="69"/>
                  </a:cubicBezTo>
                  <a:cubicBezTo>
                    <a:pt x="286" y="57"/>
                    <a:pt x="274" y="22"/>
                    <a:pt x="250" y="10"/>
                  </a:cubicBezTo>
                  <a:cubicBezTo>
                    <a:pt x="244" y="4"/>
                    <a:pt x="226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4163600" y="2737175"/>
              <a:ext cx="8350" cy="10050"/>
            </a:xfrm>
            <a:custGeom>
              <a:avLst/>
              <a:gdLst/>
              <a:ahLst/>
              <a:cxnLst/>
              <a:rect l="l" t="t" r="r" b="b"/>
              <a:pathLst>
                <a:path w="334" h="402" extrusionOk="0">
                  <a:moveTo>
                    <a:pt x="254" y="0"/>
                  </a:moveTo>
                  <a:cubicBezTo>
                    <a:pt x="223" y="0"/>
                    <a:pt x="194" y="19"/>
                    <a:pt x="179" y="56"/>
                  </a:cubicBezTo>
                  <a:cubicBezTo>
                    <a:pt x="155" y="80"/>
                    <a:pt x="144" y="104"/>
                    <a:pt x="144" y="115"/>
                  </a:cubicBezTo>
                  <a:cubicBezTo>
                    <a:pt x="96" y="211"/>
                    <a:pt x="36" y="294"/>
                    <a:pt x="1" y="389"/>
                  </a:cubicBezTo>
                  <a:lnTo>
                    <a:pt x="13" y="401"/>
                  </a:lnTo>
                  <a:cubicBezTo>
                    <a:pt x="60" y="401"/>
                    <a:pt x="72" y="401"/>
                    <a:pt x="84" y="377"/>
                  </a:cubicBezTo>
                  <a:cubicBezTo>
                    <a:pt x="120" y="330"/>
                    <a:pt x="144" y="294"/>
                    <a:pt x="179" y="270"/>
                  </a:cubicBezTo>
                  <a:cubicBezTo>
                    <a:pt x="215" y="211"/>
                    <a:pt x="263" y="163"/>
                    <a:pt x="298" y="104"/>
                  </a:cubicBezTo>
                  <a:cubicBezTo>
                    <a:pt x="310" y="80"/>
                    <a:pt x="334" y="44"/>
                    <a:pt x="310" y="20"/>
                  </a:cubicBezTo>
                  <a:cubicBezTo>
                    <a:pt x="292" y="7"/>
                    <a:pt x="273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4184825" y="2702550"/>
              <a:ext cx="6175" cy="9850"/>
            </a:xfrm>
            <a:custGeom>
              <a:avLst/>
              <a:gdLst/>
              <a:ahLst/>
              <a:cxnLst/>
              <a:rect l="l" t="t" r="r" b="b"/>
              <a:pathLst>
                <a:path w="247" h="394" extrusionOk="0">
                  <a:moveTo>
                    <a:pt x="6" y="352"/>
                  </a:moveTo>
                  <a:lnTo>
                    <a:pt x="6" y="352"/>
                  </a:lnTo>
                  <a:cubicBezTo>
                    <a:pt x="4" y="352"/>
                    <a:pt x="1" y="358"/>
                    <a:pt x="9" y="358"/>
                  </a:cubicBezTo>
                  <a:cubicBezTo>
                    <a:pt x="9" y="354"/>
                    <a:pt x="8" y="352"/>
                    <a:pt x="6" y="352"/>
                  </a:cubicBezTo>
                  <a:close/>
                  <a:moveTo>
                    <a:pt x="176" y="0"/>
                  </a:moveTo>
                  <a:cubicBezTo>
                    <a:pt x="140" y="12"/>
                    <a:pt x="128" y="24"/>
                    <a:pt x="116" y="48"/>
                  </a:cubicBezTo>
                  <a:cubicBezTo>
                    <a:pt x="92" y="72"/>
                    <a:pt x="92" y="119"/>
                    <a:pt x="80" y="167"/>
                  </a:cubicBezTo>
                  <a:cubicBezTo>
                    <a:pt x="68" y="215"/>
                    <a:pt x="21" y="298"/>
                    <a:pt x="9" y="358"/>
                  </a:cubicBezTo>
                  <a:cubicBezTo>
                    <a:pt x="27" y="381"/>
                    <a:pt x="39" y="393"/>
                    <a:pt x="49" y="393"/>
                  </a:cubicBezTo>
                  <a:cubicBezTo>
                    <a:pt x="59" y="393"/>
                    <a:pt x="68" y="381"/>
                    <a:pt x="80" y="358"/>
                  </a:cubicBezTo>
                  <a:cubicBezTo>
                    <a:pt x="104" y="310"/>
                    <a:pt x="176" y="203"/>
                    <a:pt x="187" y="167"/>
                  </a:cubicBezTo>
                  <a:cubicBezTo>
                    <a:pt x="199" y="119"/>
                    <a:pt x="247" y="72"/>
                    <a:pt x="199" y="24"/>
                  </a:cubicBezTo>
                  <a:lnTo>
                    <a:pt x="1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4138900" y="2767900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274" y="1"/>
                  </a:moveTo>
                  <a:cubicBezTo>
                    <a:pt x="265" y="1"/>
                    <a:pt x="257" y="2"/>
                    <a:pt x="250" y="6"/>
                  </a:cubicBezTo>
                  <a:cubicBezTo>
                    <a:pt x="215" y="53"/>
                    <a:pt x="179" y="101"/>
                    <a:pt x="131" y="160"/>
                  </a:cubicBezTo>
                  <a:cubicBezTo>
                    <a:pt x="96" y="220"/>
                    <a:pt x="48" y="280"/>
                    <a:pt x="0" y="351"/>
                  </a:cubicBezTo>
                  <a:cubicBezTo>
                    <a:pt x="0" y="351"/>
                    <a:pt x="0" y="363"/>
                    <a:pt x="12" y="375"/>
                  </a:cubicBezTo>
                  <a:cubicBezTo>
                    <a:pt x="12" y="399"/>
                    <a:pt x="36" y="399"/>
                    <a:pt x="48" y="399"/>
                  </a:cubicBezTo>
                  <a:lnTo>
                    <a:pt x="96" y="351"/>
                  </a:lnTo>
                  <a:cubicBezTo>
                    <a:pt x="179" y="280"/>
                    <a:pt x="274" y="184"/>
                    <a:pt x="346" y="101"/>
                  </a:cubicBezTo>
                  <a:cubicBezTo>
                    <a:pt x="358" y="77"/>
                    <a:pt x="346" y="41"/>
                    <a:pt x="334" y="18"/>
                  </a:cubicBezTo>
                  <a:cubicBezTo>
                    <a:pt x="317" y="9"/>
                    <a:pt x="294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4124600" y="2782550"/>
              <a:ext cx="9550" cy="9175"/>
            </a:xfrm>
            <a:custGeom>
              <a:avLst/>
              <a:gdLst/>
              <a:ahLst/>
              <a:cxnLst/>
              <a:rect l="l" t="t" r="r" b="b"/>
              <a:pathLst>
                <a:path w="382" h="367" extrusionOk="0">
                  <a:moveTo>
                    <a:pt x="303" y="0"/>
                  </a:moveTo>
                  <a:cubicBezTo>
                    <a:pt x="278" y="0"/>
                    <a:pt x="251" y="9"/>
                    <a:pt x="227" y="27"/>
                  </a:cubicBezTo>
                  <a:cubicBezTo>
                    <a:pt x="227" y="63"/>
                    <a:pt x="215" y="75"/>
                    <a:pt x="203" y="86"/>
                  </a:cubicBezTo>
                  <a:cubicBezTo>
                    <a:pt x="144" y="182"/>
                    <a:pt x="72" y="241"/>
                    <a:pt x="1" y="325"/>
                  </a:cubicBezTo>
                  <a:lnTo>
                    <a:pt x="1" y="348"/>
                  </a:lnTo>
                  <a:cubicBezTo>
                    <a:pt x="19" y="360"/>
                    <a:pt x="31" y="366"/>
                    <a:pt x="43" y="366"/>
                  </a:cubicBezTo>
                  <a:cubicBezTo>
                    <a:pt x="54" y="366"/>
                    <a:pt x="66" y="360"/>
                    <a:pt x="84" y="348"/>
                  </a:cubicBezTo>
                  <a:cubicBezTo>
                    <a:pt x="108" y="301"/>
                    <a:pt x="156" y="289"/>
                    <a:pt x="191" y="253"/>
                  </a:cubicBezTo>
                  <a:cubicBezTo>
                    <a:pt x="251" y="205"/>
                    <a:pt x="287" y="170"/>
                    <a:pt x="334" y="122"/>
                  </a:cubicBezTo>
                  <a:cubicBezTo>
                    <a:pt x="346" y="86"/>
                    <a:pt x="382" y="75"/>
                    <a:pt x="370" y="27"/>
                  </a:cubicBezTo>
                  <a:cubicBezTo>
                    <a:pt x="352" y="9"/>
                    <a:pt x="328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4152600" y="2752850"/>
              <a:ext cx="7450" cy="8925"/>
            </a:xfrm>
            <a:custGeom>
              <a:avLst/>
              <a:gdLst/>
              <a:ahLst/>
              <a:cxnLst/>
              <a:rect l="l" t="t" r="r" b="b"/>
              <a:pathLst>
                <a:path w="298" h="357" extrusionOk="0">
                  <a:moveTo>
                    <a:pt x="238" y="0"/>
                  </a:moveTo>
                  <a:cubicBezTo>
                    <a:pt x="226" y="12"/>
                    <a:pt x="191" y="12"/>
                    <a:pt x="179" y="24"/>
                  </a:cubicBezTo>
                  <a:cubicBezTo>
                    <a:pt x="167" y="60"/>
                    <a:pt x="155" y="96"/>
                    <a:pt x="119" y="131"/>
                  </a:cubicBezTo>
                  <a:cubicBezTo>
                    <a:pt x="95" y="179"/>
                    <a:pt x="36" y="250"/>
                    <a:pt x="0" y="310"/>
                  </a:cubicBezTo>
                  <a:cubicBezTo>
                    <a:pt x="19" y="341"/>
                    <a:pt x="31" y="356"/>
                    <a:pt x="44" y="356"/>
                  </a:cubicBezTo>
                  <a:cubicBezTo>
                    <a:pt x="55" y="356"/>
                    <a:pt x="67" y="344"/>
                    <a:pt x="83" y="322"/>
                  </a:cubicBezTo>
                  <a:cubicBezTo>
                    <a:pt x="107" y="274"/>
                    <a:pt x="203" y="203"/>
                    <a:pt x="226" y="155"/>
                  </a:cubicBezTo>
                  <a:cubicBezTo>
                    <a:pt x="262" y="131"/>
                    <a:pt x="298" y="96"/>
                    <a:pt x="274" y="36"/>
                  </a:cubicBezTo>
                  <a:cubicBezTo>
                    <a:pt x="262" y="24"/>
                    <a:pt x="238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4094550" y="2808125"/>
              <a:ext cx="10150" cy="8750"/>
            </a:xfrm>
            <a:custGeom>
              <a:avLst/>
              <a:gdLst/>
              <a:ahLst/>
              <a:cxnLst/>
              <a:rect l="l" t="t" r="r" b="b"/>
              <a:pathLst>
                <a:path w="406" h="350" extrusionOk="0">
                  <a:moveTo>
                    <a:pt x="343" y="1"/>
                  </a:moveTo>
                  <a:cubicBezTo>
                    <a:pt x="339" y="1"/>
                    <a:pt x="336" y="2"/>
                    <a:pt x="334" y="4"/>
                  </a:cubicBezTo>
                  <a:cubicBezTo>
                    <a:pt x="286" y="52"/>
                    <a:pt x="227" y="99"/>
                    <a:pt x="179" y="135"/>
                  </a:cubicBezTo>
                  <a:cubicBezTo>
                    <a:pt x="119" y="183"/>
                    <a:pt x="84" y="242"/>
                    <a:pt x="12" y="302"/>
                  </a:cubicBezTo>
                  <a:cubicBezTo>
                    <a:pt x="12" y="302"/>
                    <a:pt x="0" y="337"/>
                    <a:pt x="36" y="337"/>
                  </a:cubicBezTo>
                  <a:cubicBezTo>
                    <a:pt x="36" y="337"/>
                    <a:pt x="48" y="349"/>
                    <a:pt x="60" y="349"/>
                  </a:cubicBezTo>
                  <a:cubicBezTo>
                    <a:pt x="72" y="349"/>
                    <a:pt x="96" y="337"/>
                    <a:pt x="108" y="314"/>
                  </a:cubicBezTo>
                  <a:cubicBezTo>
                    <a:pt x="203" y="242"/>
                    <a:pt x="298" y="183"/>
                    <a:pt x="393" y="111"/>
                  </a:cubicBezTo>
                  <a:cubicBezTo>
                    <a:pt x="405" y="99"/>
                    <a:pt x="405" y="52"/>
                    <a:pt x="393" y="40"/>
                  </a:cubicBezTo>
                  <a:cubicBezTo>
                    <a:pt x="393" y="20"/>
                    <a:pt x="362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4079075" y="2820250"/>
              <a:ext cx="10425" cy="7250"/>
            </a:xfrm>
            <a:custGeom>
              <a:avLst/>
              <a:gdLst/>
              <a:ahLst/>
              <a:cxnLst/>
              <a:rect l="l" t="t" r="r" b="b"/>
              <a:pathLst>
                <a:path w="417" h="290" extrusionOk="0">
                  <a:moveTo>
                    <a:pt x="312" y="1"/>
                  </a:moveTo>
                  <a:cubicBezTo>
                    <a:pt x="299" y="1"/>
                    <a:pt x="290" y="3"/>
                    <a:pt x="286" y="7"/>
                  </a:cubicBezTo>
                  <a:lnTo>
                    <a:pt x="238" y="55"/>
                  </a:lnTo>
                  <a:cubicBezTo>
                    <a:pt x="167" y="126"/>
                    <a:pt x="72" y="186"/>
                    <a:pt x="0" y="269"/>
                  </a:cubicBezTo>
                  <a:lnTo>
                    <a:pt x="0" y="281"/>
                  </a:lnTo>
                  <a:cubicBezTo>
                    <a:pt x="12" y="287"/>
                    <a:pt x="24" y="290"/>
                    <a:pt x="36" y="290"/>
                  </a:cubicBezTo>
                  <a:cubicBezTo>
                    <a:pt x="48" y="290"/>
                    <a:pt x="60" y="287"/>
                    <a:pt x="72" y="281"/>
                  </a:cubicBezTo>
                  <a:cubicBezTo>
                    <a:pt x="107" y="269"/>
                    <a:pt x="143" y="245"/>
                    <a:pt x="191" y="221"/>
                  </a:cubicBezTo>
                  <a:cubicBezTo>
                    <a:pt x="250" y="186"/>
                    <a:pt x="310" y="162"/>
                    <a:pt x="357" y="114"/>
                  </a:cubicBezTo>
                  <a:cubicBezTo>
                    <a:pt x="381" y="102"/>
                    <a:pt x="417" y="91"/>
                    <a:pt x="405" y="43"/>
                  </a:cubicBezTo>
                  <a:cubicBezTo>
                    <a:pt x="373" y="11"/>
                    <a:pt x="33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4111525" y="2796000"/>
              <a:ext cx="8650" cy="7625"/>
            </a:xfrm>
            <a:custGeom>
              <a:avLst/>
              <a:gdLst/>
              <a:ahLst/>
              <a:cxnLst/>
              <a:rect l="l" t="t" r="r" b="b"/>
              <a:pathLst>
                <a:path w="346" h="305" extrusionOk="0">
                  <a:moveTo>
                    <a:pt x="310" y="1"/>
                  </a:moveTo>
                  <a:cubicBezTo>
                    <a:pt x="274" y="1"/>
                    <a:pt x="250" y="1"/>
                    <a:pt x="226" y="13"/>
                  </a:cubicBezTo>
                  <a:cubicBezTo>
                    <a:pt x="202" y="25"/>
                    <a:pt x="179" y="72"/>
                    <a:pt x="143" y="108"/>
                  </a:cubicBezTo>
                  <a:cubicBezTo>
                    <a:pt x="95" y="132"/>
                    <a:pt x="36" y="203"/>
                    <a:pt x="0" y="251"/>
                  </a:cubicBezTo>
                  <a:cubicBezTo>
                    <a:pt x="7" y="286"/>
                    <a:pt x="14" y="304"/>
                    <a:pt x="30" y="304"/>
                  </a:cubicBezTo>
                  <a:cubicBezTo>
                    <a:pt x="42" y="304"/>
                    <a:pt x="59" y="295"/>
                    <a:pt x="83" y="275"/>
                  </a:cubicBezTo>
                  <a:cubicBezTo>
                    <a:pt x="107" y="251"/>
                    <a:pt x="226" y="179"/>
                    <a:pt x="262" y="144"/>
                  </a:cubicBezTo>
                  <a:cubicBezTo>
                    <a:pt x="286" y="120"/>
                    <a:pt x="345" y="96"/>
                    <a:pt x="322" y="37"/>
                  </a:cubicBezTo>
                  <a:cubicBezTo>
                    <a:pt x="322" y="25"/>
                    <a:pt x="310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4045425" y="2842150"/>
              <a:ext cx="10750" cy="7750"/>
            </a:xfrm>
            <a:custGeom>
              <a:avLst/>
              <a:gdLst/>
              <a:ahLst/>
              <a:cxnLst/>
              <a:rect l="l" t="t" r="r" b="b"/>
              <a:pathLst>
                <a:path w="430" h="310" extrusionOk="0">
                  <a:moveTo>
                    <a:pt x="358" y="0"/>
                  </a:moveTo>
                  <a:cubicBezTo>
                    <a:pt x="299" y="48"/>
                    <a:pt x="239" y="72"/>
                    <a:pt x="191" y="119"/>
                  </a:cubicBezTo>
                  <a:cubicBezTo>
                    <a:pt x="144" y="167"/>
                    <a:pt x="84" y="203"/>
                    <a:pt x="25" y="262"/>
                  </a:cubicBezTo>
                  <a:cubicBezTo>
                    <a:pt x="25" y="262"/>
                    <a:pt x="25" y="286"/>
                    <a:pt x="1" y="298"/>
                  </a:cubicBezTo>
                  <a:cubicBezTo>
                    <a:pt x="1" y="298"/>
                    <a:pt x="25" y="310"/>
                    <a:pt x="37" y="310"/>
                  </a:cubicBezTo>
                  <a:cubicBezTo>
                    <a:pt x="60" y="310"/>
                    <a:pt x="84" y="298"/>
                    <a:pt x="96" y="286"/>
                  </a:cubicBezTo>
                  <a:lnTo>
                    <a:pt x="406" y="107"/>
                  </a:lnTo>
                  <a:cubicBezTo>
                    <a:pt x="418" y="84"/>
                    <a:pt x="429" y="48"/>
                    <a:pt x="418" y="24"/>
                  </a:cubicBezTo>
                  <a:cubicBezTo>
                    <a:pt x="406" y="12"/>
                    <a:pt x="370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4029075" y="2852575"/>
              <a:ext cx="11025" cy="6975"/>
            </a:xfrm>
            <a:custGeom>
              <a:avLst/>
              <a:gdLst/>
              <a:ahLst/>
              <a:cxnLst/>
              <a:rect l="l" t="t" r="r" b="b"/>
              <a:pathLst>
                <a:path w="441" h="279" extrusionOk="0">
                  <a:moveTo>
                    <a:pt x="339" y="0"/>
                  </a:moveTo>
                  <a:cubicBezTo>
                    <a:pt x="324" y="0"/>
                    <a:pt x="310" y="4"/>
                    <a:pt x="298" y="12"/>
                  </a:cubicBezTo>
                  <a:lnTo>
                    <a:pt x="262" y="60"/>
                  </a:lnTo>
                  <a:cubicBezTo>
                    <a:pt x="167" y="119"/>
                    <a:pt x="95" y="179"/>
                    <a:pt x="0" y="238"/>
                  </a:cubicBezTo>
                  <a:lnTo>
                    <a:pt x="0" y="250"/>
                  </a:lnTo>
                  <a:cubicBezTo>
                    <a:pt x="20" y="270"/>
                    <a:pt x="32" y="279"/>
                    <a:pt x="45" y="279"/>
                  </a:cubicBezTo>
                  <a:cubicBezTo>
                    <a:pt x="56" y="279"/>
                    <a:pt x="67" y="273"/>
                    <a:pt x="83" y="262"/>
                  </a:cubicBezTo>
                  <a:cubicBezTo>
                    <a:pt x="107" y="238"/>
                    <a:pt x="155" y="226"/>
                    <a:pt x="202" y="202"/>
                  </a:cubicBezTo>
                  <a:lnTo>
                    <a:pt x="381" y="119"/>
                  </a:lnTo>
                  <a:cubicBezTo>
                    <a:pt x="393" y="95"/>
                    <a:pt x="441" y="83"/>
                    <a:pt x="417" y="48"/>
                  </a:cubicBezTo>
                  <a:cubicBezTo>
                    <a:pt x="401" y="16"/>
                    <a:pt x="369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4064000" y="2831600"/>
              <a:ext cx="9150" cy="7150"/>
            </a:xfrm>
            <a:custGeom>
              <a:avLst/>
              <a:gdLst/>
              <a:ahLst/>
              <a:cxnLst/>
              <a:rect l="l" t="t" r="r" b="b"/>
              <a:pathLst>
                <a:path w="366" h="286" extrusionOk="0">
                  <a:moveTo>
                    <a:pt x="5" y="221"/>
                  </a:moveTo>
                  <a:lnTo>
                    <a:pt x="5" y="221"/>
                  </a:lnTo>
                  <a:cubicBezTo>
                    <a:pt x="3" y="221"/>
                    <a:pt x="0" y="232"/>
                    <a:pt x="8" y="232"/>
                  </a:cubicBezTo>
                  <a:cubicBezTo>
                    <a:pt x="8" y="224"/>
                    <a:pt x="7" y="221"/>
                    <a:pt x="5" y="221"/>
                  </a:cubicBezTo>
                  <a:close/>
                  <a:moveTo>
                    <a:pt x="276" y="0"/>
                  </a:moveTo>
                  <a:cubicBezTo>
                    <a:pt x="269" y="0"/>
                    <a:pt x="262" y="2"/>
                    <a:pt x="258" y="6"/>
                  </a:cubicBezTo>
                  <a:lnTo>
                    <a:pt x="163" y="89"/>
                  </a:lnTo>
                  <a:cubicBezTo>
                    <a:pt x="127" y="125"/>
                    <a:pt x="44" y="184"/>
                    <a:pt x="8" y="232"/>
                  </a:cubicBezTo>
                  <a:cubicBezTo>
                    <a:pt x="8" y="267"/>
                    <a:pt x="12" y="285"/>
                    <a:pt x="27" y="285"/>
                  </a:cubicBezTo>
                  <a:cubicBezTo>
                    <a:pt x="38" y="285"/>
                    <a:pt x="55" y="276"/>
                    <a:pt x="79" y="256"/>
                  </a:cubicBezTo>
                  <a:cubicBezTo>
                    <a:pt x="103" y="244"/>
                    <a:pt x="222" y="184"/>
                    <a:pt x="270" y="148"/>
                  </a:cubicBezTo>
                  <a:cubicBezTo>
                    <a:pt x="306" y="125"/>
                    <a:pt x="365" y="101"/>
                    <a:pt x="341" y="41"/>
                  </a:cubicBezTo>
                  <a:cubicBezTo>
                    <a:pt x="341" y="29"/>
                    <a:pt x="329" y="6"/>
                    <a:pt x="329" y="6"/>
                  </a:cubicBezTo>
                  <a:cubicBezTo>
                    <a:pt x="314" y="6"/>
                    <a:pt x="292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3994525" y="28719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358" y="1"/>
                  </a:moveTo>
                  <a:cubicBezTo>
                    <a:pt x="299" y="25"/>
                    <a:pt x="239" y="60"/>
                    <a:pt x="179" y="108"/>
                  </a:cubicBezTo>
                  <a:cubicBezTo>
                    <a:pt x="120" y="132"/>
                    <a:pt x="72" y="191"/>
                    <a:pt x="1" y="239"/>
                  </a:cubicBezTo>
                  <a:lnTo>
                    <a:pt x="1" y="263"/>
                  </a:lnTo>
                  <a:cubicBezTo>
                    <a:pt x="1" y="287"/>
                    <a:pt x="13" y="299"/>
                    <a:pt x="37" y="299"/>
                  </a:cubicBezTo>
                  <a:cubicBezTo>
                    <a:pt x="60" y="287"/>
                    <a:pt x="72" y="287"/>
                    <a:pt x="96" y="263"/>
                  </a:cubicBezTo>
                  <a:cubicBezTo>
                    <a:pt x="191" y="203"/>
                    <a:pt x="299" y="168"/>
                    <a:pt x="406" y="108"/>
                  </a:cubicBezTo>
                  <a:cubicBezTo>
                    <a:pt x="418" y="84"/>
                    <a:pt x="430" y="49"/>
                    <a:pt x="418" y="25"/>
                  </a:cubicBezTo>
                  <a:cubicBezTo>
                    <a:pt x="406" y="13"/>
                    <a:pt x="370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3976975" y="2881150"/>
              <a:ext cx="11025" cy="6675"/>
            </a:xfrm>
            <a:custGeom>
              <a:avLst/>
              <a:gdLst/>
              <a:ahLst/>
              <a:cxnLst/>
              <a:rect l="l" t="t" r="r" b="b"/>
              <a:pathLst>
                <a:path w="441" h="267" extrusionOk="0">
                  <a:moveTo>
                    <a:pt x="348" y="0"/>
                  </a:moveTo>
                  <a:cubicBezTo>
                    <a:pt x="331" y="0"/>
                    <a:pt x="314" y="4"/>
                    <a:pt x="298" y="12"/>
                  </a:cubicBezTo>
                  <a:lnTo>
                    <a:pt x="262" y="60"/>
                  </a:lnTo>
                  <a:cubicBezTo>
                    <a:pt x="179" y="119"/>
                    <a:pt x="96" y="167"/>
                    <a:pt x="0" y="226"/>
                  </a:cubicBezTo>
                  <a:lnTo>
                    <a:pt x="0" y="238"/>
                  </a:lnTo>
                  <a:cubicBezTo>
                    <a:pt x="20" y="258"/>
                    <a:pt x="33" y="267"/>
                    <a:pt x="46" y="267"/>
                  </a:cubicBezTo>
                  <a:cubicBezTo>
                    <a:pt x="56" y="267"/>
                    <a:pt x="68" y="261"/>
                    <a:pt x="84" y="250"/>
                  </a:cubicBezTo>
                  <a:cubicBezTo>
                    <a:pt x="108" y="238"/>
                    <a:pt x="155" y="226"/>
                    <a:pt x="203" y="214"/>
                  </a:cubicBezTo>
                  <a:lnTo>
                    <a:pt x="381" y="119"/>
                  </a:lnTo>
                  <a:cubicBezTo>
                    <a:pt x="405" y="107"/>
                    <a:pt x="441" y="95"/>
                    <a:pt x="441" y="48"/>
                  </a:cubicBezTo>
                  <a:cubicBezTo>
                    <a:pt x="417" y="16"/>
                    <a:pt x="383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4013375" y="2862425"/>
              <a:ext cx="9450" cy="6375"/>
            </a:xfrm>
            <a:custGeom>
              <a:avLst/>
              <a:gdLst/>
              <a:ahLst/>
              <a:cxnLst/>
              <a:rect l="l" t="t" r="r" b="b"/>
              <a:pathLst>
                <a:path w="378" h="255" extrusionOk="0">
                  <a:moveTo>
                    <a:pt x="6" y="196"/>
                  </a:moveTo>
                  <a:lnTo>
                    <a:pt x="6" y="196"/>
                  </a:lnTo>
                  <a:cubicBezTo>
                    <a:pt x="4" y="196"/>
                    <a:pt x="1" y="201"/>
                    <a:pt x="9" y="201"/>
                  </a:cubicBezTo>
                  <a:cubicBezTo>
                    <a:pt x="9" y="197"/>
                    <a:pt x="8" y="196"/>
                    <a:pt x="6" y="196"/>
                  </a:cubicBezTo>
                  <a:close/>
                  <a:moveTo>
                    <a:pt x="295" y="0"/>
                  </a:moveTo>
                  <a:cubicBezTo>
                    <a:pt x="287" y="0"/>
                    <a:pt x="279" y="3"/>
                    <a:pt x="271" y="11"/>
                  </a:cubicBezTo>
                  <a:cubicBezTo>
                    <a:pt x="235" y="23"/>
                    <a:pt x="199" y="47"/>
                    <a:pt x="176" y="82"/>
                  </a:cubicBezTo>
                  <a:cubicBezTo>
                    <a:pt x="140" y="106"/>
                    <a:pt x="68" y="154"/>
                    <a:pt x="9" y="201"/>
                  </a:cubicBezTo>
                  <a:cubicBezTo>
                    <a:pt x="9" y="236"/>
                    <a:pt x="9" y="255"/>
                    <a:pt x="21" y="255"/>
                  </a:cubicBezTo>
                  <a:cubicBezTo>
                    <a:pt x="29" y="255"/>
                    <a:pt x="44" y="245"/>
                    <a:pt x="68" y="225"/>
                  </a:cubicBezTo>
                  <a:cubicBezTo>
                    <a:pt x="116" y="213"/>
                    <a:pt x="235" y="166"/>
                    <a:pt x="271" y="142"/>
                  </a:cubicBezTo>
                  <a:cubicBezTo>
                    <a:pt x="318" y="130"/>
                    <a:pt x="378" y="106"/>
                    <a:pt x="366" y="47"/>
                  </a:cubicBezTo>
                  <a:cubicBezTo>
                    <a:pt x="354" y="35"/>
                    <a:pt x="354" y="11"/>
                    <a:pt x="354" y="11"/>
                  </a:cubicBezTo>
                  <a:cubicBezTo>
                    <a:pt x="330" y="11"/>
                    <a:pt x="312" y="0"/>
                    <a:pt x="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4214200" y="2672775"/>
              <a:ext cx="5975" cy="10750"/>
            </a:xfrm>
            <a:custGeom>
              <a:avLst/>
              <a:gdLst/>
              <a:ahLst/>
              <a:cxnLst/>
              <a:rect l="l" t="t" r="r" b="b"/>
              <a:pathLst>
                <a:path w="239" h="430" extrusionOk="0">
                  <a:moveTo>
                    <a:pt x="191" y="1"/>
                  </a:moveTo>
                  <a:cubicBezTo>
                    <a:pt x="155" y="1"/>
                    <a:pt x="120" y="1"/>
                    <a:pt x="120" y="13"/>
                  </a:cubicBezTo>
                  <a:cubicBezTo>
                    <a:pt x="96" y="72"/>
                    <a:pt x="72" y="132"/>
                    <a:pt x="60" y="191"/>
                  </a:cubicBezTo>
                  <a:lnTo>
                    <a:pt x="13" y="417"/>
                  </a:lnTo>
                  <a:cubicBezTo>
                    <a:pt x="13" y="417"/>
                    <a:pt x="13" y="429"/>
                    <a:pt x="1" y="429"/>
                  </a:cubicBezTo>
                  <a:lnTo>
                    <a:pt x="36" y="429"/>
                  </a:lnTo>
                  <a:cubicBezTo>
                    <a:pt x="60" y="417"/>
                    <a:pt x="60" y="394"/>
                    <a:pt x="72" y="370"/>
                  </a:cubicBezTo>
                  <a:cubicBezTo>
                    <a:pt x="132" y="275"/>
                    <a:pt x="179" y="167"/>
                    <a:pt x="215" y="60"/>
                  </a:cubicBezTo>
                  <a:cubicBezTo>
                    <a:pt x="239" y="48"/>
                    <a:pt x="203" y="13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4206475" y="2690550"/>
              <a:ext cx="6275" cy="10350"/>
            </a:xfrm>
            <a:custGeom>
              <a:avLst/>
              <a:gdLst/>
              <a:ahLst/>
              <a:cxnLst/>
              <a:rect l="l" t="t" r="r" b="b"/>
              <a:pathLst>
                <a:path w="251" h="414" extrusionOk="0">
                  <a:moveTo>
                    <a:pt x="188" y="1"/>
                  </a:moveTo>
                  <a:cubicBezTo>
                    <a:pt x="148" y="1"/>
                    <a:pt x="109" y="22"/>
                    <a:pt x="119" y="52"/>
                  </a:cubicBezTo>
                  <a:cubicBezTo>
                    <a:pt x="119" y="64"/>
                    <a:pt x="107" y="99"/>
                    <a:pt x="107" y="111"/>
                  </a:cubicBezTo>
                  <a:cubicBezTo>
                    <a:pt x="83" y="218"/>
                    <a:pt x="36" y="290"/>
                    <a:pt x="0" y="397"/>
                  </a:cubicBezTo>
                  <a:lnTo>
                    <a:pt x="24" y="409"/>
                  </a:lnTo>
                  <a:cubicBezTo>
                    <a:pt x="30" y="412"/>
                    <a:pt x="36" y="413"/>
                    <a:pt x="42" y="413"/>
                  </a:cubicBezTo>
                  <a:cubicBezTo>
                    <a:pt x="59" y="413"/>
                    <a:pt x="75" y="400"/>
                    <a:pt x="83" y="373"/>
                  </a:cubicBezTo>
                  <a:cubicBezTo>
                    <a:pt x="83" y="349"/>
                    <a:pt x="131" y="314"/>
                    <a:pt x="143" y="278"/>
                  </a:cubicBezTo>
                  <a:cubicBezTo>
                    <a:pt x="167" y="218"/>
                    <a:pt x="203" y="159"/>
                    <a:pt x="214" y="99"/>
                  </a:cubicBezTo>
                  <a:cubicBezTo>
                    <a:pt x="226" y="64"/>
                    <a:pt x="250" y="40"/>
                    <a:pt x="214" y="4"/>
                  </a:cubicBezTo>
                  <a:cubicBezTo>
                    <a:pt x="206" y="2"/>
                    <a:pt x="197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4221950" y="2654925"/>
              <a:ext cx="5075" cy="9800"/>
            </a:xfrm>
            <a:custGeom>
              <a:avLst/>
              <a:gdLst/>
              <a:ahLst/>
              <a:cxnLst/>
              <a:rect l="l" t="t" r="r" b="b"/>
              <a:pathLst>
                <a:path w="203" h="392" extrusionOk="0">
                  <a:moveTo>
                    <a:pt x="131" y="0"/>
                  </a:moveTo>
                  <a:cubicBezTo>
                    <a:pt x="107" y="12"/>
                    <a:pt x="84" y="24"/>
                    <a:pt x="72" y="48"/>
                  </a:cubicBezTo>
                  <a:cubicBezTo>
                    <a:pt x="60" y="72"/>
                    <a:pt x="60" y="119"/>
                    <a:pt x="48" y="167"/>
                  </a:cubicBezTo>
                  <a:cubicBezTo>
                    <a:pt x="48" y="215"/>
                    <a:pt x="12" y="298"/>
                    <a:pt x="0" y="358"/>
                  </a:cubicBezTo>
                  <a:cubicBezTo>
                    <a:pt x="23" y="380"/>
                    <a:pt x="37" y="392"/>
                    <a:pt x="48" y="392"/>
                  </a:cubicBezTo>
                  <a:cubicBezTo>
                    <a:pt x="59" y="392"/>
                    <a:pt x="65" y="377"/>
                    <a:pt x="72" y="346"/>
                  </a:cubicBezTo>
                  <a:cubicBezTo>
                    <a:pt x="84" y="298"/>
                    <a:pt x="143" y="191"/>
                    <a:pt x="167" y="143"/>
                  </a:cubicBezTo>
                  <a:cubicBezTo>
                    <a:pt x="179" y="119"/>
                    <a:pt x="203" y="72"/>
                    <a:pt x="167" y="24"/>
                  </a:cubicBezTo>
                  <a:cubicBezTo>
                    <a:pt x="167" y="12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4189500" y="2724650"/>
              <a:ext cx="6875" cy="10375"/>
            </a:xfrm>
            <a:custGeom>
              <a:avLst/>
              <a:gdLst/>
              <a:ahLst/>
              <a:cxnLst/>
              <a:rect l="l" t="t" r="r" b="b"/>
              <a:pathLst>
                <a:path w="275" h="415" extrusionOk="0">
                  <a:moveTo>
                    <a:pt x="198" y="0"/>
                  </a:moveTo>
                  <a:cubicBezTo>
                    <a:pt x="182" y="0"/>
                    <a:pt x="167" y="3"/>
                    <a:pt x="167" y="9"/>
                  </a:cubicBezTo>
                  <a:cubicBezTo>
                    <a:pt x="120" y="69"/>
                    <a:pt x="108" y="128"/>
                    <a:pt x="72" y="188"/>
                  </a:cubicBezTo>
                  <a:cubicBezTo>
                    <a:pt x="48" y="247"/>
                    <a:pt x="36" y="319"/>
                    <a:pt x="0" y="402"/>
                  </a:cubicBezTo>
                  <a:cubicBezTo>
                    <a:pt x="0" y="402"/>
                    <a:pt x="0" y="414"/>
                    <a:pt x="24" y="414"/>
                  </a:cubicBezTo>
                  <a:lnTo>
                    <a:pt x="60" y="414"/>
                  </a:lnTo>
                  <a:cubicBezTo>
                    <a:pt x="72" y="414"/>
                    <a:pt x="72" y="378"/>
                    <a:pt x="84" y="366"/>
                  </a:cubicBezTo>
                  <a:cubicBezTo>
                    <a:pt x="155" y="259"/>
                    <a:pt x="203" y="176"/>
                    <a:pt x="274" y="69"/>
                  </a:cubicBezTo>
                  <a:cubicBezTo>
                    <a:pt x="274" y="57"/>
                    <a:pt x="251" y="21"/>
                    <a:pt x="239" y="9"/>
                  </a:cubicBezTo>
                  <a:cubicBezTo>
                    <a:pt x="233" y="3"/>
                    <a:pt x="215" y="0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4179375" y="2741625"/>
              <a:ext cx="7475" cy="10050"/>
            </a:xfrm>
            <a:custGeom>
              <a:avLst/>
              <a:gdLst/>
              <a:ahLst/>
              <a:cxnLst/>
              <a:rect l="l" t="t" r="r" b="b"/>
              <a:pathLst>
                <a:path w="299" h="402" extrusionOk="0">
                  <a:moveTo>
                    <a:pt x="219" y="1"/>
                  </a:moveTo>
                  <a:cubicBezTo>
                    <a:pt x="189" y="1"/>
                    <a:pt x="163" y="19"/>
                    <a:pt x="155" y="57"/>
                  </a:cubicBezTo>
                  <a:cubicBezTo>
                    <a:pt x="155" y="68"/>
                    <a:pt x="144" y="104"/>
                    <a:pt x="144" y="116"/>
                  </a:cubicBezTo>
                  <a:lnTo>
                    <a:pt x="1" y="390"/>
                  </a:lnTo>
                  <a:lnTo>
                    <a:pt x="13" y="402"/>
                  </a:lnTo>
                  <a:cubicBezTo>
                    <a:pt x="60" y="402"/>
                    <a:pt x="84" y="402"/>
                    <a:pt x="96" y="378"/>
                  </a:cubicBezTo>
                  <a:cubicBezTo>
                    <a:pt x="108" y="330"/>
                    <a:pt x="132" y="295"/>
                    <a:pt x="167" y="271"/>
                  </a:cubicBezTo>
                  <a:cubicBezTo>
                    <a:pt x="215" y="211"/>
                    <a:pt x="239" y="164"/>
                    <a:pt x="275" y="104"/>
                  </a:cubicBezTo>
                  <a:cubicBezTo>
                    <a:pt x="286" y="68"/>
                    <a:pt x="298" y="45"/>
                    <a:pt x="275" y="21"/>
                  </a:cubicBezTo>
                  <a:cubicBezTo>
                    <a:pt x="257" y="7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4198725" y="2707900"/>
              <a:ext cx="6575" cy="9250"/>
            </a:xfrm>
            <a:custGeom>
              <a:avLst/>
              <a:gdLst/>
              <a:ahLst/>
              <a:cxnLst/>
              <a:rect l="l" t="t" r="r" b="b"/>
              <a:pathLst>
                <a:path w="263" h="370" extrusionOk="0">
                  <a:moveTo>
                    <a:pt x="179" y="1"/>
                  </a:moveTo>
                  <a:cubicBezTo>
                    <a:pt x="155" y="1"/>
                    <a:pt x="132" y="13"/>
                    <a:pt x="120" y="24"/>
                  </a:cubicBezTo>
                  <a:cubicBezTo>
                    <a:pt x="96" y="72"/>
                    <a:pt x="96" y="96"/>
                    <a:pt x="84" y="144"/>
                  </a:cubicBezTo>
                  <a:cubicBezTo>
                    <a:pt x="60" y="191"/>
                    <a:pt x="36" y="274"/>
                    <a:pt x="1" y="334"/>
                  </a:cubicBezTo>
                  <a:cubicBezTo>
                    <a:pt x="18" y="358"/>
                    <a:pt x="30" y="370"/>
                    <a:pt x="42" y="370"/>
                  </a:cubicBezTo>
                  <a:cubicBezTo>
                    <a:pt x="54" y="370"/>
                    <a:pt x="66" y="358"/>
                    <a:pt x="84" y="334"/>
                  </a:cubicBezTo>
                  <a:cubicBezTo>
                    <a:pt x="108" y="298"/>
                    <a:pt x="179" y="191"/>
                    <a:pt x="203" y="144"/>
                  </a:cubicBezTo>
                  <a:cubicBezTo>
                    <a:pt x="215" y="120"/>
                    <a:pt x="263" y="72"/>
                    <a:pt x="215" y="24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4158250" y="2773425"/>
              <a:ext cx="7750" cy="10100"/>
            </a:xfrm>
            <a:custGeom>
              <a:avLst/>
              <a:gdLst/>
              <a:ahLst/>
              <a:cxnLst/>
              <a:rect l="l" t="t" r="r" b="b"/>
              <a:pathLst>
                <a:path w="310" h="404" extrusionOk="0">
                  <a:moveTo>
                    <a:pt x="234" y="1"/>
                  </a:moveTo>
                  <a:cubicBezTo>
                    <a:pt x="225" y="1"/>
                    <a:pt x="218" y="4"/>
                    <a:pt x="215" y="11"/>
                  </a:cubicBezTo>
                  <a:cubicBezTo>
                    <a:pt x="167" y="70"/>
                    <a:pt x="131" y="118"/>
                    <a:pt x="107" y="178"/>
                  </a:cubicBezTo>
                  <a:cubicBezTo>
                    <a:pt x="60" y="237"/>
                    <a:pt x="48" y="285"/>
                    <a:pt x="0" y="368"/>
                  </a:cubicBezTo>
                  <a:cubicBezTo>
                    <a:pt x="0" y="368"/>
                    <a:pt x="12" y="380"/>
                    <a:pt x="12" y="392"/>
                  </a:cubicBezTo>
                  <a:cubicBezTo>
                    <a:pt x="12" y="404"/>
                    <a:pt x="48" y="404"/>
                    <a:pt x="48" y="404"/>
                  </a:cubicBezTo>
                  <a:lnTo>
                    <a:pt x="84" y="368"/>
                  </a:lnTo>
                  <a:cubicBezTo>
                    <a:pt x="143" y="273"/>
                    <a:pt x="227" y="189"/>
                    <a:pt x="298" y="94"/>
                  </a:cubicBezTo>
                  <a:cubicBezTo>
                    <a:pt x="310" y="82"/>
                    <a:pt x="298" y="35"/>
                    <a:pt x="286" y="23"/>
                  </a:cubicBezTo>
                  <a:cubicBezTo>
                    <a:pt x="278" y="15"/>
                    <a:pt x="253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4147225" y="2789000"/>
              <a:ext cx="8075" cy="9525"/>
            </a:xfrm>
            <a:custGeom>
              <a:avLst/>
              <a:gdLst/>
              <a:ahLst/>
              <a:cxnLst/>
              <a:rect l="l" t="t" r="r" b="b"/>
              <a:pathLst>
                <a:path w="323" h="381" extrusionOk="0">
                  <a:moveTo>
                    <a:pt x="228" y="1"/>
                  </a:moveTo>
                  <a:cubicBezTo>
                    <a:pt x="206" y="1"/>
                    <a:pt x="191" y="16"/>
                    <a:pt x="191" y="43"/>
                  </a:cubicBezTo>
                  <a:cubicBezTo>
                    <a:pt x="179" y="67"/>
                    <a:pt x="156" y="90"/>
                    <a:pt x="156" y="102"/>
                  </a:cubicBezTo>
                  <a:cubicBezTo>
                    <a:pt x="96" y="186"/>
                    <a:pt x="37" y="269"/>
                    <a:pt x="1" y="352"/>
                  </a:cubicBezTo>
                  <a:lnTo>
                    <a:pt x="1" y="364"/>
                  </a:lnTo>
                  <a:cubicBezTo>
                    <a:pt x="11" y="375"/>
                    <a:pt x="25" y="381"/>
                    <a:pt x="37" y="381"/>
                  </a:cubicBezTo>
                  <a:cubicBezTo>
                    <a:pt x="52" y="381"/>
                    <a:pt x="66" y="372"/>
                    <a:pt x="72" y="352"/>
                  </a:cubicBezTo>
                  <a:lnTo>
                    <a:pt x="156" y="269"/>
                  </a:lnTo>
                  <a:cubicBezTo>
                    <a:pt x="203" y="221"/>
                    <a:pt x="251" y="174"/>
                    <a:pt x="275" y="114"/>
                  </a:cubicBezTo>
                  <a:cubicBezTo>
                    <a:pt x="287" y="90"/>
                    <a:pt x="322" y="55"/>
                    <a:pt x="287" y="31"/>
                  </a:cubicBezTo>
                  <a:cubicBezTo>
                    <a:pt x="266" y="10"/>
                    <a:pt x="245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4170150" y="2757325"/>
              <a:ext cx="6575" cy="9175"/>
            </a:xfrm>
            <a:custGeom>
              <a:avLst/>
              <a:gdLst/>
              <a:ahLst/>
              <a:cxnLst/>
              <a:rect l="l" t="t" r="r" b="b"/>
              <a:pathLst>
                <a:path w="263" h="367" extrusionOk="0">
                  <a:moveTo>
                    <a:pt x="191" y="0"/>
                  </a:moveTo>
                  <a:cubicBezTo>
                    <a:pt x="179" y="0"/>
                    <a:pt x="143" y="12"/>
                    <a:pt x="132" y="24"/>
                  </a:cubicBezTo>
                  <a:cubicBezTo>
                    <a:pt x="120" y="71"/>
                    <a:pt x="108" y="107"/>
                    <a:pt x="84" y="143"/>
                  </a:cubicBezTo>
                  <a:cubicBezTo>
                    <a:pt x="72" y="191"/>
                    <a:pt x="36" y="262"/>
                    <a:pt x="1" y="322"/>
                  </a:cubicBezTo>
                  <a:cubicBezTo>
                    <a:pt x="18" y="351"/>
                    <a:pt x="30" y="366"/>
                    <a:pt x="39" y="366"/>
                  </a:cubicBezTo>
                  <a:cubicBezTo>
                    <a:pt x="48" y="366"/>
                    <a:pt x="54" y="351"/>
                    <a:pt x="60" y="322"/>
                  </a:cubicBezTo>
                  <a:cubicBezTo>
                    <a:pt x="84" y="286"/>
                    <a:pt x="167" y="191"/>
                    <a:pt x="191" y="143"/>
                  </a:cubicBezTo>
                  <a:cubicBezTo>
                    <a:pt x="227" y="119"/>
                    <a:pt x="263" y="83"/>
                    <a:pt x="227" y="24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4121050" y="2817325"/>
              <a:ext cx="8650" cy="9375"/>
            </a:xfrm>
            <a:custGeom>
              <a:avLst/>
              <a:gdLst/>
              <a:ahLst/>
              <a:cxnLst/>
              <a:rect l="l" t="t" r="r" b="b"/>
              <a:pathLst>
                <a:path w="346" h="375" extrusionOk="0">
                  <a:moveTo>
                    <a:pt x="291" y="0"/>
                  </a:moveTo>
                  <a:cubicBezTo>
                    <a:pt x="284" y="0"/>
                    <a:pt x="277" y="2"/>
                    <a:pt x="274" y="5"/>
                  </a:cubicBezTo>
                  <a:cubicBezTo>
                    <a:pt x="226" y="53"/>
                    <a:pt x="179" y="112"/>
                    <a:pt x="131" y="160"/>
                  </a:cubicBezTo>
                  <a:cubicBezTo>
                    <a:pt x="83" y="219"/>
                    <a:pt x="48" y="267"/>
                    <a:pt x="0" y="338"/>
                  </a:cubicBezTo>
                  <a:cubicBezTo>
                    <a:pt x="0" y="338"/>
                    <a:pt x="0" y="350"/>
                    <a:pt x="12" y="362"/>
                  </a:cubicBezTo>
                  <a:cubicBezTo>
                    <a:pt x="12" y="374"/>
                    <a:pt x="36" y="374"/>
                    <a:pt x="48" y="374"/>
                  </a:cubicBezTo>
                  <a:lnTo>
                    <a:pt x="95" y="338"/>
                  </a:lnTo>
                  <a:cubicBezTo>
                    <a:pt x="179" y="267"/>
                    <a:pt x="274" y="184"/>
                    <a:pt x="345" y="100"/>
                  </a:cubicBezTo>
                  <a:cubicBezTo>
                    <a:pt x="345" y="77"/>
                    <a:pt x="345" y="41"/>
                    <a:pt x="333" y="17"/>
                  </a:cubicBezTo>
                  <a:cubicBezTo>
                    <a:pt x="333" y="9"/>
                    <a:pt x="310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4107050" y="2831050"/>
              <a:ext cx="9250" cy="8300"/>
            </a:xfrm>
            <a:custGeom>
              <a:avLst/>
              <a:gdLst/>
              <a:ahLst/>
              <a:cxnLst/>
              <a:rect l="l" t="t" r="r" b="b"/>
              <a:pathLst>
                <a:path w="370" h="332" extrusionOk="0">
                  <a:moveTo>
                    <a:pt x="294" y="1"/>
                  </a:moveTo>
                  <a:cubicBezTo>
                    <a:pt x="271" y="1"/>
                    <a:pt x="250" y="10"/>
                    <a:pt x="239" y="28"/>
                  </a:cubicBezTo>
                  <a:cubicBezTo>
                    <a:pt x="239" y="40"/>
                    <a:pt x="215" y="51"/>
                    <a:pt x="203" y="63"/>
                  </a:cubicBezTo>
                  <a:cubicBezTo>
                    <a:pt x="131" y="147"/>
                    <a:pt x="60" y="218"/>
                    <a:pt x="0" y="290"/>
                  </a:cubicBezTo>
                  <a:lnTo>
                    <a:pt x="0" y="313"/>
                  </a:lnTo>
                  <a:cubicBezTo>
                    <a:pt x="12" y="325"/>
                    <a:pt x="27" y="331"/>
                    <a:pt x="41" y="331"/>
                  </a:cubicBezTo>
                  <a:cubicBezTo>
                    <a:pt x="54" y="331"/>
                    <a:pt x="66" y="325"/>
                    <a:pt x="72" y="313"/>
                  </a:cubicBezTo>
                  <a:cubicBezTo>
                    <a:pt x="96" y="278"/>
                    <a:pt x="143" y="266"/>
                    <a:pt x="179" y="230"/>
                  </a:cubicBezTo>
                  <a:cubicBezTo>
                    <a:pt x="239" y="206"/>
                    <a:pt x="274" y="159"/>
                    <a:pt x="322" y="111"/>
                  </a:cubicBezTo>
                  <a:cubicBezTo>
                    <a:pt x="334" y="87"/>
                    <a:pt x="370" y="63"/>
                    <a:pt x="358" y="28"/>
                  </a:cubicBezTo>
                  <a:cubicBezTo>
                    <a:pt x="340" y="10"/>
                    <a:pt x="316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4135325" y="2803750"/>
              <a:ext cx="7775" cy="8375"/>
            </a:xfrm>
            <a:custGeom>
              <a:avLst/>
              <a:gdLst/>
              <a:ahLst/>
              <a:cxnLst/>
              <a:rect l="l" t="t" r="r" b="b"/>
              <a:pathLst>
                <a:path w="311" h="335" extrusionOk="0">
                  <a:moveTo>
                    <a:pt x="251" y="0"/>
                  </a:moveTo>
                  <a:cubicBezTo>
                    <a:pt x="239" y="0"/>
                    <a:pt x="203" y="0"/>
                    <a:pt x="191" y="12"/>
                  </a:cubicBezTo>
                  <a:cubicBezTo>
                    <a:pt x="155" y="48"/>
                    <a:pt x="132" y="84"/>
                    <a:pt x="120" y="119"/>
                  </a:cubicBezTo>
                  <a:cubicBezTo>
                    <a:pt x="84" y="155"/>
                    <a:pt x="24" y="239"/>
                    <a:pt x="1" y="286"/>
                  </a:cubicBezTo>
                  <a:cubicBezTo>
                    <a:pt x="7" y="320"/>
                    <a:pt x="14" y="334"/>
                    <a:pt x="29" y="334"/>
                  </a:cubicBezTo>
                  <a:cubicBezTo>
                    <a:pt x="41" y="334"/>
                    <a:pt x="58" y="326"/>
                    <a:pt x="84" y="310"/>
                  </a:cubicBezTo>
                  <a:lnTo>
                    <a:pt x="239" y="167"/>
                  </a:lnTo>
                  <a:cubicBezTo>
                    <a:pt x="262" y="131"/>
                    <a:pt x="310" y="108"/>
                    <a:pt x="274" y="48"/>
                  </a:cubicBezTo>
                  <a:cubicBezTo>
                    <a:pt x="262" y="24"/>
                    <a:pt x="251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4076700" y="2855250"/>
              <a:ext cx="9825" cy="8050"/>
            </a:xfrm>
            <a:custGeom>
              <a:avLst/>
              <a:gdLst/>
              <a:ahLst/>
              <a:cxnLst/>
              <a:rect l="l" t="t" r="r" b="b"/>
              <a:pathLst>
                <a:path w="393" h="322" extrusionOk="0">
                  <a:moveTo>
                    <a:pt x="321" y="0"/>
                  </a:moveTo>
                  <a:cubicBezTo>
                    <a:pt x="274" y="24"/>
                    <a:pt x="214" y="72"/>
                    <a:pt x="167" y="119"/>
                  </a:cubicBezTo>
                  <a:cubicBezTo>
                    <a:pt x="119" y="143"/>
                    <a:pt x="60" y="203"/>
                    <a:pt x="0" y="262"/>
                  </a:cubicBezTo>
                  <a:cubicBezTo>
                    <a:pt x="0" y="262"/>
                    <a:pt x="0" y="274"/>
                    <a:pt x="24" y="310"/>
                  </a:cubicBezTo>
                  <a:cubicBezTo>
                    <a:pt x="24" y="310"/>
                    <a:pt x="36" y="322"/>
                    <a:pt x="48" y="322"/>
                  </a:cubicBezTo>
                  <a:cubicBezTo>
                    <a:pt x="60" y="322"/>
                    <a:pt x="83" y="310"/>
                    <a:pt x="95" y="298"/>
                  </a:cubicBezTo>
                  <a:cubicBezTo>
                    <a:pt x="179" y="215"/>
                    <a:pt x="286" y="155"/>
                    <a:pt x="381" y="95"/>
                  </a:cubicBezTo>
                  <a:cubicBezTo>
                    <a:pt x="393" y="84"/>
                    <a:pt x="393" y="36"/>
                    <a:pt x="381" y="24"/>
                  </a:cubicBezTo>
                  <a:cubicBezTo>
                    <a:pt x="357" y="12"/>
                    <a:pt x="333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4060900" y="2865950"/>
              <a:ext cx="10150" cy="7000"/>
            </a:xfrm>
            <a:custGeom>
              <a:avLst/>
              <a:gdLst/>
              <a:ahLst/>
              <a:cxnLst/>
              <a:rect l="l" t="t" r="r" b="b"/>
              <a:pathLst>
                <a:path w="406" h="280" extrusionOk="0">
                  <a:moveTo>
                    <a:pt x="316" y="1"/>
                  </a:moveTo>
                  <a:cubicBezTo>
                    <a:pt x="301" y="1"/>
                    <a:pt x="287" y="5"/>
                    <a:pt x="275" y="13"/>
                  </a:cubicBezTo>
                  <a:lnTo>
                    <a:pt x="239" y="60"/>
                  </a:lnTo>
                  <a:cubicBezTo>
                    <a:pt x="156" y="120"/>
                    <a:pt x="72" y="156"/>
                    <a:pt x="1" y="239"/>
                  </a:cubicBezTo>
                  <a:lnTo>
                    <a:pt x="1" y="251"/>
                  </a:lnTo>
                  <a:cubicBezTo>
                    <a:pt x="14" y="271"/>
                    <a:pt x="24" y="279"/>
                    <a:pt x="35" y="279"/>
                  </a:cubicBezTo>
                  <a:cubicBezTo>
                    <a:pt x="45" y="279"/>
                    <a:pt x="56" y="273"/>
                    <a:pt x="72" y="263"/>
                  </a:cubicBezTo>
                  <a:cubicBezTo>
                    <a:pt x="96" y="239"/>
                    <a:pt x="144" y="227"/>
                    <a:pt x="191" y="203"/>
                  </a:cubicBezTo>
                  <a:cubicBezTo>
                    <a:pt x="251" y="179"/>
                    <a:pt x="311" y="144"/>
                    <a:pt x="358" y="120"/>
                  </a:cubicBezTo>
                  <a:cubicBezTo>
                    <a:pt x="382" y="108"/>
                    <a:pt x="406" y="84"/>
                    <a:pt x="394" y="48"/>
                  </a:cubicBezTo>
                  <a:cubicBezTo>
                    <a:pt x="378" y="17"/>
                    <a:pt x="346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4093650" y="2843050"/>
              <a:ext cx="8375" cy="7850"/>
            </a:xfrm>
            <a:custGeom>
              <a:avLst/>
              <a:gdLst/>
              <a:ahLst/>
              <a:cxnLst/>
              <a:rect l="l" t="t" r="r" b="b"/>
              <a:pathLst>
                <a:path w="335" h="314" extrusionOk="0">
                  <a:moveTo>
                    <a:pt x="310" y="0"/>
                  </a:moveTo>
                  <a:cubicBezTo>
                    <a:pt x="275" y="0"/>
                    <a:pt x="251" y="0"/>
                    <a:pt x="239" y="24"/>
                  </a:cubicBezTo>
                  <a:lnTo>
                    <a:pt x="144" y="107"/>
                  </a:lnTo>
                  <a:lnTo>
                    <a:pt x="1" y="262"/>
                  </a:lnTo>
                  <a:cubicBezTo>
                    <a:pt x="1" y="295"/>
                    <a:pt x="4" y="313"/>
                    <a:pt x="19" y="313"/>
                  </a:cubicBezTo>
                  <a:cubicBezTo>
                    <a:pt x="32" y="313"/>
                    <a:pt x="52" y="301"/>
                    <a:pt x="84" y="274"/>
                  </a:cubicBezTo>
                  <a:cubicBezTo>
                    <a:pt x="108" y="238"/>
                    <a:pt x="227" y="179"/>
                    <a:pt x="263" y="155"/>
                  </a:cubicBezTo>
                  <a:cubicBezTo>
                    <a:pt x="286" y="119"/>
                    <a:pt x="334" y="107"/>
                    <a:pt x="322" y="48"/>
                  </a:cubicBezTo>
                  <a:cubicBezTo>
                    <a:pt x="322" y="36"/>
                    <a:pt x="310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4027275" y="28847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358" y="1"/>
                  </a:moveTo>
                  <a:cubicBezTo>
                    <a:pt x="298" y="37"/>
                    <a:pt x="251" y="84"/>
                    <a:pt x="191" y="108"/>
                  </a:cubicBezTo>
                  <a:lnTo>
                    <a:pt x="12" y="251"/>
                  </a:lnTo>
                  <a:cubicBezTo>
                    <a:pt x="12" y="251"/>
                    <a:pt x="1" y="263"/>
                    <a:pt x="1" y="275"/>
                  </a:cubicBezTo>
                  <a:cubicBezTo>
                    <a:pt x="1" y="287"/>
                    <a:pt x="12" y="299"/>
                    <a:pt x="36" y="299"/>
                  </a:cubicBezTo>
                  <a:cubicBezTo>
                    <a:pt x="60" y="287"/>
                    <a:pt x="72" y="287"/>
                    <a:pt x="96" y="275"/>
                  </a:cubicBezTo>
                  <a:cubicBezTo>
                    <a:pt x="191" y="227"/>
                    <a:pt x="298" y="180"/>
                    <a:pt x="405" y="120"/>
                  </a:cubicBezTo>
                  <a:cubicBezTo>
                    <a:pt x="417" y="108"/>
                    <a:pt x="429" y="60"/>
                    <a:pt x="417" y="49"/>
                  </a:cubicBezTo>
                  <a:cubicBezTo>
                    <a:pt x="405" y="25"/>
                    <a:pt x="370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4010300" y="2893800"/>
              <a:ext cx="10750" cy="6225"/>
            </a:xfrm>
            <a:custGeom>
              <a:avLst/>
              <a:gdLst/>
              <a:ahLst/>
              <a:cxnLst/>
              <a:rect l="l" t="t" r="r" b="b"/>
              <a:pathLst>
                <a:path w="430" h="249" extrusionOk="0">
                  <a:moveTo>
                    <a:pt x="343" y="0"/>
                  </a:moveTo>
                  <a:cubicBezTo>
                    <a:pt x="326" y="0"/>
                    <a:pt x="311" y="5"/>
                    <a:pt x="299" y="18"/>
                  </a:cubicBezTo>
                  <a:lnTo>
                    <a:pt x="251" y="54"/>
                  </a:lnTo>
                  <a:cubicBezTo>
                    <a:pt x="180" y="113"/>
                    <a:pt x="84" y="149"/>
                    <a:pt x="1" y="208"/>
                  </a:cubicBezTo>
                  <a:lnTo>
                    <a:pt x="1" y="220"/>
                  </a:lnTo>
                  <a:cubicBezTo>
                    <a:pt x="14" y="240"/>
                    <a:pt x="24" y="249"/>
                    <a:pt x="35" y="249"/>
                  </a:cubicBezTo>
                  <a:cubicBezTo>
                    <a:pt x="45" y="249"/>
                    <a:pt x="56" y="243"/>
                    <a:pt x="72" y="232"/>
                  </a:cubicBezTo>
                  <a:cubicBezTo>
                    <a:pt x="96" y="208"/>
                    <a:pt x="144" y="208"/>
                    <a:pt x="191" y="197"/>
                  </a:cubicBezTo>
                  <a:cubicBezTo>
                    <a:pt x="251" y="185"/>
                    <a:pt x="310" y="149"/>
                    <a:pt x="370" y="125"/>
                  </a:cubicBezTo>
                  <a:cubicBezTo>
                    <a:pt x="394" y="101"/>
                    <a:pt x="430" y="89"/>
                    <a:pt x="430" y="42"/>
                  </a:cubicBezTo>
                  <a:cubicBezTo>
                    <a:pt x="406" y="18"/>
                    <a:pt x="373" y="0"/>
                    <a:pt x="3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4045425" y="2875825"/>
              <a:ext cx="9250" cy="6375"/>
            </a:xfrm>
            <a:custGeom>
              <a:avLst/>
              <a:gdLst/>
              <a:ahLst/>
              <a:cxnLst/>
              <a:rect l="l" t="t" r="r" b="b"/>
              <a:pathLst>
                <a:path w="370" h="255" extrusionOk="0">
                  <a:moveTo>
                    <a:pt x="291" y="0"/>
                  </a:moveTo>
                  <a:cubicBezTo>
                    <a:pt x="284" y="0"/>
                    <a:pt x="279" y="3"/>
                    <a:pt x="275" y="11"/>
                  </a:cubicBezTo>
                  <a:cubicBezTo>
                    <a:pt x="227" y="23"/>
                    <a:pt x="191" y="46"/>
                    <a:pt x="168" y="82"/>
                  </a:cubicBezTo>
                  <a:cubicBezTo>
                    <a:pt x="144" y="106"/>
                    <a:pt x="60" y="154"/>
                    <a:pt x="1" y="201"/>
                  </a:cubicBezTo>
                  <a:cubicBezTo>
                    <a:pt x="1" y="236"/>
                    <a:pt x="9" y="254"/>
                    <a:pt x="27" y="254"/>
                  </a:cubicBezTo>
                  <a:cubicBezTo>
                    <a:pt x="41" y="254"/>
                    <a:pt x="59" y="245"/>
                    <a:pt x="84" y="225"/>
                  </a:cubicBezTo>
                  <a:cubicBezTo>
                    <a:pt x="108" y="213"/>
                    <a:pt x="227" y="165"/>
                    <a:pt x="275" y="142"/>
                  </a:cubicBezTo>
                  <a:cubicBezTo>
                    <a:pt x="310" y="130"/>
                    <a:pt x="370" y="106"/>
                    <a:pt x="358" y="46"/>
                  </a:cubicBezTo>
                  <a:cubicBezTo>
                    <a:pt x="346" y="34"/>
                    <a:pt x="346" y="11"/>
                    <a:pt x="346" y="11"/>
                  </a:cubicBezTo>
                  <a:cubicBezTo>
                    <a:pt x="322" y="11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3975475" y="2909425"/>
              <a:ext cx="11050" cy="6275"/>
            </a:xfrm>
            <a:custGeom>
              <a:avLst/>
              <a:gdLst/>
              <a:ahLst/>
              <a:cxnLst/>
              <a:rect l="l" t="t" r="r" b="b"/>
              <a:pathLst>
                <a:path w="442" h="251" extrusionOk="0">
                  <a:moveTo>
                    <a:pt x="382" y="0"/>
                  </a:moveTo>
                  <a:lnTo>
                    <a:pt x="203" y="95"/>
                  </a:lnTo>
                  <a:cubicBezTo>
                    <a:pt x="144" y="119"/>
                    <a:pt x="84" y="167"/>
                    <a:pt x="1" y="203"/>
                  </a:cubicBezTo>
                  <a:lnTo>
                    <a:pt x="1" y="226"/>
                  </a:lnTo>
                  <a:cubicBezTo>
                    <a:pt x="1" y="238"/>
                    <a:pt x="13" y="250"/>
                    <a:pt x="37" y="250"/>
                  </a:cubicBezTo>
                  <a:cubicBezTo>
                    <a:pt x="60" y="250"/>
                    <a:pt x="72" y="238"/>
                    <a:pt x="96" y="238"/>
                  </a:cubicBezTo>
                  <a:cubicBezTo>
                    <a:pt x="215" y="203"/>
                    <a:pt x="310" y="167"/>
                    <a:pt x="418" y="119"/>
                  </a:cubicBezTo>
                  <a:cubicBezTo>
                    <a:pt x="441" y="107"/>
                    <a:pt x="441" y="60"/>
                    <a:pt x="441" y="48"/>
                  </a:cubicBezTo>
                  <a:cubicBezTo>
                    <a:pt x="418" y="36"/>
                    <a:pt x="394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3958225" y="2917375"/>
              <a:ext cx="10725" cy="6475"/>
            </a:xfrm>
            <a:custGeom>
              <a:avLst/>
              <a:gdLst/>
              <a:ahLst/>
              <a:cxnLst/>
              <a:rect l="l" t="t" r="r" b="b"/>
              <a:pathLst>
                <a:path w="429" h="259" extrusionOk="0">
                  <a:moveTo>
                    <a:pt x="358" y="0"/>
                  </a:moveTo>
                  <a:cubicBezTo>
                    <a:pt x="339" y="0"/>
                    <a:pt x="321" y="13"/>
                    <a:pt x="310" y="39"/>
                  </a:cubicBezTo>
                  <a:cubicBezTo>
                    <a:pt x="298" y="39"/>
                    <a:pt x="274" y="51"/>
                    <a:pt x="262" y="63"/>
                  </a:cubicBezTo>
                  <a:cubicBezTo>
                    <a:pt x="179" y="123"/>
                    <a:pt x="84" y="158"/>
                    <a:pt x="0" y="218"/>
                  </a:cubicBezTo>
                  <a:lnTo>
                    <a:pt x="0" y="230"/>
                  </a:lnTo>
                  <a:cubicBezTo>
                    <a:pt x="13" y="249"/>
                    <a:pt x="23" y="258"/>
                    <a:pt x="35" y="258"/>
                  </a:cubicBezTo>
                  <a:cubicBezTo>
                    <a:pt x="44" y="258"/>
                    <a:pt x="56" y="252"/>
                    <a:pt x="72" y="242"/>
                  </a:cubicBezTo>
                  <a:cubicBezTo>
                    <a:pt x="96" y="218"/>
                    <a:pt x="143" y="218"/>
                    <a:pt x="191" y="206"/>
                  </a:cubicBezTo>
                  <a:cubicBezTo>
                    <a:pt x="250" y="170"/>
                    <a:pt x="310" y="158"/>
                    <a:pt x="369" y="135"/>
                  </a:cubicBezTo>
                  <a:cubicBezTo>
                    <a:pt x="393" y="111"/>
                    <a:pt x="429" y="99"/>
                    <a:pt x="429" y="51"/>
                  </a:cubicBezTo>
                  <a:cubicBezTo>
                    <a:pt x="409" y="19"/>
                    <a:pt x="382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3994300" y="2901850"/>
              <a:ext cx="9200" cy="5900"/>
            </a:xfrm>
            <a:custGeom>
              <a:avLst/>
              <a:gdLst/>
              <a:ahLst/>
              <a:cxnLst/>
              <a:rect l="l" t="t" r="r" b="b"/>
              <a:pathLst>
                <a:path w="368" h="236" extrusionOk="0">
                  <a:moveTo>
                    <a:pt x="311" y="1"/>
                  </a:moveTo>
                  <a:cubicBezTo>
                    <a:pt x="305" y="1"/>
                    <a:pt x="299" y="2"/>
                    <a:pt x="296" y="5"/>
                  </a:cubicBezTo>
                  <a:cubicBezTo>
                    <a:pt x="260" y="17"/>
                    <a:pt x="224" y="53"/>
                    <a:pt x="188" y="65"/>
                  </a:cubicBezTo>
                  <a:cubicBezTo>
                    <a:pt x="141" y="101"/>
                    <a:pt x="69" y="136"/>
                    <a:pt x="10" y="172"/>
                  </a:cubicBezTo>
                  <a:cubicBezTo>
                    <a:pt x="1" y="218"/>
                    <a:pt x="6" y="236"/>
                    <a:pt x="36" y="236"/>
                  </a:cubicBezTo>
                  <a:cubicBezTo>
                    <a:pt x="45" y="236"/>
                    <a:pt x="56" y="234"/>
                    <a:pt x="69" y="232"/>
                  </a:cubicBezTo>
                  <a:cubicBezTo>
                    <a:pt x="117" y="208"/>
                    <a:pt x="236" y="172"/>
                    <a:pt x="284" y="160"/>
                  </a:cubicBezTo>
                  <a:cubicBezTo>
                    <a:pt x="319" y="125"/>
                    <a:pt x="367" y="125"/>
                    <a:pt x="367" y="65"/>
                  </a:cubicBezTo>
                  <a:lnTo>
                    <a:pt x="367" y="17"/>
                  </a:lnTo>
                  <a:cubicBezTo>
                    <a:pt x="350" y="9"/>
                    <a:pt x="327" y="1"/>
                    <a:pt x="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4220150" y="2688850"/>
              <a:ext cx="5400" cy="11350"/>
            </a:xfrm>
            <a:custGeom>
              <a:avLst/>
              <a:gdLst/>
              <a:ahLst/>
              <a:cxnLst/>
              <a:rect l="l" t="t" r="r" b="b"/>
              <a:pathLst>
                <a:path w="216" h="454" extrusionOk="0">
                  <a:moveTo>
                    <a:pt x="179" y="1"/>
                  </a:moveTo>
                  <a:cubicBezTo>
                    <a:pt x="144" y="1"/>
                    <a:pt x="96" y="1"/>
                    <a:pt x="96" y="13"/>
                  </a:cubicBezTo>
                  <a:cubicBezTo>
                    <a:pt x="72" y="72"/>
                    <a:pt x="48" y="132"/>
                    <a:pt x="37" y="203"/>
                  </a:cubicBezTo>
                  <a:cubicBezTo>
                    <a:pt x="25" y="263"/>
                    <a:pt x="13" y="346"/>
                    <a:pt x="1" y="429"/>
                  </a:cubicBezTo>
                  <a:cubicBezTo>
                    <a:pt x="1" y="429"/>
                    <a:pt x="1" y="441"/>
                    <a:pt x="13" y="453"/>
                  </a:cubicBezTo>
                  <a:lnTo>
                    <a:pt x="48" y="453"/>
                  </a:lnTo>
                  <a:cubicBezTo>
                    <a:pt x="72" y="441"/>
                    <a:pt x="72" y="417"/>
                    <a:pt x="84" y="394"/>
                  </a:cubicBezTo>
                  <a:cubicBezTo>
                    <a:pt x="132" y="274"/>
                    <a:pt x="179" y="179"/>
                    <a:pt x="215" y="60"/>
                  </a:cubicBezTo>
                  <a:cubicBezTo>
                    <a:pt x="215" y="48"/>
                    <a:pt x="191" y="13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4213025" y="2707725"/>
              <a:ext cx="5975" cy="10925"/>
            </a:xfrm>
            <a:custGeom>
              <a:avLst/>
              <a:gdLst/>
              <a:ahLst/>
              <a:cxnLst/>
              <a:rect l="l" t="t" r="r" b="b"/>
              <a:pathLst>
                <a:path w="239" h="437" extrusionOk="0">
                  <a:moveTo>
                    <a:pt x="164" y="0"/>
                  </a:moveTo>
                  <a:cubicBezTo>
                    <a:pt x="120" y="0"/>
                    <a:pt x="86" y="30"/>
                    <a:pt x="95" y="67"/>
                  </a:cubicBezTo>
                  <a:cubicBezTo>
                    <a:pt x="83" y="79"/>
                    <a:pt x="83" y="103"/>
                    <a:pt x="83" y="127"/>
                  </a:cubicBezTo>
                  <a:cubicBezTo>
                    <a:pt x="60" y="222"/>
                    <a:pt x="24" y="317"/>
                    <a:pt x="0" y="424"/>
                  </a:cubicBezTo>
                  <a:lnTo>
                    <a:pt x="12" y="436"/>
                  </a:lnTo>
                  <a:cubicBezTo>
                    <a:pt x="36" y="436"/>
                    <a:pt x="60" y="424"/>
                    <a:pt x="72" y="389"/>
                  </a:cubicBezTo>
                  <a:cubicBezTo>
                    <a:pt x="83" y="341"/>
                    <a:pt x="119" y="317"/>
                    <a:pt x="131" y="270"/>
                  </a:cubicBezTo>
                  <a:cubicBezTo>
                    <a:pt x="167" y="210"/>
                    <a:pt x="191" y="151"/>
                    <a:pt x="202" y="91"/>
                  </a:cubicBezTo>
                  <a:cubicBezTo>
                    <a:pt x="226" y="67"/>
                    <a:pt x="238" y="31"/>
                    <a:pt x="202" y="8"/>
                  </a:cubicBezTo>
                  <a:cubicBezTo>
                    <a:pt x="189" y="2"/>
                    <a:pt x="176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"/>
            <p:cNvSpPr/>
            <p:nvPr/>
          </p:nvSpPr>
          <p:spPr>
            <a:xfrm>
              <a:off x="4226700" y="2669200"/>
              <a:ext cx="4800" cy="10450"/>
            </a:xfrm>
            <a:custGeom>
              <a:avLst/>
              <a:gdLst/>
              <a:ahLst/>
              <a:cxnLst/>
              <a:rect l="l" t="t" r="r" b="b"/>
              <a:pathLst>
                <a:path w="192" h="418" extrusionOk="0">
                  <a:moveTo>
                    <a:pt x="120" y="1"/>
                  </a:moveTo>
                  <a:cubicBezTo>
                    <a:pt x="84" y="13"/>
                    <a:pt x="60" y="25"/>
                    <a:pt x="60" y="37"/>
                  </a:cubicBezTo>
                  <a:cubicBezTo>
                    <a:pt x="60" y="84"/>
                    <a:pt x="48" y="132"/>
                    <a:pt x="48" y="179"/>
                  </a:cubicBezTo>
                  <a:cubicBezTo>
                    <a:pt x="36" y="215"/>
                    <a:pt x="13" y="322"/>
                    <a:pt x="1" y="382"/>
                  </a:cubicBezTo>
                  <a:cubicBezTo>
                    <a:pt x="25" y="406"/>
                    <a:pt x="39" y="418"/>
                    <a:pt x="50" y="418"/>
                  </a:cubicBezTo>
                  <a:cubicBezTo>
                    <a:pt x="60" y="418"/>
                    <a:pt x="66" y="406"/>
                    <a:pt x="72" y="382"/>
                  </a:cubicBezTo>
                  <a:cubicBezTo>
                    <a:pt x="72" y="322"/>
                    <a:pt x="132" y="203"/>
                    <a:pt x="156" y="156"/>
                  </a:cubicBezTo>
                  <a:cubicBezTo>
                    <a:pt x="167" y="120"/>
                    <a:pt x="191" y="72"/>
                    <a:pt x="156" y="25"/>
                  </a:cubicBezTo>
                  <a:cubicBezTo>
                    <a:pt x="156" y="13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"/>
            <p:cNvSpPr/>
            <p:nvPr/>
          </p:nvSpPr>
          <p:spPr>
            <a:xfrm>
              <a:off x="4195450" y="2744300"/>
              <a:ext cx="6575" cy="11050"/>
            </a:xfrm>
            <a:custGeom>
              <a:avLst/>
              <a:gdLst/>
              <a:ahLst/>
              <a:cxnLst/>
              <a:rect l="l" t="t" r="r" b="b"/>
              <a:pathLst>
                <a:path w="263" h="442" extrusionOk="0">
                  <a:moveTo>
                    <a:pt x="199" y="0"/>
                  </a:moveTo>
                  <a:cubicBezTo>
                    <a:pt x="182" y="0"/>
                    <a:pt x="167" y="3"/>
                    <a:pt x="167" y="9"/>
                  </a:cubicBezTo>
                  <a:cubicBezTo>
                    <a:pt x="132" y="69"/>
                    <a:pt x="108" y="152"/>
                    <a:pt x="72" y="211"/>
                  </a:cubicBezTo>
                  <a:cubicBezTo>
                    <a:pt x="48" y="283"/>
                    <a:pt x="36" y="342"/>
                    <a:pt x="1" y="426"/>
                  </a:cubicBezTo>
                  <a:cubicBezTo>
                    <a:pt x="1" y="426"/>
                    <a:pt x="1" y="441"/>
                    <a:pt x="7" y="441"/>
                  </a:cubicBezTo>
                  <a:cubicBezTo>
                    <a:pt x="8" y="441"/>
                    <a:pt x="10" y="440"/>
                    <a:pt x="13" y="438"/>
                  </a:cubicBezTo>
                  <a:lnTo>
                    <a:pt x="60" y="438"/>
                  </a:lnTo>
                  <a:cubicBezTo>
                    <a:pt x="72" y="426"/>
                    <a:pt x="72" y="402"/>
                    <a:pt x="84" y="378"/>
                  </a:cubicBezTo>
                  <a:lnTo>
                    <a:pt x="263" y="69"/>
                  </a:lnTo>
                  <a:cubicBezTo>
                    <a:pt x="263" y="57"/>
                    <a:pt x="251" y="33"/>
                    <a:pt x="239" y="9"/>
                  </a:cubicBezTo>
                  <a:cubicBezTo>
                    <a:pt x="233" y="3"/>
                    <a:pt x="215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4185325" y="2762600"/>
              <a:ext cx="7475" cy="10475"/>
            </a:xfrm>
            <a:custGeom>
              <a:avLst/>
              <a:gdLst/>
              <a:ahLst/>
              <a:cxnLst/>
              <a:rect l="l" t="t" r="r" b="b"/>
              <a:pathLst>
                <a:path w="299" h="419" extrusionOk="0">
                  <a:moveTo>
                    <a:pt x="231" y="0"/>
                  </a:moveTo>
                  <a:cubicBezTo>
                    <a:pt x="196" y="0"/>
                    <a:pt x="164" y="26"/>
                    <a:pt x="156" y="51"/>
                  </a:cubicBezTo>
                  <a:cubicBezTo>
                    <a:pt x="156" y="75"/>
                    <a:pt x="144" y="99"/>
                    <a:pt x="144" y="111"/>
                  </a:cubicBezTo>
                  <a:cubicBezTo>
                    <a:pt x="96" y="218"/>
                    <a:pt x="48" y="289"/>
                    <a:pt x="1" y="396"/>
                  </a:cubicBezTo>
                  <a:lnTo>
                    <a:pt x="25" y="408"/>
                  </a:lnTo>
                  <a:cubicBezTo>
                    <a:pt x="35" y="415"/>
                    <a:pt x="45" y="418"/>
                    <a:pt x="53" y="418"/>
                  </a:cubicBezTo>
                  <a:cubicBezTo>
                    <a:pt x="73" y="418"/>
                    <a:pt x="88" y="401"/>
                    <a:pt x="96" y="384"/>
                  </a:cubicBezTo>
                  <a:cubicBezTo>
                    <a:pt x="108" y="349"/>
                    <a:pt x="144" y="325"/>
                    <a:pt x="167" y="277"/>
                  </a:cubicBezTo>
                  <a:cubicBezTo>
                    <a:pt x="215" y="218"/>
                    <a:pt x="239" y="158"/>
                    <a:pt x="275" y="99"/>
                  </a:cubicBezTo>
                  <a:cubicBezTo>
                    <a:pt x="287" y="75"/>
                    <a:pt x="298" y="39"/>
                    <a:pt x="275" y="15"/>
                  </a:cubicBezTo>
                  <a:cubicBezTo>
                    <a:pt x="261" y="5"/>
                    <a:pt x="246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4204875" y="2726350"/>
              <a:ext cx="6675" cy="9900"/>
            </a:xfrm>
            <a:custGeom>
              <a:avLst/>
              <a:gdLst/>
              <a:ahLst/>
              <a:cxnLst/>
              <a:rect l="l" t="t" r="r" b="b"/>
              <a:pathLst>
                <a:path w="267" h="396" extrusionOk="0">
                  <a:moveTo>
                    <a:pt x="11" y="353"/>
                  </a:moveTo>
                  <a:cubicBezTo>
                    <a:pt x="6" y="353"/>
                    <a:pt x="1" y="358"/>
                    <a:pt x="17" y="358"/>
                  </a:cubicBezTo>
                  <a:cubicBezTo>
                    <a:pt x="17" y="354"/>
                    <a:pt x="14" y="353"/>
                    <a:pt x="11" y="353"/>
                  </a:cubicBezTo>
                  <a:close/>
                  <a:moveTo>
                    <a:pt x="195" y="1"/>
                  </a:moveTo>
                  <a:cubicBezTo>
                    <a:pt x="159" y="13"/>
                    <a:pt x="147" y="37"/>
                    <a:pt x="136" y="48"/>
                  </a:cubicBezTo>
                  <a:cubicBezTo>
                    <a:pt x="100" y="72"/>
                    <a:pt x="100" y="120"/>
                    <a:pt x="88" y="167"/>
                  </a:cubicBezTo>
                  <a:cubicBezTo>
                    <a:pt x="76" y="191"/>
                    <a:pt x="28" y="298"/>
                    <a:pt x="17" y="358"/>
                  </a:cubicBezTo>
                  <a:cubicBezTo>
                    <a:pt x="29" y="384"/>
                    <a:pt x="39" y="395"/>
                    <a:pt x="52" y="395"/>
                  </a:cubicBezTo>
                  <a:cubicBezTo>
                    <a:pt x="63" y="395"/>
                    <a:pt x="78" y="386"/>
                    <a:pt x="100" y="370"/>
                  </a:cubicBezTo>
                  <a:cubicBezTo>
                    <a:pt x="112" y="334"/>
                    <a:pt x="195" y="215"/>
                    <a:pt x="207" y="167"/>
                  </a:cubicBezTo>
                  <a:cubicBezTo>
                    <a:pt x="219" y="120"/>
                    <a:pt x="267" y="72"/>
                    <a:pt x="219" y="37"/>
                  </a:cubicBezTo>
                  <a:lnTo>
                    <a:pt x="1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4163600" y="2796375"/>
              <a:ext cx="7775" cy="10675"/>
            </a:xfrm>
            <a:custGeom>
              <a:avLst/>
              <a:gdLst/>
              <a:ahLst/>
              <a:cxnLst/>
              <a:rect l="l" t="t" r="r" b="b"/>
              <a:pathLst>
                <a:path w="311" h="427" extrusionOk="0">
                  <a:moveTo>
                    <a:pt x="239" y="1"/>
                  </a:moveTo>
                  <a:cubicBezTo>
                    <a:pt x="224" y="1"/>
                    <a:pt x="209" y="4"/>
                    <a:pt x="203" y="10"/>
                  </a:cubicBezTo>
                  <a:cubicBezTo>
                    <a:pt x="179" y="69"/>
                    <a:pt x="132" y="129"/>
                    <a:pt x="96" y="188"/>
                  </a:cubicBezTo>
                  <a:cubicBezTo>
                    <a:pt x="72" y="248"/>
                    <a:pt x="36" y="331"/>
                    <a:pt x="1" y="403"/>
                  </a:cubicBezTo>
                  <a:lnTo>
                    <a:pt x="1" y="414"/>
                  </a:lnTo>
                  <a:cubicBezTo>
                    <a:pt x="1" y="426"/>
                    <a:pt x="24" y="426"/>
                    <a:pt x="24" y="426"/>
                  </a:cubicBezTo>
                  <a:lnTo>
                    <a:pt x="72" y="391"/>
                  </a:lnTo>
                  <a:cubicBezTo>
                    <a:pt x="144" y="284"/>
                    <a:pt x="215" y="188"/>
                    <a:pt x="298" y="93"/>
                  </a:cubicBezTo>
                  <a:cubicBezTo>
                    <a:pt x="310" y="69"/>
                    <a:pt x="298" y="33"/>
                    <a:pt x="274" y="10"/>
                  </a:cubicBezTo>
                  <a:cubicBezTo>
                    <a:pt x="269" y="4"/>
                    <a:pt x="254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4151100" y="2813025"/>
              <a:ext cx="8650" cy="9675"/>
            </a:xfrm>
            <a:custGeom>
              <a:avLst/>
              <a:gdLst/>
              <a:ahLst/>
              <a:cxnLst/>
              <a:rect l="l" t="t" r="r" b="b"/>
              <a:pathLst>
                <a:path w="346" h="387" extrusionOk="0">
                  <a:moveTo>
                    <a:pt x="260" y="1"/>
                  </a:moveTo>
                  <a:cubicBezTo>
                    <a:pt x="233" y="1"/>
                    <a:pt x="210" y="13"/>
                    <a:pt x="203" y="34"/>
                  </a:cubicBezTo>
                  <a:cubicBezTo>
                    <a:pt x="179" y="46"/>
                    <a:pt x="179" y="82"/>
                    <a:pt x="167" y="94"/>
                  </a:cubicBezTo>
                  <a:cubicBezTo>
                    <a:pt x="120" y="177"/>
                    <a:pt x="60" y="272"/>
                    <a:pt x="1" y="356"/>
                  </a:cubicBezTo>
                  <a:lnTo>
                    <a:pt x="1" y="380"/>
                  </a:lnTo>
                  <a:cubicBezTo>
                    <a:pt x="14" y="384"/>
                    <a:pt x="25" y="387"/>
                    <a:pt x="36" y="387"/>
                  </a:cubicBezTo>
                  <a:cubicBezTo>
                    <a:pt x="54" y="387"/>
                    <a:pt x="69" y="378"/>
                    <a:pt x="84" y="356"/>
                  </a:cubicBezTo>
                  <a:cubicBezTo>
                    <a:pt x="96" y="320"/>
                    <a:pt x="132" y="284"/>
                    <a:pt x="167" y="260"/>
                  </a:cubicBezTo>
                  <a:cubicBezTo>
                    <a:pt x="215" y="213"/>
                    <a:pt x="274" y="165"/>
                    <a:pt x="298" y="106"/>
                  </a:cubicBezTo>
                  <a:cubicBezTo>
                    <a:pt x="322" y="82"/>
                    <a:pt x="346" y="46"/>
                    <a:pt x="322" y="22"/>
                  </a:cubicBezTo>
                  <a:cubicBezTo>
                    <a:pt x="302" y="7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4175600" y="2779650"/>
              <a:ext cx="7375" cy="9775"/>
            </a:xfrm>
            <a:custGeom>
              <a:avLst/>
              <a:gdLst/>
              <a:ahLst/>
              <a:cxnLst/>
              <a:rect l="l" t="t" r="r" b="b"/>
              <a:pathLst>
                <a:path w="295" h="391" extrusionOk="0">
                  <a:moveTo>
                    <a:pt x="6" y="328"/>
                  </a:moveTo>
                  <a:lnTo>
                    <a:pt x="6" y="328"/>
                  </a:lnTo>
                  <a:cubicBezTo>
                    <a:pt x="3" y="328"/>
                    <a:pt x="1" y="333"/>
                    <a:pt x="9" y="333"/>
                  </a:cubicBezTo>
                  <a:cubicBezTo>
                    <a:pt x="9" y="329"/>
                    <a:pt x="7" y="328"/>
                    <a:pt x="6" y="328"/>
                  </a:cubicBezTo>
                  <a:close/>
                  <a:moveTo>
                    <a:pt x="211" y="0"/>
                  </a:moveTo>
                  <a:cubicBezTo>
                    <a:pt x="199" y="0"/>
                    <a:pt x="164" y="12"/>
                    <a:pt x="152" y="24"/>
                  </a:cubicBezTo>
                  <a:cubicBezTo>
                    <a:pt x="128" y="60"/>
                    <a:pt x="104" y="107"/>
                    <a:pt x="92" y="143"/>
                  </a:cubicBezTo>
                  <a:cubicBezTo>
                    <a:pt x="80" y="191"/>
                    <a:pt x="33" y="286"/>
                    <a:pt x="9" y="333"/>
                  </a:cubicBezTo>
                  <a:cubicBezTo>
                    <a:pt x="22" y="373"/>
                    <a:pt x="31" y="390"/>
                    <a:pt x="43" y="390"/>
                  </a:cubicBezTo>
                  <a:cubicBezTo>
                    <a:pt x="53" y="390"/>
                    <a:pt x="64" y="379"/>
                    <a:pt x="80" y="357"/>
                  </a:cubicBezTo>
                  <a:cubicBezTo>
                    <a:pt x="92" y="310"/>
                    <a:pt x="187" y="202"/>
                    <a:pt x="211" y="167"/>
                  </a:cubicBezTo>
                  <a:cubicBezTo>
                    <a:pt x="235" y="119"/>
                    <a:pt x="295" y="83"/>
                    <a:pt x="247" y="24"/>
                  </a:cubicBezTo>
                  <a:cubicBezTo>
                    <a:pt x="235" y="24"/>
                    <a:pt x="211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4124325" y="2843800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292" y="1"/>
                  </a:moveTo>
                  <a:cubicBezTo>
                    <a:pt x="284" y="1"/>
                    <a:pt x="277" y="2"/>
                    <a:pt x="274" y="6"/>
                  </a:cubicBezTo>
                  <a:cubicBezTo>
                    <a:pt x="226" y="53"/>
                    <a:pt x="179" y="101"/>
                    <a:pt x="143" y="161"/>
                  </a:cubicBezTo>
                  <a:cubicBezTo>
                    <a:pt x="95" y="220"/>
                    <a:pt x="48" y="280"/>
                    <a:pt x="0" y="351"/>
                  </a:cubicBezTo>
                  <a:cubicBezTo>
                    <a:pt x="0" y="351"/>
                    <a:pt x="0" y="375"/>
                    <a:pt x="36" y="375"/>
                  </a:cubicBezTo>
                  <a:cubicBezTo>
                    <a:pt x="36" y="399"/>
                    <a:pt x="48" y="399"/>
                    <a:pt x="60" y="399"/>
                  </a:cubicBezTo>
                  <a:lnTo>
                    <a:pt x="107" y="351"/>
                  </a:lnTo>
                  <a:cubicBezTo>
                    <a:pt x="202" y="280"/>
                    <a:pt x="274" y="184"/>
                    <a:pt x="357" y="101"/>
                  </a:cubicBezTo>
                  <a:cubicBezTo>
                    <a:pt x="357" y="77"/>
                    <a:pt x="357" y="41"/>
                    <a:pt x="345" y="18"/>
                  </a:cubicBezTo>
                  <a:cubicBezTo>
                    <a:pt x="337" y="9"/>
                    <a:pt x="311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4110325" y="2858600"/>
              <a:ext cx="9250" cy="9075"/>
            </a:xfrm>
            <a:custGeom>
              <a:avLst/>
              <a:gdLst/>
              <a:ahLst/>
              <a:cxnLst/>
              <a:rect l="l" t="t" r="r" b="b"/>
              <a:pathLst>
                <a:path w="370" h="363" extrusionOk="0">
                  <a:moveTo>
                    <a:pt x="299" y="0"/>
                  </a:moveTo>
                  <a:cubicBezTo>
                    <a:pt x="270" y="0"/>
                    <a:pt x="246" y="16"/>
                    <a:pt x="239" y="45"/>
                  </a:cubicBezTo>
                  <a:cubicBezTo>
                    <a:pt x="239" y="69"/>
                    <a:pt x="215" y="81"/>
                    <a:pt x="203" y="104"/>
                  </a:cubicBezTo>
                  <a:cubicBezTo>
                    <a:pt x="131" y="188"/>
                    <a:pt x="72" y="247"/>
                    <a:pt x="0" y="342"/>
                  </a:cubicBezTo>
                  <a:lnTo>
                    <a:pt x="0" y="354"/>
                  </a:lnTo>
                  <a:cubicBezTo>
                    <a:pt x="10" y="359"/>
                    <a:pt x="18" y="362"/>
                    <a:pt x="26" y="362"/>
                  </a:cubicBezTo>
                  <a:cubicBezTo>
                    <a:pt x="38" y="362"/>
                    <a:pt x="51" y="356"/>
                    <a:pt x="72" y="342"/>
                  </a:cubicBezTo>
                  <a:cubicBezTo>
                    <a:pt x="96" y="295"/>
                    <a:pt x="143" y="283"/>
                    <a:pt x="179" y="247"/>
                  </a:cubicBezTo>
                  <a:cubicBezTo>
                    <a:pt x="215" y="200"/>
                    <a:pt x="274" y="152"/>
                    <a:pt x="322" y="116"/>
                  </a:cubicBezTo>
                  <a:cubicBezTo>
                    <a:pt x="346" y="81"/>
                    <a:pt x="370" y="69"/>
                    <a:pt x="358" y="21"/>
                  </a:cubicBezTo>
                  <a:cubicBezTo>
                    <a:pt x="339" y="7"/>
                    <a:pt x="318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4139000" y="2828750"/>
              <a:ext cx="8550" cy="8925"/>
            </a:xfrm>
            <a:custGeom>
              <a:avLst/>
              <a:gdLst/>
              <a:ahLst/>
              <a:cxnLst/>
              <a:rect l="l" t="t" r="r" b="b"/>
              <a:pathLst>
                <a:path w="342" h="357" extrusionOk="0">
                  <a:moveTo>
                    <a:pt x="6" y="305"/>
                  </a:moveTo>
                  <a:lnTo>
                    <a:pt x="6" y="305"/>
                  </a:lnTo>
                  <a:cubicBezTo>
                    <a:pt x="3" y="305"/>
                    <a:pt x="0" y="310"/>
                    <a:pt x="8" y="310"/>
                  </a:cubicBezTo>
                  <a:cubicBezTo>
                    <a:pt x="8" y="306"/>
                    <a:pt x="7" y="305"/>
                    <a:pt x="6" y="305"/>
                  </a:cubicBezTo>
                  <a:close/>
                  <a:moveTo>
                    <a:pt x="282" y="1"/>
                  </a:moveTo>
                  <a:cubicBezTo>
                    <a:pt x="246" y="12"/>
                    <a:pt x="223" y="12"/>
                    <a:pt x="211" y="24"/>
                  </a:cubicBezTo>
                  <a:cubicBezTo>
                    <a:pt x="175" y="60"/>
                    <a:pt x="163" y="96"/>
                    <a:pt x="127" y="132"/>
                  </a:cubicBezTo>
                  <a:cubicBezTo>
                    <a:pt x="104" y="179"/>
                    <a:pt x="56" y="251"/>
                    <a:pt x="8" y="310"/>
                  </a:cubicBezTo>
                  <a:cubicBezTo>
                    <a:pt x="15" y="342"/>
                    <a:pt x="24" y="356"/>
                    <a:pt x="41" y="356"/>
                  </a:cubicBezTo>
                  <a:cubicBezTo>
                    <a:pt x="55" y="356"/>
                    <a:pt x="75" y="345"/>
                    <a:pt x="104" y="322"/>
                  </a:cubicBezTo>
                  <a:cubicBezTo>
                    <a:pt x="127" y="274"/>
                    <a:pt x="235" y="203"/>
                    <a:pt x="270" y="155"/>
                  </a:cubicBezTo>
                  <a:cubicBezTo>
                    <a:pt x="294" y="132"/>
                    <a:pt x="342" y="96"/>
                    <a:pt x="306" y="36"/>
                  </a:cubicBezTo>
                  <a:cubicBezTo>
                    <a:pt x="294" y="24"/>
                    <a:pt x="282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4079375" y="2885100"/>
              <a:ext cx="9850" cy="9150"/>
            </a:xfrm>
            <a:custGeom>
              <a:avLst/>
              <a:gdLst/>
              <a:ahLst/>
              <a:cxnLst/>
              <a:rect l="l" t="t" r="r" b="b"/>
              <a:pathLst>
                <a:path w="394" h="366" extrusionOk="0">
                  <a:moveTo>
                    <a:pt x="323" y="1"/>
                  </a:moveTo>
                  <a:cubicBezTo>
                    <a:pt x="318" y="1"/>
                    <a:pt x="313" y="3"/>
                    <a:pt x="310" y="9"/>
                  </a:cubicBezTo>
                  <a:cubicBezTo>
                    <a:pt x="274" y="44"/>
                    <a:pt x="214" y="92"/>
                    <a:pt x="167" y="140"/>
                  </a:cubicBezTo>
                  <a:cubicBezTo>
                    <a:pt x="107" y="199"/>
                    <a:pt x="60" y="259"/>
                    <a:pt x="0" y="318"/>
                  </a:cubicBezTo>
                  <a:lnTo>
                    <a:pt x="0" y="354"/>
                  </a:lnTo>
                  <a:cubicBezTo>
                    <a:pt x="0" y="354"/>
                    <a:pt x="12" y="366"/>
                    <a:pt x="36" y="366"/>
                  </a:cubicBezTo>
                  <a:cubicBezTo>
                    <a:pt x="48" y="366"/>
                    <a:pt x="60" y="354"/>
                    <a:pt x="72" y="330"/>
                  </a:cubicBezTo>
                  <a:cubicBezTo>
                    <a:pt x="179" y="259"/>
                    <a:pt x="286" y="187"/>
                    <a:pt x="369" y="116"/>
                  </a:cubicBezTo>
                  <a:cubicBezTo>
                    <a:pt x="393" y="92"/>
                    <a:pt x="393" y="56"/>
                    <a:pt x="369" y="33"/>
                  </a:cubicBezTo>
                  <a:cubicBezTo>
                    <a:pt x="369" y="24"/>
                    <a:pt x="342" y="1"/>
                    <a:pt x="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4063300" y="2897850"/>
              <a:ext cx="10425" cy="8250"/>
            </a:xfrm>
            <a:custGeom>
              <a:avLst/>
              <a:gdLst/>
              <a:ahLst/>
              <a:cxnLst/>
              <a:rect l="l" t="t" r="r" b="b"/>
              <a:pathLst>
                <a:path w="417" h="330" extrusionOk="0">
                  <a:moveTo>
                    <a:pt x="336" y="0"/>
                  </a:moveTo>
                  <a:cubicBezTo>
                    <a:pt x="312" y="0"/>
                    <a:pt x="292" y="15"/>
                    <a:pt x="286" y="46"/>
                  </a:cubicBezTo>
                  <a:lnTo>
                    <a:pt x="238" y="94"/>
                  </a:lnTo>
                  <a:cubicBezTo>
                    <a:pt x="167" y="165"/>
                    <a:pt x="84" y="225"/>
                    <a:pt x="0" y="296"/>
                  </a:cubicBezTo>
                  <a:lnTo>
                    <a:pt x="0" y="320"/>
                  </a:lnTo>
                  <a:cubicBezTo>
                    <a:pt x="18" y="326"/>
                    <a:pt x="30" y="329"/>
                    <a:pt x="42" y="329"/>
                  </a:cubicBezTo>
                  <a:cubicBezTo>
                    <a:pt x="54" y="329"/>
                    <a:pt x="66" y="326"/>
                    <a:pt x="84" y="320"/>
                  </a:cubicBezTo>
                  <a:cubicBezTo>
                    <a:pt x="107" y="285"/>
                    <a:pt x="155" y="273"/>
                    <a:pt x="203" y="237"/>
                  </a:cubicBezTo>
                  <a:cubicBezTo>
                    <a:pt x="262" y="201"/>
                    <a:pt x="322" y="165"/>
                    <a:pt x="357" y="118"/>
                  </a:cubicBezTo>
                  <a:cubicBezTo>
                    <a:pt x="393" y="94"/>
                    <a:pt x="417" y="70"/>
                    <a:pt x="405" y="35"/>
                  </a:cubicBezTo>
                  <a:cubicBezTo>
                    <a:pt x="383" y="12"/>
                    <a:pt x="357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4096025" y="2872200"/>
              <a:ext cx="8975" cy="8275"/>
            </a:xfrm>
            <a:custGeom>
              <a:avLst/>
              <a:gdLst/>
              <a:ahLst/>
              <a:cxnLst/>
              <a:rect l="l" t="t" r="r" b="b"/>
              <a:pathLst>
                <a:path w="359" h="331" extrusionOk="0">
                  <a:moveTo>
                    <a:pt x="322" y="1"/>
                  </a:moveTo>
                  <a:cubicBezTo>
                    <a:pt x="287" y="1"/>
                    <a:pt x="251" y="1"/>
                    <a:pt x="239" y="13"/>
                  </a:cubicBezTo>
                  <a:cubicBezTo>
                    <a:pt x="215" y="48"/>
                    <a:pt x="180" y="96"/>
                    <a:pt x="156" y="120"/>
                  </a:cubicBezTo>
                  <a:lnTo>
                    <a:pt x="1" y="275"/>
                  </a:lnTo>
                  <a:cubicBezTo>
                    <a:pt x="16" y="312"/>
                    <a:pt x="26" y="331"/>
                    <a:pt x="46" y="331"/>
                  </a:cubicBezTo>
                  <a:cubicBezTo>
                    <a:pt x="58" y="331"/>
                    <a:pt x="74" y="324"/>
                    <a:pt x="96" y="310"/>
                  </a:cubicBezTo>
                  <a:cubicBezTo>
                    <a:pt x="120" y="263"/>
                    <a:pt x="239" y="191"/>
                    <a:pt x="275" y="168"/>
                  </a:cubicBezTo>
                  <a:cubicBezTo>
                    <a:pt x="299" y="120"/>
                    <a:pt x="358" y="108"/>
                    <a:pt x="334" y="48"/>
                  </a:cubicBezTo>
                  <a:cubicBezTo>
                    <a:pt x="334" y="37"/>
                    <a:pt x="32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4028775" y="2919825"/>
              <a:ext cx="11325" cy="7775"/>
            </a:xfrm>
            <a:custGeom>
              <a:avLst/>
              <a:gdLst/>
              <a:ahLst/>
              <a:cxnLst/>
              <a:rect l="l" t="t" r="r" b="b"/>
              <a:pathLst>
                <a:path w="453" h="311" extrusionOk="0">
                  <a:moveTo>
                    <a:pt x="369" y="1"/>
                  </a:moveTo>
                  <a:cubicBezTo>
                    <a:pt x="298" y="48"/>
                    <a:pt x="250" y="72"/>
                    <a:pt x="191" y="120"/>
                  </a:cubicBezTo>
                  <a:cubicBezTo>
                    <a:pt x="155" y="168"/>
                    <a:pt x="95" y="215"/>
                    <a:pt x="12" y="275"/>
                  </a:cubicBezTo>
                  <a:lnTo>
                    <a:pt x="0" y="287"/>
                  </a:lnTo>
                  <a:cubicBezTo>
                    <a:pt x="0" y="299"/>
                    <a:pt x="12" y="310"/>
                    <a:pt x="36" y="310"/>
                  </a:cubicBezTo>
                  <a:cubicBezTo>
                    <a:pt x="60" y="310"/>
                    <a:pt x="72" y="299"/>
                    <a:pt x="95" y="287"/>
                  </a:cubicBezTo>
                  <a:cubicBezTo>
                    <a:pt x="214" y="227"/>
                    <a:pt x="310" y="168"/>
                    <a:pt x="417" y="108"/>
                  </a:cubicBezTo>
                  <a:cubicBezTo>
                    <a:pt x="429" y="96"/>
                    <a:pt x="453" y="48"/>
                    <a:pt x="429" y="37"/>
                  </a:cubicBezTo>
                  <a:cubicBezTo>
                    <a:pt x="429" y="13"/>
                    <a:pt x="39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4010900" y="2930400"/>
              <a:ext cx="11350" cy="6850"/>
            </a:xfrm>
            <a:custGeom>
              <a:avLst/>
              <a:gdLst/>
              <a:ahLst/>
              <a:cxnLst/>
              <a:rect l="l" t="t" r="r" b="b"/>
              <a:pathLst>
                <a:path w="454" h="274" extrusionOk="0">
                  <a:moveTo>
                    <a:pt x="359" y="0"/>
                  </a:moveTo>
                  <a:cubicBezTo>
                    <a:pt x="342" y="0"/>
                    <a:pt x="325" y="3"/>
                    <a:pt x="310" y="6"/>
                  </a:cubicBezTo>
                  <a:lnTo>
                    <a:pt x="275" y="54"/>
                  </a:lnTo>
                  <a:cubicBezTo>
                    <a:pt x="179" y="126"/>
                    <a:pt x="96" y="173"/>
                    <a:pt x="1" y="233"/>
                  </a:cubicBezTo>
                  <a:lnTo>
                    <a:pt x="1" y="245"/>
                  </a:lnTo>
                  <a:cubicBezTo>
                    <a:pt x="20" y="264"/>
                    <a:pt x="33" y="273"/>
                    <a:pt x="44" y="273"/>
                  </a:cubicBezTo>
                  <a:cubicBezTo>
                    <a:pt x="53" y="273"/>
                    <a:pt x="61" y="267"/>
                    <a:pt x="72" y="257"/>
                  </a:cubicBezTo>
                  <a:lnTo>
                    <a:pt x="215" y="221"/>
                  </a:lnTo>
                  <a:lnTo>
                    <a:pt x="394" y="126"/>
                  </a:lnTo>
                  <a:cubicBezTo>
                    <a:pt x="417" y="114"/>
                    <a:pt x="453" y="102"/>
                    <a:pt x="453" y="54"/>
                  </a:cubicBezTo>
                  <a:cubicBezTo>
                    <a:pt x="437" y="13"/>
                    <a:pt x="39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4047825" y="2909200"/>
              <a:ext cx="9250" cy="7375"/>
            </a:xfrm>
            <a:custGeom>
              <a:avLst/>
              <a:gdLst/>
              <a:ahLst/>
              <a:cxnLst/>
              <a:rect l="l" t="t" r="r" b="b"/>
              <a:pathLst>
                <a:path w="370" h="295" extrusionOk="0">
                  <a:moveTo>
                    <a:pt x="299" y="0"/>
                  </a:moveTo>
                  <a:cubicBezTo>
                    <a:pt x="286" y="0"/>
                    <a:pt x="274" y="3"/>
                    <a:pt x="262" y="9"/>
                  </a:cubicBezTo>
                  <a:cubicBezTo>
                    <a:pt x="226" y="45"/>
                    <a:pt x="191" y="69"/>
                    <a:pt x="167" y="104"/>
                  </a:cubicBezTo>
                  <a:cubicBezTo>
                    <a:pt x="131" y="128"/>
                    <a:pt x="60" y="188"/>
                    <a:pt x="0" y="235"/>
                  </a:cubicBezTo>
                  <a:cubicBezTo>
                    <a:pt x="0" y="277"/>
                    <a:pt x="4" y="295"/>
                    <a:pt x="20" y="295"/>
                  </a:cubicBezTo>
                  <a:cubicBezTo>
                    <a:pt x="30" y="295"/>
                    <a:pt x="47" y="286"/>
                    <a:pt x="72" y="271"/>
                  </a:cubicBezTo>
                  <a:cubicBezTo>
                    <a:pt x="119" y="247"/>
                    <a:pt x="238" y="188"/>
                    <a:pt x="286" y="164"/>
                  </a:cubicBezTo>
                  <a:cubicBezTo>
                    <a:pt x="310" y="128"/>
                    <a:pt x="369" y="116"/>
                    <a:pt x="357" y="57"/>
                  </a:cubicBezTo>
                  <a:cubicBezTo>
                    <a:pt x="357" y="45"/>
                    <a:pt x="345" y="9"/>
                    <a:pt x="345" y="9"/>
                  </a:cubicBezTo>
                  <a:cubicBezTo>
                    <a:pt x="328" y="3"/>
                    <a:pt x="313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3974600" y="2947825"/>
              <a:ext cx="11325" cy="6550"/>
            </a:xfrm>
            <a:custGeom>
              <a:avLst/>
              <a:gdLst/>
              <a:ahLst/>
              <a:cxnLst/>
              <a:rect l="l" t="t" r="r" b="b"/>
              <a:pathLst>
                <a:path w="453" h="262" extrusionOk="0">
                  <a:moveTo>
                    <a:pt x="393" y="0"/>
                  </a:moveTo>
                  <a:cubicBezTo>
                    <a:pt x="322" y="24"/>
                    <a:pt x="262" y="60"/>
                    <a:pt x="203" y="83"/>
                  </a:cubicBezTo>
                  <a:cubicBezTo>
                    <a:pt x="131" y="119"/>
                    <a:pt x="72" y="167"/>
                    <a:pt x="0" y="202"/>
                  </a:cubicBezTo>
                  <a:cubicBezTo>
                    <a:pt x="0" y="202"/>
                    <a:pt x="0" y="226"/>
                    <a:pt x="12" y="238"/>
                  </a:cubicBezTo>
                  <a:cubicBezTo>
                    <a:pt x="12" y="250"/>
                    <a:pt x="24" y="262"/>
                    <a:pt x="36" y="262"/>
                  </a:cubicBezTo>
                  <a:cubicBezTo>
                    <a:pt x="60" y="262"/>
                    <a:pt x="84" y="250"/>
                    <a:pt x="95" y="250"/>
                  </a:cubicBezTo>
                  <a:cubicBezTo>
                    <a:pt x="214" y="202"/>
                    <a:pt x="322" y="155"/>
                    <a:pt x="441" y="119"/>
                  </a:cubicBezTo>
                  <a:cubicBezTo>
                    <a:pt x="453" y="107"/>
                    <a:pt x="453" y="60"/>
                    <a:pt x="453" y="48"/>
                  </a:cubicBezTo>
                  <a:cubicBezTo>
                    <a:pt x="441" y="12"/>
                    <a:pt x="417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3955550" y="2955575"/>
              <a:ext cx="11625" cy="5775"/>
            </a:xfrm>
            <a:custGeom>
              <a:avLst/>
              <a:gdLst/>
              <a:ahLst/>
              <a:cxnLst/>
              <a:rect l="l" t="t" r="r" b="b"/>
              <a:pathLst>
                <a:path w="465" h="231" extrusionOk="0">
                  <a:moveTo>
                    <a:pt x="385" y="0"/>
                  </a:moveTo>
                  <a:cubicBezTo>
                    <a:pt x="370" y="0"/>
                    <a:pt x="357" y="4"/>
                    <a:pt x="345" y="12"/>
                  </a:cubicBezTo>
                  <a:cubicBezTo>
                    <a:pt x="310" y="12"/>
                    <a:pt x="298" y="35"/>
                    <a:pt x="286" y="47"/>
                  </a:cubicBezTo>
                  <a:cubicBezTo>
                    <a:pt x="191" y="107"/>
                    <a:pt x="84" y="131"/>
                    <a:pt x="0" y="178"/>
                  </a:cubicBezTo>
                  <a:lnTo>
                    <a:pt x="0" y="190"/>
                  </a:lnTo>
                  <a:cubicBezTo>
                    <a:pt x="18" y="217"/>
                    <a:pt x="36" y="230"/>
                    <a:pt x="54" y="230"/>
                  </a:cubicBezTo>
                  <a:cubicBezTo>
                    <a:pt x="60" y="230"/>
                    <a:pt x="66" y="229"/>
                    <a:pt x="72" y="226"/>
                  </a:cubicBezTo>
                  <a:cubicBezTo>
                    <a:pt x="119" y="214"/>
                    <a:pt x="167" y="214"/>
                    <a:pt x="203" y="190"/>
                  </a:cubicBezTo>
                  <a:cubicBezTo>
                    <a:pt x="286" y="178"/>
                    <a:pt x="345" y="166"/>
                    <a:pt x="405" y="131"/>
                  </a:cubicBezTo>
                  <a:cubicBezTo>
                    <a:pt x="429" y="119"/>
                    <a:pt x="465" y="107"/>
                    <a:pt x="465" y="59"/>
                  </a:cubicBezTo>
                  <a:cubicBezTo>
                    <a:pt x="448" y="18"/>
                    <a:pt x="415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3994525" y="2939350"/>
              <a:ext cx="8975" cy="6375"/>
            </a:xfrm>
            <a:custGeom>
              <a:avLst/>
              <a:gdLst/>
              <a:ahLst/>
              <a:cxnLst/>
              <a:rect l="l" t="t" r="r" b="b"/>
              <a:pathLst>
                <a:path w="359" h="255" extrusionOk="0">
                  <a:moveTo>
                    <a:pt x="305" y="0"/>
                  </a:moveTo>
                  <a:cubicBezTo>
                    <a:pt x="297" y="0"/>
                    <a:pt x="291" y="2"/>
                    <a:pt x="287" y="6"/>
                  </a:cubicBezTo>
                  <a:cubicBezTo>
                    <a:pt x="251" y="29"/>
                    <a:pt x="215" y="53"/>
                    <a:pt x="179" y="89"/>
                  </a:cubicBezTo>
                  <a:cubicBezTo>
                    <a:pt x="156" y="101"/>
                    <a:pt x="60" y="160"/>
                    <a:pt x="1" y="184"/>
                  </a:cubicBezTo>
                  <a:cubicBezTo>
                    <a:pt x="9" y="184"/>
                    <a:pt x="6" y="190"/>
                    <a:pt x="4" y="190"/>
                  </a:cubicBezTo>
                  <a:cubicBezTo>
                    <a:pt x="2" y="190"/>
                    <a:pt x="1" y="188"/>
                    <a:pt x="1" y="184"/>
                  </a:cubicBezTo>
                  <a:lnTo>
                    <a:pt x="1" y="184"/>
                  </a:lnTo>
                  <a:cubicBezTo>
                    <a:pt x="1" y="235"/>
                    <a:pt x="5" y="255"/>
                    <a:pt x="19" y="255"/>
                  </a:cubicBezTo>
                  <a:cubicBezTo>
                    <a:pt x="28" y="255"/>
                    <a:pt x="42" y="246"/>
                    <a:pt x="60" y="232"/>
                  </a:cubicBezTo>
                  <a:cubicBezTo>
                    <a:pt x="96" y="196"/>
                    <a:pt x="227" y="160"/>
                    <a:pt x="275" y="149"/>
                  </a:cubicBezTo>
                  <a:cubicBezTo>
                    <a:pt x="299" y="125"/>
                    <a:pt x="358" y="113"/>
                    <a:pt x="358" y="53"/>
                  </a:cubicBezTo>
                  <a:lnTo>
                    <a:pt x="358" y="6"/>
                  </a:lnTo>
                  <a:cubicBezTo>
                    <a:pt x="342" y="6"/>
                    <a:pt x="321" y="0"/>
                    <a:pt x="3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4217175" y="2738700"/>
              <a:ext cx="6275" cy="11200"/>
            </a:xfrm>
            <a:custGeom>
              <a:avLst/>
              <a:gdLst/>
              <a:ahLst/>
              <a:cxnLst/>
              <a:rect l="l" t="t" r="r" b="b"/>
              <a:pathLst>
                <a:path w="251" h="448" extrusionOk="0">
                  <a:moveTo>
                    <a:pt x="159" y="1"/>
                  </a:moveTo>
                  <a:cubicBezTo>
                    <a:pt x="144" y="1"/>
                    <a:pt x="132" y="7"/>
                    <a:pt x="132" y="19"/>
                  </a:cubicBezTo>
                  <a:cubicBezTo>
                    <a:pt x="96" y="78"/>
                    <a:pt x="72" y="138"/>
                    <a:pt x="60" y="197"/>
                  </a:cubicBezTo>
                  <a:cubicBezTo>
                    <a:pt x="36" y="257"/>
                    <a:pt x="25" y="328"/>
                    <a:pt x="1" y="400"/>
                  </a:cubicBezTo>
                  <a:lnTo>
                    <a:pt x="1" y="447"/>
                  </a:lnTo>
                  <a:lnTo>
                    <a:pt x="36" y="447"/>
                  </a:lnTo>
                  <a:cubicBezTo>
                    <a:pt x="60" y="435"/>
                    <a:pt x="60" y="400"/>
                    <a:pt x="72" y="388"/>
                  </a:cubicBezTo>
                  <a:cubicBezTo>
                    <a:pt x="132" y="281"/>
                    <a:pt x="191" y="174"/>
                    <a:pt x="239" y="78"/>
                  </a:cubicBezTo>
                  <a:cubicBezTo>
                    <a:pt x="251" y="54"/>
                    <a:pt x="215" y="31"/>
                    <a:pt x="203" y="19"/>
                  </a:cubicBezTo>
                  <a:cubicBezTo>
                    <a:pt x="191" y="7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4207650" y="2756000"/>
              <a:ext cx="7175" cy="10075"/>
            </a:xfrm>
            <a:custGeom>
              <a:avLst/>
              <a:gdLst/>
              <a:ahLst/>
              <a:cxnLst/>
              <a:rect l="l" t="t" r="r" b="b"/>
              <a:pathLst>
                <a:path w="287" h="403" extrusionOk="0">
                  <a:moveTo>
                    <a:pt x="220" y="1"/>
                  </a:moveTo>
                  <a:cubicBezTo>
                    <a:pt x="187" y="1"/>
                    <a:pt x="147" y="14"/>
                    <a:pt x="120" y="41"/>
                  </a:cubicBezTo>
                  <a:cubicBezTo>
                    <a:pt x="120" y="53"/>
                    <a:pt x="108" y="77"/>
                    <a:pt x="108" y="101"/>
                  </a:cubicBezTo>
                  <a:cubicBezTo>
                    <a:pt x="84" y="196"/>
                    <a:pt x="36" y="279"/>
                    <a:pt x="1" y="375"/>
                  </a:cubicBezTo>
                  <a:lnTo>
                    <a:pt x="25" y="398"/>
                  </a:lnTo>
                  <a:cubicBezTo>
                    <a:pt x="34" y="401"/>
                    <a:pt x="42" y="403"/>
                    <a:pt x="49" y="403"/>
                  </a:cubicBezTo>
                  <a:cubicBezTo>
                    <a:pt x="71" y="403"/>
                    <a:pt x="87" y="389"/>
                    <a:pt x="96" y="363"/>
                  </a:cubicBezTo>
                  <a:cubicBezTo>
                    <a:pt x="108" y="339"/>
                    <a:pt x="156" y="303"/>
                    <a:pt x="167" y="255"/>
                  </a:cubicBezTo>
                  <a:cubicBezTo>
                    <a:pt x="191" y="220"/>
                    <a:pt x="227" y="160"/>
                    <a:pt x="251" y="101"/>
                  </a:cubicBezTo>
                  <a:cubicBezTo>
                    <a:pt x="275" y="65"/>
                    <a:pt x="287" y="41"/>
                    <a:pt x="251" y="5"/>
                  </a:cubicBezTo>
                  <a:cubicBezTo>
                    <a:pt x="242" y="2"/>
                    <a:pt x="231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4225525" y="2720700"/>
              <a:ext cx="6575" cy="9825"/>
            </a:xfrm>
            <a:custGeom>
              <a:avLst/>
              <a:gdLst/>
              <a:ahLst/>
              <a:cxnLst/>
              <a:rect l="l" t="t" r="r" b="b"/>
              <a:pathLst>
                <a:path w="263" h="393" extrusionOk="0">
                  <a:moveTo>
                    <a:pt x="179" y="1"/>
                  </a:moveTo>
                  <a:cubicBezTo>
                    <a:pt x="155" y="24"/>
                    <a:pt x="131" y="36"/>
                    <a:pt x="119" y="48"/>
                  </a:cubicBezTo>
                  <a:cubicBezTo>
                    <a:pt x="95" y="84"/>
                    <a:pt x="95" y="120"/>
                    <a:pt x="83" y="167"/>
                  </a:cubicBezTo>
                  <a:cubicBezTo>
                    <a:pt x="60" y="215"/>
                    <a:pt x="24" y="298"/>
                    <a:pt x="0" y="358"/>
                  </a:cubicBezTo>
                  <a:cubicBezTo>
                    <a:pt x="23" y="380"/>
                    <a:pt x="37" y="392"/>
                    <a:pt x="50" y="392"/>
                  </a:cubicBezTo>
                  <a:cubicBezTo>
                    <a:pt x="64" y="392"/>
                    <a:pt x="77" y="377"/>
                    <a:pt x="95" y="346"/>
                  </a:cubicBezTo>
                  <a:cubicBezTo>
                    <a:pt x="107" y="298"/>
                    <a:pt x="179" y="203"/>
                    <a:pt x="203" y="155"/>
                  </a:cubicBezTo>
                  <a:cubicBezTo>
                    <a:pt x="214" y="120"/>
                    <a:pt x="262" y="84"/>
                    <a:pt x="214" y="36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4190700" y="2790425"/>
              <a:ext cx="6575" cy="10375"/>
            </a:xfrm>
            <a:custGeom>
              <a:avLst/>
              <a:gdLst/>
              <a:ahLst/>
              <a:cxnLst/>
              <a:rect l="l" t="t" r="r" b="b"/>
              <a:pathLst>
                <a:path w="263" h="415" extrusionOk="0">
                  <a:moveTo>
                    <a:pt x="192" y="1"/>
                  </a:moveTo>
                  <a:cubicBezTo>
                    <a:pt x="173" y="1"/>
                    <a:pt x="155" y="4"/>
                    <a:pt x="155" y="10"/>
                  </a:cubicBezTo>
                  <a:cubicBezTo>
                    <a:pt x="119" y="69"/>
                    <a:pt x="107" y="129"/>
                    <a:pt x="72" y="188"/>
                  </a:cubicBezTo>
                  <a:cubicBezTo>
                    <a:pt x="36" y="248"/>
                    <a:pt x="24" y="331"/>
                    <a:pt x="0" y="402"/>
                  </a:cubicBezTo>
                  <a:lnTo>
                    <a:pt x="12" y="414"/>
                  </a:lnTo>
                  <a:lnTo>
                    <a:pt x="60" y="414"/>
                  </a:lnTo>
                  <a:cubicBezTo>
                    <a:pt x="72" y="414"/>
                    <a:pt x="72" y="391"/>
                    <a:pt x="83" y="367"/>
                  </a:cubicBezTo>
                  <a:cubicBezTo>
                    <a:pt x="143" y="283"/>
                    <a:pt x="203" y="176"/>
                    <a:pt x="262" y="69"/>
                  </a:cubicBezTo>
                  <a:cubicBezTo>
                    <a:pt x="262" y="57"/>
                    <a:pt x="250" y="33"/>
                    <a:pt x="238" y="10"/>
                  </a:cubicBezTo>
                  <a:cubicBezTo>
                    <a:pt x="232" y="4"/>
                    <a:pt x="211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4180875" y="2807475"/>
              <a:ext cx="7450" cy="10000"/>
            </a:xfrm>
            <a:custGeom>
              <a:avLst/>
              <a:gdLst/>
              <a:ahLst/>
              <a:cxnLst/>
              <a:rect l="l" t="t" r="r" b="b"/>
              <a:pathLst>
                <a:path w="298" h="400" extrusionOk="0">
                  <a:moveTo>
                    <a:pt x="221" y="0"/>
                  </a:moveTo>
                  <a:cubicBezTo>
                    <a:pt x="188" y="0"/>
                    <a:pt x="154" y="19"/>
                    <a:pt x="131" y="42"/>
                  </a:cubicBezTo>
                  <a:cubicBezTo>
                    <a:pt x="131" y="66"/>
                    <a:pt x="119" y="90"/>
                    <a:pt x="119" y="101"/>
                  </a:cubicBezTo>
                  <a:cubicBezTo>
                    <a:pt x="95" y="209"/>
                    <a:pt x="48" y="304"/>
                    <a:pt x="0" y="387"/>
                  </a:cubicBezTo>
                  <a:lnTo>
                    <a:pt x="24" y="399"/>
                  </a:lnTo>
                  <a:cubicBezTo>
                    <a:pt x="60" y="399"/>
                    <a:pt x="84" y="399"/>
                    <a:pt x="95" y="375"/>
                  </a:cubicBezTo>
                  <a:cubicBezTo>
                    <a:pt x="107" y="340"/>
                    <a:pt x="131" y="304"/>
                    <a:pt x="167" y="268"/>
                  </a:cubicBezTo>
                  <a:cubicBezTo>
                    <a:pt x="215" y="209"/>
                    <a:pt x="238" y="161"/>
                    <a:pt x="274" y="101"/>
                  </a:cubicBezTo>
                  <a:cubicBezTo>
                    <a:pt x="286" y="78"/>
                    <a:pt x="298" y="42"/>
                    <a:pt x="274" y="18"/>
                  </a:cubicBezTo>
                  <a:cubicBezTo>
                    <a:pt x="257" y="6"/>
                    <a:pt x="239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4200225" y="2773375"/>
              <a:ext cx="6575" cy="9275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179" y="1"/>
                  </a:moveTo>
                  <a:cubicBezTo>
                    <a:pt x="167" y="1"/>
                    <a:pt x="143" y="13"/>
                    <a:pt x="119" y="25"/>
                  </a:cubicBezTo>
                  <a:cubicBezTo>
                    <a:pt x="95" y="72"/>
                    <a:pt x="95" y="96"/>
                    <a:pt x="83" y="144"/>
                  </a:cubicBezTo>
                  <a:cubicBezTo>
                    <a:pt x="60" y="191"/>
                    <a:pt x="36" y="275"/>
                    <a:pt x="0" y="334"/>
                  </a:cubicBezTo>
                  <a:cubicBezTo>
                    <a:pt x="18" y="358"/>
                    <a:pt x="30" y="370"/>
                    <a:pt x="42" y="370"/>
                  </a:cubicBezTo>
                  <a:cubicBezTo>
                    <a:pt x="54" y="370"/>
                    <a:pt x="66" y="358"/>
                    <a:pt x="83" y="334"/>
                  </a:cubicBezTo>
                  <a:cubicBezTo>
                    <a:pt x="107" y="299"/>
                    <a:pt x="179" y="191"/>
                    <a:pt x="203" y="144"/>
                  </a:cubicBezTo>
                  <a:cubicBezTo>
                    <a:pt x="214" y="120"/>
                    <a:pt x="262" y="72"/>
                    <a:pt x="214" y="25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4160925" y="2839925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212" y="1"/>
                  </a:moveTo>
                  <a:cubicBezTo>
                    <a:pt x="203" y="1"/>
                    <a:pt x="195" y="2"/>
                    <a:pt x="191" y="6"/>
                  </a:cubicBezTo>
                  <a:cubicBezTo>
                    <a:pt x="143" y="54"/>
                    <a:pt x="120" y="113"/>
                    <a:pt x="84" y="173"/>
                  </a:cubicBezTo>
                  <a:cubicBezTo>
                    <a:pt x="60" y="232"/>
                    <a:pt x="24" y="304"/>
                    <a:pt x="0" y="387"/>
                  </a:cubicBezTo>
                  <a:cubicBezTo>
                    <a:pt x="0" y="387"/>
                    <a:pt x="0" y="398"/>
                    <a:pt x="8" y="398"/>
                  </a:cubicBezTo>
                  <a:cubicBezTo>
                    <a:pt x="11" y="398"/>
                    <a:pt x="16" y="395"/>
                    <a:pt x="24" y="387"/>
                  </a:cubicBezTo>
                  <a:cubicBezTo>
                    <a:pt x="24" y="399"/>
                    <a:pt x="60" y="399"/>
                    <a:pt x="60" y="399"/>
                  </a:cubicBezTo>
                  <a:cubicBezTo>
                    <a:pt x="72" y="387"/>
                    <a:pt x="72" y="363"/>
                    <a:pt x="84" y="351"/>
                  </a:cubicBezTo>
                  <a:cubicBezTo>
                    <a:pt x="155" y="268"/>
                    <a:pt x="239" y="173"/>
                    <a:pt x="298" y="66"/>
                  </a:cubicBezTo>
                  <a:cubicBezTo>
                    <a:pt x="298" y="66"/>
                    <a:pt x="274" y="30"/>
                    <a:pt x="262" y="6"/>
                  </a:cubicBezTo>
                  <a:cubicBezTo>
                    <a:pt x="254" y="6"/>
                    <a:pt x="231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4149025" y="2856200"/>
              <a:ext cx="8650" cy="9675"/>
            </a:xfrm>
            <a:custGeom>
              <a:avLst/>
              <a:gdLst/>
              <a:ahLst/>
              <a:cxnLst/>
              <a:rect l="l" t="t" r="r" b="b"/>
              <a:pathLst>
                <a:path w="346" h="387" extrusionOk="0">
                  <a:moveTo>
                    <a:pt x="251" y="1"/>
                  </a:moveTo>
                  <a:cubicBezTo>
                    <a:pt x="221" y="1"/>
                    <a:pt x="193" y="17"/>
                    <a:pt x="179" y="46"/>
                  </a:cubicBezTo>
                  <a:cubicBezTo>
                    <a:pt x="167" y="57"/>
                    <a:pt x="143" y="93"/>
                    <a:pt x="143" y="105"/>
                  </a:cubicBezTo>
                  <a:cubicBezTo>
                    <a:pt x="107" y="200"/>
                    <a:pt x="48" y="272"/>
                    <a:pt x="0" y="355"/>
                  </a:cubicBezTo>
                  <a:lnTo>
                    <a:pt x="12" y="379"/>
                  </a:lnTo>
                  <a:cubicBezTo>
                    <a:pt x="25" y="383"/>
                    <a:pt x="37" y="386"/>
                    <a:pt x="47" y="386"/>
                  </a:cubicBezTo>
                  <a:cubicBezTo>
                    <a:pt x="64" y="386"/>
                    <a:pt x="76" y="378"/>
                    <a:pt x="84" y="355"/>
                  </a:cubicBezTo>
                  <a:cubicBezTo>
                    <a:pt x="119" y="319"/>
                    <a:pt x="143" y="284"/>
                    <a:pt x="179" y="260"/>
                  </a:cubicBezTo>
                  <a:cubicBezTo>
                    <a:pt x="226" y="212"/>
                    <a:pt x="262" y="165"/>
                    <a:pt x="298" y="105"/>
                  </a:cubicBezTo>
                  <a:cubicBezTo>
                    <a:pt x="310" y="81"/>
                    <a:pt x="346" y="46"/>
                    <a:pt x="310" y="22"/>
                  </a:cubicBezTo>
                  <a:cubicBezTo>
                    <a:pt x="291" y="8"/>
                    <a:pt x="270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4171950" y="2824000"/>
              <a:ext cx="6850" cy="9175"/>
            </a:xfrm>
            <a:custGeom>
              <a:avLst/>
              <a:gdLst/>
              <a:ahLst/>
              <a:cxnLst/>
              <a:rect l="l" t="t" r="r" b="b"/>
              <a:pathLst>
                <a:path w="274" h="367" extrusionOk="0">
                  <a:moveTo>
                    <a:pt x="191" y="0"/>
                  </a:moveTo>
                  <a:cubicBezTo>
                    <a:pt x="179" y="0"/>
                    <a:pt x="155" y="12"/>
                    <a:pt x="131" y="24"/>
                  </a:cubicBezTo>
                  <a:cubicBezTo>
                    <a:pt x="119" y="71"/>
                    <a:pt x="107" y="95"/>
                    <a:pt x="95" y="143"/>
                  </a:cubicBezTo>
                  <a:cubicBezTo>
                    <a:pt x="83" y="191"/>
                    <a:pt x="36" y="262"/>
                    <a:pt x="0" y="322"/>
                  </a:cubicBezTo>
                  <a:cubicBezTo>
                    <a:pt x="18" y="351"/>
                    <a:pt x="30" y="366"/>
                    <a:pt x="39" y="366"/>
                  </a:cubicBezTo>
                  <a:cubicBezTo>
                    <a:pt x="48" y="366"/>
                    <a:pt x="54" y="351"/>
                    <a:pt x="60" y="322"/>
                  </a:cubicBezTo>
                  <a:cubicBezTo>
                    <a:pt x="95" y="274"/>
                    <a:pt x="167" y="191"/>
                    <a:pt x="191" y="143"/>
                  </a:cubicBezTo>
                  <a:cubicBezTo>
                    <a:pt x="226" y="119"/>
                    <a:pt x="274" y="71"/>
                    <a:pt x="226" y="24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4124325" y="2886250"/>
              <a:ext cx="8650" cy="9800"/>
            </a:xfrm>
            <a:custGeom>
              <a:avLst/>
              <a:gdLst/>
              <a:ahLst/>
              <a:cxnLst/>
              <a:rect l="l" t="t" r="r" b="b"/>
              <a:pathLst>
                <a:path w="346" h="392" extrusionOk="0">
                  <a:moveTo>
                    <a:pt x="257" y="0"/>
                  </a:moveTo>
                  <a:cubicBezTo>
                    <a:pt x="249" y="0"/>
                    <a:pt x="242" y="3"/>
                    <a:pt x="238" y="10"/>
                  </a:cubicBezTo>
                  <a:cubicBezTo>
                    <a:pt x="202" y="46"/>
                    <a:pt x="167" y="94"/>
                    <a:pt x="119" y="153"/>
                  </a:cubicBezTo>
                  <a:cubicBezTo>
                    <a:pt x="95" y="213"/>
                    <a:pt x="48" y="272"/>
                    <a:pt x="0" y="344"/>
                  </a:cubicBezTo>
                  <a:cubicBezTo>
                    <a:pt x="0" y="344"/>
                    <a:pt x="0" y="368"/>
                    <a:pt x="12" y="379"/>
                  </a:cubicBezTo>
                  <a:cubicBezTo>
                    <a:pt x="12" y="391"/>
                    <a:pt x="36" y="391"/>
                    <a:pt x="48" y="391"/>
                  </a:cubicBezTo>
                  <a:lnTo>
                    <a:pt x="95" y="344"/>
                  </a:lnTo>
                  <a:cubicBezTo>
                    <a:pt x="167" y="260"/>
                    <a:pt x="250" y="189"/>
                    <a:pt x="333" y="94"/>
                  </a:cubicBezTo>
                  <a:cubicBezTo>
                    <a:pt x="345" y="82"/>
                    <a:pt x="333" y="34"/>
                    <a:pt x="310" y="22"/>
                  </a:cubicBezTo>
                  <a:cubicBezTo>
                    <a:pt x="301" y="14"/>
                    <a:pt x="27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4110625" y="2900600"/>
              <a:ext cx="9250" cy="8700"/>
            </a:xfrm>
            <a:custGeom>
              <a:avLst/>
              <a:gdLst/>
              <a:ahLst/>
              <a:cxnLst/>
              <a:rect l="l" t="t" r="r" b="b"/>
              <a:pathLst>
                <a:path w="370" h="348" extrusionOk="0">
                  <a:moveTo>
                    <a:pt x="288" y="0"/>
                  </a:moveTo>
                  <a:cubicBezTo>
                    <a:pt x="262" y="0"/>
                    <a:pt x="239" y="13"/>
                    <a:pt x="227" y="32"/>
                  </a:cubicBezTo>
                  <a:cubicBezTo>
                    <a:pt x="203" y="55"/>
                    <a:pt x="203" y="67"/>
                    <a:pt x="191" y="91"/>
                  </a:cubicBezTo>
                  <a:cubicBezTo>
                    <a:pt x="131" y="163"/>
                    <a:pt x="60" y="234"/>
                    <a:pt x="0" y="306"/>
                  </a:cubicBezTo>
                  <a:lnTo>
                    <a:pt x="0" y="329"/>
                  </a:lnTo>
                  <a:cubicBezTo>
                    <a:pt x="18" y="341"/>
                    <a:pt x="33" y="347"/>
                    <a:pt x="45" y="347"/>
                  </a:cubicBezTo>
                  <a:cubicBezTo>
                    <a:pt x="57" y="347"/>
                    <a:pt x="66" y="341"/>
                    <a:pt x="72" y="329"/>
                  </a:cubicBezTo>
                  <a:cubicBezTo>
                    <a:pt x="107" y="294"/>
                    <a:pt x="155" y="282"/>
                    <a:pt x="179" y="246"/>
                  </a:cubicBezTo>
                  <a:cubicBezTo>
                    <a:pt x="238" y="210"/>
                    <a:pt x="286" y="163"/>
                    <a:pt x="334" y="115"/>
                  </a:cubicBezTo>
                  <a:cubicBezTo>
                    <a:pt x="346" y="91"/>
                    <a:pt x="369" y="67"/>
                    <a:pt x="358" y="32"/>
                  </a:cubicBezTo>
                  <a:cubicBezTo>
                    <a:pt x="335" y="10"/>
                    <a:pt x="311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4138300" y="2871325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39" y="0"/>
                  </a:moveTo>
                  <a:cubicBezTo>
                    <a:pt x="215" y="24"/>
                    <a:pt x="191" y="24"/>
                    <a:pt x="179" y="36"/>
                  </a:cubicBezTo>
                  <a:cubicBezTo>
                    <a:pt x="155" y="72"/>
                    <a:pt x="132" y="107"/>
                    <a:pt x="120" y="143"/>
                  </a:cubicBezTo>
                  <a:cubicBezTo>
                    <a:pt x="84" y="167"/>
                    <a:pt x="24" y="250"/>
                    <a:pt x="1" y="310"/>
                  </a:cubicBezTo>
                  <a:cubicBezTo>
                    <a:pt x="14" y="343"/>
                    <a:pt x="24" y="358"/>
                    <a:pt x="36" y="358"/>
                  </a:cubicBezTo>
                  <a:cubicBezTo>
                    <a:pt x="45" y="358"/>
                    <a:pt x="56" y="349"/>
                    <a:pt x="72" y="334"/>
                  </a:cubicBezTo>
                  <a:cubicBezTo>
                    <a:pt x="96" y="286"/>
                    <a:pt x="191" y="214"/>
                    <a:pt x="215" y="167"/>
                  </a:cubicBezTo>
                  <a:cubicBezTo>
                    <a:pt x="251" y="143"/>
                    <a:pt x="298" y="107"/>
                    <a:pt x="263" y="48"/>
                  </a:cubicBezTo>
                  <a:cubicBezTo>
                    <a:pt x="251" y="36"/>
                    <a:pt x="23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4080850" y="2925400"/>
              <a:ext cx="9550" cy="8150"/>
            </a:xfrm>
            <a:custGeom>
              <a:avLst/>
              <a:gdLst/>
              <a:ahLst/>
              <a:cxnLst/>
              <a:rect l="l" t="t" r="r" b="b"/>
              <a:pathLst>
                <a:path w="382" h="326" extrusionOk="0">
                  <a:moveTo>
                    <a:pt x="319" y="1"/>
                  </a:moveTo>
                  <a:cubicBezTo>
                    <a:pt x="316" y="1"/>
                    <a:pt x="313" y="2"/>
                    <a:pt x="310" y="4"/>
                  </a:cubicBezTo>
                  <a:cubicBezTo>
                    <a:pt x="263" y="28"/>
                    <a:pt x="203" y="76"/>
                    <a:pt x="167" y="123"/>
                  </a:cubicBezTo>
                  <a:lnTo>
                    <a:pt x="1" y="290"/>
                  </a:lnTo>
                  <a:lnTo>
                    <a:pt x="1" y="314"/>
                  </a:lnTo>
                  <a:cubicBezTo>
                    <a:pt x="1" y="314"/>
                    <a:pt x="13" y="326"/>
                    <a:pt x="36" y="326"/>
                  </a:cubicBezTo>
                  <a:cubicBezTo>
                    <a:pt x="48" y="326"/>
                    <a:pt x="60" y="314"/>
                    <a:pt x="72" y="302"/>
                  </a:cubicBezTo>
                  <a:cubicBezTo>
                    <a:pt x="179" y="242"/>
                    <a:pt x="286" y="183"/>
                    <a:pt x="370" y="111"/>
                  </a:cubicBezTo>
                  <a:cubicBezTo>
                    <a:pt x="382" y="87"/>
                    <a:pt x="382" y="52"/>
                    <a:pt x="370" y="28"/>
                  </a:cubicBezTo>
                  <a:cubicBezTo>
                    <a:pt x="360" y="18"/>
                    <a:pt x="335" y="1"/>
                    <a:pt x="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4064775" y="2936750"/>
              <a:ext cx="10450" cy="7125"/>
            </a:xfrm>
            <a:custGeom>
              <a:avLst/>
              <a:gdLst/>
              <a:ahLst/>
              <a:cxnLst/>
              <a:rect l="l" t="t" r="r" b="b"/>
              <a:pathLst>
                <a:path w="418" h="285" extrusionOk="0">
                  <a:moveTo>
                    <a:pt x="341" y="1"/>
                  </a:moveTo>
                  <a:cubicBezTo>
                    <a:pt x="319" y="1"/>
                    <a:pt x="298" y="10"/>
                    <a:pt x="287" y="26"/>
                  </a:cubicBezTo>
                  <a:lnTo>
                    <a:pt x="239" y="62"/>
                  </a:lnTo>
                  <a:cubicBezTo>
                    <a:pt x="167" y="133"/>
                    <a:pt x="84" y="193"/>
                    <a:pt x="1" y="253"/>
                  </a:cubicBezTo>
                  <a:lnTo>
                    <a:pt x="1" y="264"/>
                  </a:lnTo>
                  <a:cubicBezTo>
                    <a:pt x="22" y="278"/>
                    <a:pt x="34" y="284"/>
                    <a:pt x="49" y="284"/>
                  </a:cubicBezTo>
                  <a:cubicBezTo>
                    <a:pt x="59" y="284"/>
                    <a:pt x="69" y="281"/>
                    <a:pt x="84" y="276"/>
                  </a:cubicBezTo>
                  <a:cubicBezTo>
                    <a:pt x="108" y="253"/>
                    <a:pt x="156" y="229"/>
                    <a:pt x="203" y="217"/>
                  </a:cubicBezTo>
                  <a:cubicBezTo>
                    <a:pt x="263" y="193"/>
                    <a:pt x="322" y="157"/>
                    <a:pt x="358" y="110"/>
                  </a:cubicBezTo>
                  <a:cubicBezTo>
                    <a:pt x="394" y="98"/>
                    <a:pt x="417" y="86"/>
                    <a:pt x="406" y="38"/>
                  </a:cubicBezTo>
                  <a:cubicBezTo>
                    <a:pt x="393" y="13"/>
                    <a:pt x="366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4097325" y="2913575"/>
              <a:ext cx="9150" cy="7675"/>
            </a:xfrm>
            <a:custGeom>
              <a:avLst/>
              <a:gdLst/>
              <a:ahLst/>
              <a:cxnLst/>
              <a:rect l="l" t="t" r="r" b="b"/>
              <a:pathLst>
                <a:path w="366" h="307" extrusionOk="0">
                  <a:moveTo>
                    <a:pt x="6" y="246"/>
                  </a:moveTo>
                  <a:lnTo>
                    <a:pt x="6" y="246"/>
                  </a:lnTo>
                  <a:cubicBezTo>
                    <a:pt x="3" y="246"/>
                    <a:pt x="1" y="251"/>
                    <a:pt x="8" y="251"/>
                  </a:cubicBezTo>
                  <a:cubicBezTo>
                    <a:pt x="8" y="247"/>
                    <a:pt x="7" y="246"/>
                    <a:pt x="6" y="246"/>
                  </a:cubicBezTo>
                  <a:close/>
                  <a:moveTo>
                    <a:pt x="318" y="1"/>
                  </a:moveTo>
                  <a:cubicBezTo>
                    <a:pt x="294" y="1"/>
                    <a:pt x="258" y="1"/>
                    <a:pt x="247" y="13"/>
                  </a:cubicBezTo>
                  <a:cubicBezTo>
                    <a:pt x="199" y="25"/>
                    <a:pt x="187" y="72"/>
                    <a:pt x="163" y="108"/>
                  </a:cubicBezTo>
                  <a:cubicBezTo>
                    <a:pt x="116" y="132"/>
                    <a:pt x="56" y="203"/>
                    <a:pt x="8" y="251"/>
                  </a:cubicBezTo>
                  <a:cubicBezTo>
                    <a:pt x="8" y="288"/>
                    <a:pt x="18" y="307"/>
                    <a:pt x="42" y="307"/>
                  </a:cubicBezTo>
                  <a:cubicBezTo>
                    <a:pt x="57" y="307"/>
                    <a:pt x="77" y="300"/>
                    <a:pt x="104" y="287"/>
                  </a:cubicBezTo>
                  <a:cubicBezTo>
                    <a:pt x="128" y="251"/>
                    <a:pt x="247" y="179"/>
                    <a:pt x="282" y="144"/>
                  </a:cubicBezTo>
                  <a:cubicBezTo>
                    <a:pt x="306" y="120"/>
                    <a:pt x="366" y="96"/>
                    <a:pt x="342" y="37"/>
                  </a:cubicBezTo>
                  <a:cubicBezTo>
                    <a:pt x="342" y="25"/>
                    <a:pt x="318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4030250" y="2955550"/>
              <a:ext cx="11350" cy="6875"/>
            </a:xfrm>
            <a:custGeom>
              <a:avLst/>
              <a:gdLst/>
              <a:ahLst/>
              <a:cxnLst/>
              <a:rect l="l" t="t" r="r" b="b"/>
              <a:pathLst>
                <a:path w="454" h="275" extrusionOk="0">
                  <a:moveTo>
                    <a:pt x="394" y="1"/>
                  </a:moveTo>
                  <a:cubicBezTo>
                    <a:pt x="322" y="13"/>
                    <a:pt x="263" y="60"/>
                    <a:pt x="203" y="96"/>
                  </a:cubicBezTo>
                  <a:cubicBezTo>
                    <a:pt x="155" y="120"/>
                    <a:pt x="96" y="167"/>
                    <a:pt x="13" y="215"/>
                  </a:cubicBezTo>
                  <a:cubicBezTo>
                    <a:pt x="13" y="215"/>
                    <a:pt x="1" y="227"/>
                    <a:pt x="13" y="239"/>
                  </a:cubicBezTo>
                  <a:cubicBezTo>
                    <a:pt x="13" y="251"/>
                    <a:pt x="24" y="274"/>
                    <a:pt x="48" y="274"/>
                  </a:cubicBezTo>
                  <a:cubicBezTo>
                    <a:pt x="72" y="274"/>
                    <a:pt x="84" y="274"/>
                    <a:pt x="108" y="251"/>
                  </a:cubicBezTo>
                  <a:cubicBezTo>
                    <a:pt x="227" y="215"/>
                    <a:pt x="322" y="167"/>
                    <a:pt x="429" y="120"/>
                  </a:cubicBezTo>
                  <a:cubicBezTo>
                    <a:pt x="453" y="108"/>
                    <a:pt x="453" y="60"/>
                    <a:pt x="453" y="48"/>
                  </a:cubicBezTo>
                  <a:cubicBezTo>
                    <a:pt x="429" y="13"/>
                    <a:pt x="405" y="1"/>
                    <a:pt x="3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4012700" y="2963500"/>
              <a:ext cx="11025" cy="6475"/>
            </a:xfrm>
            <a:custGeom>
              <a:avLst/>
              <a:gdLst/>
              <a:ahLst/>
              <a:cxnLst/>
              <a:rect l="l" t="t" r="r" b="b"/>
              <a:pathLst>
                <a:path w="441" h="259" extrusionOk="0">
                  <a:moveTo>
                    <a:pt x="373" y="1"/>
                  </a:moveTo>
                  <a:cubicBezTo>
                    <a:pt x="353" y="1"/>
                    <a:pt x="331" y="13"/>
                    <a:pt x="310" y="40"/>
                  </a:cubicBezTo>
                  <a:cubicBezTo>
                    <a:pt x="298" y="40"/>
                    <a:pt x="286" y="52"/>
                    <a:pt x="274" y="64"/>
                  </a:cubicBezTo>
                  <a:cubicBezTo>
                    <a:pt x="179" y="123"/>
                    <a:pt x="95" y="159"/>
                    <a:pt x="0" y="218"/>
                  </a:cubicBezTo>
                  <a:lnTo>
                    <a:pt x="0" y="230"/>
                  </a:lnTo>
                  <a:cubicBezTo>
                    <a:pt x="20" y="250"/>
                    <a:pt x="32" y="259"/>
                    <a:pt x="45" y="259"/>
                  </a:cubicBezTo>
                  <a:cubicBezTo>
                    <a:pt x="56" y="259"/>
                    <a:pt x="67" y="253"/>
                    <a:pt x="84" y="242"/>
                  </a:cubicBezTo>
                  <a:cubicBezTo>
                    <a:pt x="107" y="218"/>
                    <a:pt x="155" y="218"/>
                    <a:pt x="203" y="206"/>
                  </a:cubicBezTo>
                  <a:cubicBezTo>
                    <a:pt x="262" y="171"/>
                    <a:pt x="322" y="159"/>
                    <a:pt x="381" y="123"/>
                  </a:cubicBezTo>
                  <a:cubicBezTo>
                    <a:pt x="405" y="111"/>
                    <a:pt x="441" y="99"/>
                    <a:pt x="441" y="52"/>
                  </a:cubicBezTo>
                  <a:cubicBezTo>
                    <a:pt x="421" y="19"/>
                    <a:pt x="398" y="1"/>
                    <a:pt x="3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4049300" y="2946500"/>
              <a:ext cx="9250" cy="6425"/>
            </a:xfrm>
            <a:custGeom>
              <a:avLst/>
              <a:gdLst/>
              <a:ahLst/>
              <a:cxnLst/>
              <a:rect l="l" t="t" r="r" b="b"/>
              <a:pathLst>
                <a:path w="370" h="257" extrusionOk="0">
                  <a:moveTo>
                    <a:pt x="281" y="0"/>
                  </a:moveTo>
                  <a:cubicBezTo>
                    <a:pt x="273" y="0"/>
                    <a:pt x="267" y="1"/>
                    <a:pt x="263" y="5"/>
                  </a:cubicBezTo>
                  <a:cubicBezTo>
                    <a:pt x="227" y="17"/>
                    <a:pt x="191" y="53"/>
                    <a:pt x="155" y="77"/>
                  </a:cubicBezTo>
                  <a:cubicBezTo>
                    <a:pt x="132" y="113"/>
                    <a:pt x="60" y="172"/>
                    <a:pt x="1" y="196"/>
                  </a:cubicBezTo>
                  <a:cubicBezTo>
                    <a:pt x="1" y="234"/>
                    <a:pt x="5" y="257"/>
                    <a:pt x="21" y="257"/>
                  </a:cubicBezTo>
                  <a:cubicBezTo>
                    <a:pt x="30" y="257"/>
                    <a:pt x="43" y="249"/>
                    <a:pt x="60" y="232"/>
                  </a:cubicBezTo>
                  <a:cubicBezTo>
                    <a:pt x="108" y="220"/>
                    <a:pt x="227" y="172"/>
                    <a:pt x="263" y="136"/>
                  </a:cubicBezTo>
                  <a:cubicBezTo>
                    <a:pt x="310" y="124"/>
                    <a:pt x="370" y="113"/>
                    <a:pt x="358" y="53"/>
                  </a:cubicBezTo>
                  <a:cubicBezTo>
                    <a:pt x="334" y="41"/>
                    <a:pt x="334" y="5"/>
                    <a:pt x="334" y="5"/>
                  </a:cubicBezTo>
                  <a:cubicBezTo>
                    <a:pt x="318" y="5"/>
                    <a:pt x="297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3976375" y="2977575"/>
              <a:ext cx="10750" cy="5975"/>
            </a:xfrm>
            <a:custGeom>
              <a:avLst/>
              <a:gdLst/>
              <a:ahLst/>
              <a:cxnLst/>
              <a:rect l="l" t="t" r="r" b="b"/>
              <a:pathLst>
                <a:path w="430" h="239" extrusionOk="0">
                  <a:moveTo>
                    <a:pt x="382" y="1"/>
                  </a:moveTo>
                  <a:cubicBezTo>
                    <a:pt x="322" y="13"/>
                    <a:pt x="263" y="36"/>
                    <a:pt x="203" y="72"/>
                  </a:cubicBezTo>
                  <a:cubicBezTo>
                    <a:pt x="143" y="108"/>
                    <a:pt x="84" y="132"/>
                    <a:pt x="13" y="179"/>
                  </a:cubicBezTo>
                  <a:cubicBezTo>
                    <a:pt x="13" y="179"/>
                    <a:pt x="1" y="191"/>
                    <a:pt x="1" y="203"/>
                  </a:cubicBezTo>
                  <a:cubicBezTo>
                    <a:pt x="13" y="215"/>
                    <a:pt x="13" y="239"/>
                    <a:pt x="24" y="239"/>
                  </a:cubicBezTo>
                  <a:cubicBezTo>
                    <a:pt x="36" y="239"/>
                    <a:pt x="72" y="215"/>
                    <a:pt x="84" y="215"/>
                  </a:cubicBezTo>
                  <a:cubicBezTo>
                    <a:pt x="191" y="191"/>
                    <a:pt x="310" y="155"/>
                    <a:pt x="417" y="120"/>
                  </a:cubicBezTo>
                  <a:cubicBezTo>
                    <a:pt x="429" y="96"/>
                    <a:pt x="429" y="60"/>
                    <a:pt x="429" y="36"/>
                  </a:cubicBezTo>
                  <a:cubicBezTo>
                    <a:pt x="429" y="24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3958525" y="2984025"/>
              <a:ext cx="11025" cy="5125"/>
            </a:xfrm>
            <a:custGeom>
              <a:avLst/>
              <a:gdLst/>
              <a:ahLst/>
              <a:cxnLst/>
              <a:rect l="l" t="t" r="r" b="b"/>
              <a:pathLst>
                <a:path w="441" h="205" extrusionOk="0">
                  <a:moveTo>
                    <a:pt x="366" y="0"/>
                  </a:moveTo>
                  <a:cubicBezTo>
                    <a:pt x="358" y="0"/>
                    <a:pt x="351" y="2"/>
                    <a:pt x="346" y="5"/>
                  </a:cubicBezTo>
                  <a:cubicBezTo>
                    <a:pt x="310" y="17"/>
                    <a:pt x="298" y="17"/>
                    <a:pt x="286" y="40"/>
                  </a:cubicBezTo>
                  <a:cubicBezTo>
                    <a:pt x="179" y="76"/>
                    <a:pt x="84" y="112"/>
                    <a:pt x="0" y="159"/>
                  </a:cubicBezTo>
                  <a:lnTo>
                    <a:pt x="0" y="171"/>
                  </a:lnTo>
                  <a:cubicBezTo>
                    <a:pt x="17" y="188"/>
                    <a:pt x="34" y="205"/>
                    <a:pt x="51" y="205"/>
                  </a:cubicBezTo>
                  <a:cubicBezTo>
                    <a:pt x="58" y="205"/>
                    <a:pt x="65" y="202"/>
                    <a:pt x="72" y="195"/>
                  </a:cubicBezTo>
                  <a:cubicBezTo>
                    <a:pt x="119" y="183"/>
                    <a:pt x="167" y="183"/>
                    <a:pt x="203" y="171"/>
                  </a:cubicBezTo>
                  <a:cubicBezTo>
                    <a:pt x="262" y="159"/>
                    <a:pt x="322" y="147"/>
                    <a:pt x="381" y="112"/>
                  </a:cubicBezTo>
                  <a:cubicBezTo>
                    <a:pt x="417" y="112"/>
                    <a:pt x="441" y="100"/>
                    <a:pt x="441" y="52"/>
                  </a:cubicBezTo>
                  <a:cubicBezTo>
                    <a:pt x="423" y="16"/>
                    <a:pt x="390" y="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3996150" y="2970725"/>
              <a:ext cx="9125" cy="5375"/>
            </a:xfrm>
            <a:custGeom>
              <a:avLst/>
              <a:gdLst/>
              <a:ahLst/>
              <a:cxnLst/>
              <a:rect l="l" t="t" r="r" b="b"/>
              <a:pathLst>
                <a:path w="365" h="215" extrusionOk="0">
                  <a:moveTo>
                    <a:pt x="293" y="1"/>
                  </a:moveTo>
                  <a:cubicBezTo>
                    <a:pt x="269" y="25"/>
                    <a:pt x="222" y="48"/>
                    <a:pt x="186" y="60"/>
                  </a:cubicBezTo>
                  <a:cubicBezTo>
                    <a:pt x="150" y="84"/>
                    <a:pt x="67" y="120"/>
                    <a:pt x="7" y="156"/>
                  </a:cubicBezTo>
                  <a:cubicBezTo>
                    <a:pt x="0" y="197"/>
                    <a:pt x="2" y="215"/>
                    <a:pt x="16" y="215"/>
                  </a:cubicBezTo>
                  <a:cubicBezTo>
                    <a:pt x="26" y="215"/>
                    <a:pt x="42" y="206"/>
                    <a:pt x="67" y="191"/>
                  </a:cubicBezTo>
                  <a:cubicBezTo>
                    <a:pt x="114" y="179"/>
                    <a:pt x="234" y="156"/>
                    <a:pt x="281" y="132"/>
                  </a:cubicBezTo>
                  <a:cubicBezTo>
                    <a:pt x="305" y="120"/>
                    <a:pt x="365" y="120"/>
                    <a:pt x="365" y="60"/>
                  </a:cubicBezTo>
                  <a:lnTo>
                    <a:pt x="365" y="25"/>
                  </a:lnTo>
                  <a:cubicBezTo>
                    <a:pt x="341" y="1"/>
                    <a:pt x="305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4204375" y="2811550"/>
              <a:ext cx="6275" cy="11275"/>
            </a:xfrm>
            <a:custGeom>
              <a:avLst/>
              <a:gdLst/>
              <a:ahLst/>
              <a:cxnLst/>
              <a:rect l="l" t="t" r="r" b="b"/>
              <a:pathLst>
                <a:path w="251" h="451" extrusionOk="0">
                  <a:moveTo>
                    <a:pt x="160" y="1"/>
                  </a:moveTo>
                  <a:cubicBezTo>
                    <a:pt x="144" y="1"/>
                    <a:pt x="132" y="4"/>
                    <a:pt x="132" y="10"/>
                  </a:cubicBezTo>
                  <a:cubicBezTo>
                    <a:pt x="108" y="81"/>
                    <a:pt x="72" y="141"/>
                    <a:pt x="60" y="200"/>
                  </a:cubicBezTo>
                  <a:cubicBezTo>
                    <a:pt x="48" y="248"/>
                    <a:pt x="37" y="331"/>
                    <a:pt x="1" y="403"/>
                  </a:cubicBezTo>
                  <a:lnTo>
                    <a:pt x="1" y="450"/>
                  </a:lnTo>
                  <a:lnTo>
                    <a:pt x="48" y="450"/>
                  </a:lnTo>
                  <a:cubicBezTo>
                    <a:pt x="60" y="427"/>
                    <a:pt x="60" y="403"/>
                    <a:pt x="72" y="391"/>
                  </a:cubicBezTo>
                  <a:cubicBezTo>
                    <a:pt x="132" y="284"/>
                    <a:pt x="191" y="177"/>
                    <a:pt x="239" y="69"/>
                  </a:cubicBezTo>
                  <a:cubicBezTo>
                    <a:pt x="251" y="58"/>
                    <a:pt x="227" y="34"/>
                    <a:pt x="215" y="10"/>
                  </a:cubicBezTo>
                  <a:cubicBezTo>
                    <a:pt x="197" y="4"/>
                    <a:pt x="176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4195450" y="2828925"/>
              <a:ext cx="7175" cy="9975"/>
            </a:xfrm>
            <a:custGeom>
              <a:avLst/>
              <a:gdLst/>
              <a:ahLst/>
              <a:cxnLst/>
              <a:rect l="l" t="t" r="r" b="b"/>
              <a:pathLst>
                <a:path w="287" h="399" extrusionOk="0">
                  <a:moveTo>
                    <a:pt x="219" y="1"/>
                  </a:moveTo>
                  <a:cubicBezTo>
                    <a:pt x="183" y="1"/>
                    <a:pt x="141" y="14"/>
                    <a:pt x="132" y="41"/>
                  </a:cubicBezTo>
                  <a:cubicBezTo>
                    <a:pt x="132" y="53"/>
                    <a:pt x="120" y="77"/>
                    <a:pt x="120" y="101"/>
                  </a:cubicBezTo>
                  <a:cubicBezTo>
                    <a:pt x="96" y="196"/>
                    <a:pt x="36" y="279"/>
                    <a:pt x="1" y="375"/>
                  </a:cubicBezTo>
                  <a:lnTo>
                    <a:pt x="13" y="398"/>
                  </a:lnTo>
                  <a:cubicBezTo>
                    <a:pt x="60" y="398"/>
                    <a:pt x="72" y="398"/>
                    <a:pt x="96" y="363"/>
                  </a:cubicBezTo>
                  <a:cubicBezTo>
                    <a:pt x="108" y="339"/>
                    <a:pt x="132" y="291"/>
                    <a:pt x="167" y="255"/>
                  </a:cubicBezTo>
                  <a:cubicBezTo>
                    <a:pt x="191" y="208"/>
                    <a:pt x="227" y="148"/>
                    <a:pt x="251" y="101"/>
                  </a:cubicBezTo>
                  <a:cubicBezTo>
                    <a:pt x="263" y="65"/>
                    <a:pt x="286" y="41"/>
                    <a:pt x="251" y="5"/>
                  </a:cubicBezTo>
                  <a:cubicBezTo>
                    <a:pt x="242" y="2"/>
                    <a:pt x="231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4212725" y="2793625"/>
              <a:ext cx="5375" cy="9825"/>
            </a:xfrm>
            <a:custGeom>
              <a:avLst/>
              <a:gdLst/>
              <a:ahLst/>
              <a:cxnLst/>
              <a:rect l="l" t="t" r="r" b="b"/>
              <a:pathLst>
                <a:path w="215" h="393" extrusionOk="0">
                  <a:moveTo>
                    <a:pt x="143" y="1"/>
                  </a:moveTo>
                  <a:cubicBezTo>
                    <a:pt x="119" y="24"/>
                    <a:pt x="95" y="36"/>
                    <a:pt x="84" y="48"/>
                  </a:cubicBezTo>
                  <a:cubicBezTo>
                    <a:pt x="72" y="96"/>
                    <a:pt x="72" y="120"/>
                    <a:pt x="60" y="167"/>
                  </a:cubicBezTo>
                  <a:cubicBezTo>
                    <a:pt x="36" y="215"/>
                    <a:pt x="12" y="298"/>
                    <a:pt x="0" y="358"/>
                  </a:cubicBezTo>
                  <a:cubicBezTo>
                    <a:pt x="17" y="380"/>
                    <a:pt x="26" y="392"/>
                    <a:pt x="36" y="392"/>
                  </a:cubicBezTo>
                  <a:cubicBezTo>
                    <a:pt x="46" y="392"/>
                    <a:pt x="58" y="377"/>
                    <a:pt x="84" y="346"/>
                  </a:cubicBezTo>
                  <a:cubicBezTo>
                    <a:pt x="95" y="298"/>
                    <a:pt x="155" y="203"/>
                    <a:pt x="179" y="155"/>
                  </a:cubicBezTo>
                  <a:cubicBezTo>
                    <a:pt x="191" y="120"/>
                    <a:pt x="214" y="84"/>
                    <a:pt x="179" y="36"/>
                  </a:cubicBezTo>
                  <a:cubicBezTo>
                    <a:pt x="179" y="24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4175800" y="2861650"/>
              <a:ext cx="7475" cy="9700"/>
            </a:xfrm>
            <a:custGeom>
              <a:avLst/>
              <a:gdLst/>
              <a:ahLst/>
              <a:cxnLst/>
              <a:rect l="l" t="t" r="r" b="b"/>
              <a:pathLst>
                <a:path w="299" h="388" extrusionOk="0">
                  <a:moveTo>
                    <a:pt x="212" y="1"/>
                  </a:moveTo>
                  <a:cubicBezTo>
                    <a:pt x="203" y="1"/>
                    <a:pt x="195" y="2"/>
                    <a:pt x="191" y="6"/>
                  </a:cubicBezTo>
                  <a:cubicBezTo>
                    <a:pt x="144" y="54"/>
                    <a:pt x="120" y="113"/>
                    <a:pt x="84" y="173"/>
                  </a:cubicBezTo>
                  <a:cubicBezTo>
                    <a:pt x="60" y="244"/>
                    <a:pt x="37" y="304"/>
                    <a:pt x="1" y="375"/>
                  </a:cubicBezTo>
                  <a:cubicBezTo>
                    <a:pt x="1" y="375"/>
                    <a:pt x="1" y="386"/>
                    <a:pt x="4" y="386"/>
                  </a:cubicBezTo>
                  <a:cubicBezTo>
                    <a:pt x="6" y="386"/>
                    <a:pt x="9" y="383"/>
                    <a:pt x="13" y="375"/>
                  </a:cubicBezTo>
                  <a:cubicBezTo>
                    <a:pt x="13" y="387"/>
                    <a:pt x="37" y="387"/>
                    <a:pt x="37" y="387"/>
                  </a:cubicBezTo>
                  <a:lnTo>
                    <a:pt x="84" y="351"/>
                  </a:lnTo>
                  <a:cubicBezTo>
                    <a:pt x="156" y="256"/>
                    <a:pt x="239" y="161"/>
                    <a:pt x="298" y="66"/>
                  </a:cubicBezTo>
                  <a:cubicBezTo>
                    <a:pt x="298" y="66"/>
                    <a:pt x="275" y="18"/>
                    <a:pt x="263" y="6"/>
                  </a:cubicBezTo>
                  <a:cubicBezTo>
                    <a:pt x="255" y="6"/>
                    <a:pt x="231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4163900" y="2877575"/>
              <a:ext cx="8650" cy="9450"/>
            </a:xfrm>
            <a:custGeom>
              <a:avLst/>
              <a:gdLst/>
              <a:ahLst/>
              <a:cxnLst/>
              <a:rect l="l" t="t" r="r" b="b"/>
              <a:pathLst>
                <a:path w="346" h="378" extrusionOk="0">
                  <a:moveTo>
                    <a:pt x="256" y="1"/>
                  </a:moveTo>
                  <a:cubicBezTo>
                    <a:pt x="224" y="1"/>
                    <a:pt x="194" y="21"/>
                    <a:pt x="179" y="36"/>
                  </a:cubicBezTo>
                  <a:cubicBezTo>
                    <a:pt x="167" y="60"/>
                    <a:pt x="143" y="84"/>
                    <a:pt x="143" y="95"/>
                  </a:cubicBezTo>
                  <a:cubicBezTo>
                    <a:pt x="108" y="191"/>
                    <a:pt x="48" y="262"/>
                    <a:pt x="1" y="357"/>
                  </a:cubicBezTo>
                  <a:lnTo>
                    <a:pt x="12" y="369"/>
                  </a:lnTo>
                  <a:cubicBezTo>
                    <a:pt x="32" y="374"/>
                    <a:pt x="46" y="377"/>
                    <a:pt x="56" y="377"/>
                  </a:cubicBezTo>
                  <a:cubicBezTo>
                    <a:pt x="70" y="377"/>
                    <a:pt x="77" y="371"/>
                    <a:pt x="84" y="357"/>
                  </a:cubicBezTo>
                  <a:lnTo>
                    <a:pt x="179" y="262"/>
                  </a:lnTo>
                  <a:cubicBezTo>
                    <a:pt x="227" y="214"/>
                    <a:pt x="262" y="179"/>
                    <a:pt x="298" y="119"/>
                  </a:cubicBezTo>
                  <a:cubicBezTo>
                    <a:pt x="310" y="84"/>
                    <a:pt x="346" y="60"/>
                    <a:pt x="310" y="24"/>
                  </a:cubicBezTo>
                  <a:cubicBezTo>
                    <a:pt x="293" y="7"/>
                    <a:pt x="274" y="1"/>
                    <a:pt x="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4186825" y="2845425"/>
              <a:ext cx="6875" cy="9250"/>
            </a:xfrm>
            <a:custGeom>
              <a:avLst/>
              <a:gdLst/>
              <a:ahLst/>
              <a:cxnLst/>
              <a:rect l="l" t="t" r="r" b="b"/>
              <a:pathLst>
                <a:path w="275" h="370" extrusionOk="0">
                  <a:moveTo>
                    <a:pt x="191" y="0"/>
                  </a:moveTo>
                  <a:cubicBezTo>
                    <a:pt x="179" y="0"/>
                    <a:pt x="155" y="12"/>
                    <a:pt x="131" y="36"/>
                  </a:cubicBezTo>
                  <a:cubicBezTo>
                    <a:pt x="119" y="72"/>
                    <a:pt x="107" y="107"/>
                    <a:pt x="96" y="143"/>
                  </a:cubicBezTo>
                  <a:lnTo>
                    <a:pt x="0" y="334"/>
                  </a:lnTo>
                  <a:cubicBezTo>
                    <a:pt x="18" y="357"/>
                    <a:pt x="30" y="369"/>
                    <a:pt x="42" y="369"/>
                  </a:cubicBezTo>
                  <a:cubicBezTo>
                    <a:pt x="54" y="369"/>
                    <a:pt x="66" y="357"/>
                    <a:pt x="84" y="334"/>
                  </a:cubicBezTo>
                  <a:cubicBezTo>
                    <a:pt x="96" y="286"/>
                    <a:pt x="167" y="191"/>
                    <a:pt x="191" y="143"/>
                  </a:cubicBezTo>
                  <a:cubicBezTo>
                    <a:pt x="227" y="119"/>
                    <a:pt x="274" y="72"/>
                    <a:pt x="227" y="36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4138600" y="2906625"/>
              <a:ext cx="8950" cy="9375"/>
            </a:xfrm>
            <a:custGeom>
              <a:avLst/>
              <a:gdLst/>
              <a:ahLst/>
              <a:cxnLst/>
              <a:rect l="l" t="t" r="r" b="b"/>
              <a:pathLst>
                <a:path w="358" h="375" extrusionOk="0">
                  <a:moveTo>
                    <a:pt x="286" y="0"/>
                  </a:moveTo>
                  <a:cubicBezTo>
                    <a:pt x="277" y="0"/>
                    <a:pt x="269" y="1"/>
                    <a:pt x="262" y="5"/>
                  </a:cubicBezTo>
                  <a:cubicBezTo>
                    <a:pt x="227" y="53"/>
                    <a:pt x="179" y="112"/>
                    <a:pt x="131" y="160"/>
                  </a:cubicBezTo>
                  <a:cubicBezTo>
                    <a:pt x="84" y="207"/>
                    <a:pt x="36" y="267"/>
                    <a:pt x="1" y="338"/>
                  </a:cubicBezTo>
                  <a:cubicBezTo>
                    <a:pt x="1" y="338"/>
                    <a:pt x="1" y="350"/>
                    <a:pt x="24" y="362"/>
                  </a:cubicBezTo>
                  <a:cubicBezTo>
                    <a:pt x="24" y="374"/>
                    <a:pt x="48" y="374"/>
                    <a:pt x="60" y="374"/>
                  </a:cubicBezTo>
                  <a:lnTo>
                    <a:pt x="108" y="338"/>
                  </a:lnTo>
                  <a:cubicBezTo>
                    <a:pt x="191" y="267"/>
                    <a:pt x="286" y="184"/>
                    <a:pt x="358" y="100"/>
                  </a:cubicBezTo>
                  <a:cubicBezTo>
                    <a:pt x="358" y="76"/>
                    <a:pt x="358" y="41"/>
                    <a:pt x="346" y="17"/>
                  </a:cubicBezTo>
                  <a:cubicBezTo>
                    <a:pt x="329" y="8"/>
                    <a:pt x="30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4124600" y="2920425"/>
              <a:ext cx="9550" cy="8500"/>
            </a:xfrm>
            <a:custGeom>
              <a:avLst/>
              <a:gdLst/>
              <a:ahLst/>
              <a:cxnLst/>
              <a:rect l="l" t="t" r="r" b="b"/>
              <a:pathLst>
                <a:path w="382" h="340" extrusionOk="0">
                  <a:moveTo>
                    <a:pt x="297" y="1"/>
                  </a:moveTo>
                  <a:cubicBezTo>
                    <a:pt x="275" y="1"/>
                    <a:pt x="257" y="13"/>
                    <a:pt x="251" y="36"/>
                  </a:cubicBezTo>
                  <a:cubicBezTo>
                    <a:pt x="251" y="48"/>
                    <a:pt x="227" y="60"/>
                    <a:pt x="215" y="84"/>
                  </a:cubicBezTo>
                  <a:cubicBezTo>
                    <a:pt x="144" y="155"/>
                    <a:pt x="72" y="227"/>
                    <a:pt x="1" y="310"/>
                  </a:cubicBezTo>
                  <a:lnTo>
                    <a:pt x="1" y="322"/>
                  </a:lnTo>
                  <a:cubicBezTo>
                    <a:pt x="19" y="334"/>
                    <a:pt x="37" y="340"/>
                    <a:pt x="52" y="340"/>
                  </a:cubicBezTo>
                  <a:cubicBezTo>
                    <a:pt x="66" y="340"/>
                    <a:pt x="78" y="334"/>
                    <a:pt x="84" y="322"/>
                  </a:cubicBezTo>
                  <a:cubicBezTo>
                    <a:pt x="108" y="286"/>
                    <a:pt x="156" y="275"/>
                    <a:pt x="191" y="251"/>
                  </a:cubicBezTo>
                  <a:cubicBezTo>
                    <a:pt x="251" y="215"/>
                    <a:pt x="287" y="167"/>
                    <a:pt x="334" y="132"/>
                  </a:cubicBezTo>
                  <a:cubicBezTo>
                    <a:pt x="346" y="96"/>
                    <a:pt x="382" y="84"/>
                    <a:pt x="370" y="36"/>
                  </a:cubicBezTo>
                  <a:cubicBezTo>
                    <a:pt x="346" y="13"/>
                    <a:pt x="319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4152400" y="2892750"/>
              <a:ext cx="8250" cy="8425"/>
            </a:xfrm>
            <a:custGeom>
              <a:avLst/>
              <a:gdLst/>
              <a:ahLst/>
              <a:cxnLst/>
              <a:rect l="l" t="t" r="r" b="b"/>
              <a:pathLst>
                <a:path w="330" h="337" extrusionOk="0">
                  <a:moveTo>
                    <a:pt x="5" y="269"/>
                  </a:moveTo>
                  <a:lnTo>
                    <a:pt x="5" y="269"/>
                  </a:lnTo>
                  <a:cubicBezTo>
                    <a:pt x="3" y="269"/>
                    <a:pt x="0" y="274"/>
                    <a:pt x="8" y="274"/>
                  </a:cubicBezTo>
                  <a:cubicBezTo>
                    <a:pt x="8" y="270"/>
                    <a:pt x="7" y="269"/>
                    <a:pt x="5" y="269"/>
                  </a:cubicBezTo>
                  <a:close/>
                  <a:moveTo>
                    <a:pt x="270" y="0"/>
                  </a:moveTo>
                  <a:cubicBezTo>
                    <a:pt x="246" y="0"/>
                    <a:pt x="222" y="0"/>
                    <a:pt x="199" y="12"/>
                  </a:cubicBezTo>
                  <a:cubicBezTo>
                    <a:pt x="175" y="36"/>
                    <a:pt x="163" y="84"/>
                    <a:pt x="127" y="119"/>
                  </a:cubicBezTo>
                  <a:cubicBezTo>
                    <a:pt x="103" y="143"/>
                    <a:pt x="44" y="227"/>
                    <a:pt x="8" y="274"/>
                  </a:cubicBezTo>
                  <a:cubicBezTo>
                    <a:pt x="23" y="320"/>
                    <a:pt x="34" y="336"/>
                    <a:pt x="54" y="336"/>
                  </a:cubicBezTo>
                  <a:cubicBezTo>
                    <a:pt x="66" y="336"/>
                    <a:pt x="82" y="331"/>
                    <a:pt x="103" y="322"/>
                  </a:cubicBezTo>
                  <a:cubicBezTo>
                    <a:pt x="127" y="274"/>
                    <a:pt x="222" y="191"/>
                    <a:pt x="246" y="155"/>
                  </a:cubicBezTo>
                  <a:cubicBezTo>
                    <a:pt x="282" y="131"/>
                    <a:pt x="330" y="96"/>
                    <a:pt x="294" y="36"/>
                  </a:cubicBezTo>
                  <a:cubicBezTo>
                    <a:pt x="282" y="24"/>
                    <a:pt x="270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4094550" y="2945375"/>
              <a:ext cx="10150" cy="8425"/>
            </a:xfrm>
            <a:custGeom>
              <a:avLst/>
              <a:gdLst/>
              <a:ahLst/>
              <a:cxnLst/>
              <a:rect l="l" t="t" r="r" b="b"/>
              <a:pathLst>
                <a:path w="406" h="337" extrusionOk="0">
                  <a:moveTo>
                    <a:pt x="339" y="0"/>
                  </a:moveTo>
                  <a:cubicBezTo>
                    <a:pt x="337" y="0"/>
                    <a:pt x="335" y="1"/>
                    <a:pt x="334" y="3"/>
                  </a:cubicBezTo>
                  <a:cubicBezTo>
                    <a:pt x="286" y="39"/>
                    <a:pt x="227" y="86"/>
                    <a:pt x="179" y="122"/>
                  </a:cubicBezTo>
                  <a:cubicBezTo>
                    <a:pt x="119" y="169"/>
                    <a:pt x="84" y="217"/>
                    <a:pt x="12" y="277"/>
                  </a:cubicBezTo>
                  <a:cubicBezTo>
                    <a:pt x="12" y="277"/>
                    <a:pt x="0" y="289"/>
                    <a:pt x="36" y="324"/>
                  </a:cubicBezTo>
                  <a:cubicBezTo>
                    <a:pt x="36" y="324"/>
                    <a:pt x="48" y="336"/>
                    <a:pt x="60" y="336"/>
                  </a:cubicBezTo>
                  <a:cubicBezTo>
                    <a:pt x="72" y="336"/>
                    <a:pt x="96" y="324"/>
                    <a:pt x="108" y="300"/>
                  </a:cubicBezTo>
                  <a:cubicBezTo>
                    <a:pt x="203" y="241"/>
                    <a:pt x="298" y="181"/>
                    <a:pt x="393" y="110"/>
                  </a:cubicBezTo>
                  <a:cubicBezTo>
                    <a:pt x="405" y="98"/>
                    <a:pt x="405" y="50"/>
                    <a:pt x="393" y="39"/>
                  </a:cubicBezTo>
                  <a:cubicBezTo>
                    <a:pt x="373" y="28"/>
                    <a:pt x="352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4078775" y="2956375"/>
              <a:ext cx="10450" cy="7350"/>
            </a:xfrm>
            <a:custGeom>
              <a:avLst/>
              <a:gdLst/>
              <a:ahLst/>
              <a:cxnLst/>
              <a:rect l="l" t="t" r="r" b="b"/>
              <a:pathLst>
                <a:path w="418" h="294" extrusionOk="0">
                  <a:moveTo>
                    <a:pt x="325" y="0"/>
                  </a:moveTo>
                  <a:cubicBezTo>
                    <a:pt x="307" y="0"/>
                    <a:pt x="288" y="8"/>
                    <a:pt x="274" y="27"/>
                  </a:cubicBezTo>
                  <a:lnTo>
                    <a:pt x="238" y="75"/>
                  </a:lnTo>
                  <a:cubicBezTo>
                    <a:pt x="155" y="134"/>
                    <a:pt x="72" y="170"/>
                    <a:pt x="0" y="253"/>
                  </a:cubicBezTo>
                  <a:lnTo>
                    <a:pt x="0" y="265"/>
                  </a:lnTo>
                  <a:cubicBezTo>
                    <a:pt x="13" y="285"/>
                    <a:pt x="23" y="294"/>
                    <a:pt x="35" y="294"/>
                  </a:cubicBezTo>
                  <a:cubicBezTo>
                    <a:pt x="44" y="294"/>
                    <a:pt x="56" y="288"/>
                    <a:pt x="72" y="277"/>
                  </a:cubicBezTo>
                  <a:cubicBezTo>
                    <a:pt x="96" y="253"/>
                    <a:pt x="143" y="241"/>
                    <a:pt x="191" y="218"/>
                  </a:cubicBezTo>
                  <a:cubicBezTo>
                    <a:pt x="250" y="194"/>
                    <a:pt x="310" y="158"/>
                    <a:pt x="358" y="110"/>
                  </a:cubicBezTo>
                  <a:cubicBezTo>
                    <a:pt x="381" y="99"/>
                    <a:pt x="417" y="87"/>
                    <a:pt x="393" y="39"/>
                  </a:cubicBezTo>
                  <a:cubicBezTo>
                    <a:pt x="379" y="18"/>
                    <a:pt x="352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4111525" y="2932925"/>
              <a:ext cx="8350" cy="7550"/>
            </a:xfrm>
            <a:custGeom>
              <a:avLst/>
              <a:gdLst/>
              <a:ahLst/>
              <a:cxnLst/>
              <a:rect l="l" t="t" r="r" b="b"/>
              <a:pathLst>
                <a:path w="334" h="302" extrusionOk="0">
                  <a:moveTo>
                    <a:pt x="310" y="1"/>
                  </a:moveTo>
                  <a:cubicBezTo>
                    <a:pt x="274" y="1"/>
                    <a:pt x="250" y="1"/>
                    <a:pt x="226" y="13"/>
                  </a:cubicBezTo>
                  <a:lnTo>
                    <a:pt x="143" y="108"/>
                  </a:lnTo>
                  <a:lnTo>
                    <a:pt x="0" y="251"/>
                  </a:lnTo>
                  <a:cubicBezTo>
                    <a:pt x="0" y="283"/>
                    <a:pt x="4" y="302"/>
                    <a:pt x="19" y="302"/>
                  </a:cubicBezTo>
                  <a:cubicBezTo>
                    <a:pt x="31" y="302"/>
                    <a:pt x="51" y="289"/>
                    <a:pt x="83" y="263"/>
                  </a:cubicBezTo>
                  <a:cubicBezTo>
                    <a:pt x="107" y="239"/>
                    <a:pt x="226" y="179"/>
                    <a:pt x="262" y="144"/>
                  </a:cubicBezTo>
                  <a:cubicBezTo>
                    <a:pt x="286" y="120"/>
                    <a:pt x="333" y="96"/>
                    <a:pt x="322" y="36"/>
                  </a:cubicBezTo>
                  <a:cubicBezTo>
                    <a:pt x="322" y="25"/>
                    <a:pt x="310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4045125" y="297550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358" y="0"/>
                  </a:moveTo>
                  <a:cubicBezTo>
                    <a:pt x="299" y="36"/>
                    <a:pt x="251" y="84"/>
                    <a:pt x="191" y="107"/>
                  </a:cubicBezTo>
                  <a:cubicBezTo>
                    <a:pt x="132" y="155"/>
                    <a:pt x="96" y="203"/>
                    <a:pt x="13" y="238"/>
                  </a:cubicBezTo>
                  <a:cubicBezTo>
                    <a:pt x="13" y="238"/>
                    <a:pt x="13" y="262"/>
                    <a:pt x="1" y="262"/>
                  </a:cubicBezTo>
                  <a:cubicBezTo>
                    <a:pt x="1" y="274"/>
                    <a:pt x="13" y="286"/>
                    <a:pt x="37" y="286"/>
                  </a:cubicBezTo>
                  <a:cubicBezTo>
                    <a:pt x="60" y="286"/>
                    <a:pt x="72" y="286"/>
                    <a:pt x="96" y="274"/>
                  </a:cubicBezTo>
                  <a:cubicBezTo>
                    <a:pt x="191" y="227"/>
                    <a:pt x="299" y="179"/>
                    <a:pt x="406" y="119"/>
                  </a:cubicBezTo>
                  <a:cubicBezTo>
                    <a:pt x="418" y="107"/>
                    <a:pt x="430" y="60"/>
                    <a:pt x="418" y="48"/>
                  </a:cubicBezTo>
                  <a:cubicBezTo>
                    <a:pt x="406" y="24"/>
                    <a:pt x="370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4028175" y="2984275"/>
              <a:ext cx="10725" cy="6550"/>
            </a:xfrm>
            <a:custGeom>
              <a:avLst/>
              <a:gdLst/>
              <a:ahLst/>
              <a:cxnLst/>
              <a:rect l="l" t="t" r="r" b="b"/>
              <a:pathLst>
                <a:path w="429" h="262" extrusionOk="0">
                  <a:moveTo>
                    <a:pt x="354" y="1"/>
                  </a:moveTo>
                  <a:cubicBezTo>
                    <a:pt x="336" y="1"/>
                    <a:pt x="320" y="10"/>
                    <a:pt x="310" y="30"/>
                  </a:cubicBezTo>
                  <a:lnTo>
                    <a:pt x="262" y="66"/>
                  </a:lnTo>
                  <a:cubicBezTo>
                    <a:pt x="179" y="126"/>
                    <a:pt x="84" y="161"/>
                    <a:pt x="0" y="221"/>
                  </a:cubicBezTo>
                  <a:lnTo>
                    <a:pt x="0" y="233"/>
                  </a:lnTo>
                  <a:cubicBezTo>
                    <a:pt x="13" y="252"/>
                    <a:pt x="23" y="261"/>
                    <a:pt x="35" y="261"/>
                  </a:cubicBezTo>
                  <a:cubicBezTo>
                    <a:pt x="44" y="261"/>
                    <a:pt x="56" y="255"/>
                    <a:pt x="72" y="245"/>
                  </a:cubicBezTo>
                  <a:cubicBezTo>
                    <a:pt x="96" y="221"/>
                    <a:pt x="143" y="221"/>
                    <a:pt x="191" y="209"/>
                  </a:cubicBezTo>
                  <a:cubicBezTo>
                    <a:pt x="250" y="173"/>
                    <a:pt x="310" y="161"/>
                    <a:pt x="369" y="137"/>
                  </a:cubicBezTo>
                  <a:cubicBezTo>
                    <a:pt x="393" y="114"/>
                    <a:pt x="429" y="102"/>
                    <a:pt x="429" y="54"/>
                  </a:cubicBezTo>
                  <a:cubicBezTo>
                    <a:pt x="408" y="19"/>
                    <a:pt x="379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4063900" y="2966600"/>
              <a:ext cx="8650" cy="6525"/>
            </a:xfrm>
            <a:custGeom>
              <a:avLst/>
              <a:gdLst/>
              <a:ahLst/>
              <a:cxnLst/>
              <a:rect l="l" t="t" r="r" b="b"/>
              <a:pathLst>
                <a:path w="346" h="261" extrusionOk="0">
                  <a:moveTo>
                    <a:pt x="266" y="0"/>
                  </a:moveTo>
                  <a:cubicBezTo>
                    <a:pt x="259" y="0"/>
                    <a:pt x="254" y="3"/>
                    <a:pt x="250" y="11"/>
                  </a:cubicBezTo>
                  <a:cubicBezTo>
                    <a:pt x="214" y="23"/>
                    <a:pt x="191" y="47"/>
                    <a:pt x="155" y="82"/>
                  </a:cubicBezTo>
                  <a:cubicBezTo>
                    <a:pt x="131" y="106"/>
                    <a:pt x="36" y="166"/>
                    <a:pt x="0" y="202"/>
                  </a:cubicBezTo>
                  <a:cubicBezTo>
                    <a:pt x="0" y="242"/>
                    <a:pt x="6" y="261"/>
                    <a:pt x="28" y="261"/>
                  </a:cubicBezTo>
                  <a:cubicBezTo>
                    <a:pt x="39" y="261"/>
                    <a:pt x="53" y="257"/>
                    <a:pt x="71" y="249"/>
                  </a:cubicBezTo>
                  <a:cubicBezTo>
                    <a:pt x="107" y="213"/>
                    <a:pt x="214" y="166"/>
                    <a:pt x="262" y="142"/>
                  </a:cubicBezTo>
                  <a:cubicBezTo>
                    <a:pt x="286" y="130"/>
                    <a:pt x="345" y="106"/>
                    <a:pt x="333" y="47"/>
                  </a:cubicBezTo>
                  <a:cubicBezTo>
                    <a:pt x="322" y="35"/>
                    <a:pt x="322" y="11"/>
                    <a:pt x="322" y="11"/>
                  </a:cubicBezTo>
                  <a:cubicBezTo>
                    <a:pt x="298" y="11"/>
                    <a:pt x="279" y="0"/>
                    <a:pt x="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3990675" y="2997825"/>
              <a:ext cx="11625" cy="5375"/>
            </a:xfrm>
            <a:custGeom>
              <a:avLst/>
              <a:gdLst/>
              <a:ahLst/>
              <a:cxnLst/>
              <a:rect l="l" t="t" r="r" b="b"/>
              <a:pathLst>
                <a:path w="465" h="215" extrusionOk="0">
                  <a:moveTo>
                    <a:pt x="429" y="0"/>
                  </a:moveTo>
                  <a:cubicBezTo>
                    <a:pt x="357" y="24"/>
                    <a:pt x="298" y="36"/>
                    <a:pt x="250" y="60"/>
                  </a:cubicBezTo>
                  <a:cubicBezTo>
                    <a:pt x="191" y="96"/>
                    <a:pt x="131" y="143"/>
                    <a:pt x="48" y="167"/>
                  </a:cubicBezTo>
                  <a:lnTo>
                    <a:pt x="0" y="179"/>
                  </a:lnTo>
                  <a:cubicBezTo>
                    <a:pt x="24" y="203"/>
                    <a:pt x="24" y="215"/>
                    <a:pt x="36" y="215"/>
                  </a:cubicBezTo>
                  <a:cubicBezTo>
                    <a:pt x="48" y="215"/>
                    <a:pt x="83" y="203"/>
                    <a:pt x="95" y="203"/>
                  </a:cubicBezTo>
                  <a:cubicBezTo>
                    <a:pt x="214" y="167"/>
                    <a:pt x="333" y="143"/>
                    <a:pt x="441" y="107"/>
                  </a:cubicBezTo>
                  <a:cubicBezTo>
                    <a:pt x="453" y="107"/>
                    <a:pt x="464" y="60"/>
                    <a:pt x="464" y="48"/>
                  </a:cubicBezTo>
                  <a:cubicBezTo>
                    <a:pt x="464" y="36"/>
                    <a:pt x="441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3973100" y="3003250"/>
              <a:ext cx="11350" cy="4525"/>
            </a:xfrm>
            <a:custGeom>
              <a:avLst/>
              <a:gdLst/>
              <a:ahLst/>
              <a:cxnLst/>
              <a:rect l="l" t="t" r="r" b="b"/>
              <a:pathLst>
                <a:path w="454" h="181" extrusionOk="0">
                  <a:moveTo>
                    <a:pt x="377" y="0"/>
                  </a:moveTo>
                  <a:cubicBezTo>
                    <a:pt x="364" y="0"/>
                    <a:pt x="349" y="3"/>
                    <a:pt x="334" y="10"/>
                  </a:cubicBezTo>
                  <a:cubicBezTo>
                    <a:pt x="310" y="21"/>
                    <a:pt x="298" y="21"/>
                    <a:pt x="274" y="45"/>
                  </a:cubicBezTo>
                  <a:cubicBezTo>
                    <a:pt x="191" y="69"/>
                    <a:pt x="84" y="93"/>
                    <a:pt x="1" y="129"/>
                  </a:cubicBezTo>
                  <a:lnTo>
                    <a:pt x="1" y="152"/>
                  </a:lnTo>
                  <a:cubicBezTo>
                    <a:pt x="9" y="170"/>
                    <a:pt x="18" y="181"/>
                    <a:pt x="36" y="181"/>
                  </a:cubicBezTo>
                  <a:cubicBezTo>
                    <a:pt x="43" y="181"/>
                    <a:pt x="51" y="179"/>
                    <a:pt x="60" y="176"/>
                  </a:cubicBezTo>
                  <a:cubicBezTo>
                    <a:pt x="96" y="164"/>
                    <a:pt x="144" y="164"/>
                    <a:pt x="191" y="164"/>
                  </a:cubicBezTo>
                  <a:cubicBezTo>
                    <a:pt x="263" y="164"/>
                    <a:pt x="322" y="152"/>
                    <a:pt x="382" y="129"/>
                  </a:cubicBezTo>
                  <a:cubicBezTo>
                    <a:pt x="417" y="117"/>
                    <a:pt x="453" y="117"/>
                    <a:pt x="453" y="69"/>
                  </a:cubicBezTo>
                  <a:cubicBezTo>
                    <a:pt x="444" y="25"/>
                    <a:pt x="416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4011800" y="2991575"/>
              <a:ext cx="8950" cy="5275"/>
            </a:xfrm>
            <a:custGeom>
              <a:avLst/>
              <a:gdLst/>
              <a:ahLst/>
              <a:cxnLst/>
              <a:rect l="l" t="t" r="r" b="b"/>
              <a:pathLst>
                <a:path w="358" h="211" extrusionOk="0">
                  <a:moveTo>
                    <a:pt x="274" y="0"/>
                  </a:moveTo>
                  <a:cubicBezTo>
                    <a:pt x="250" y="24"/>
                    <a:pt x="203" y="48"/>
                    <a:pt x="179" y="60"/>
                  </a:cubicBezTo>
                  <a:cubicBezTo>
                    <a:pt x="131" y="84"/>
                    <a:pt x="60" y="119"/>
                    <a:pt x="0" y="155"/>
                  </a:cubicBezTo>
                  <a:cubicBezTo>
                    <a:pt x="0" y="192"/>
                    <a:pt x="0" y="211"/>
                    <a:pt x="9" y="211"/>
                  </a:cubicBezTo>
                  <a:cubicBezTo>
                    <a:pt x="14" y="211"/>
                    <a:pt x="23" y="204"/>
                    <a:pt x="36" y="191"/>
                  </a:cubicBezTo>
                  <a:cubicBezTo>
                    <a:pt x="84" y="179"/>
                    <a:pt x="203" y="155"/>
                    <a:pt x="250" y="143"/>
                  </a:cubicBezTo>
                  <a:cubicBezTo>
                    <a:pt x="298" y="119"/>
                    <a:pt x="358" y="119"/>
                    <a:pt x="358" y="60"/>
                  </a:cubicBezTo>
                  <a:lnTo>
                    <a:pt x="358" y="24"/>
                  </a:lnTo>
                  <a:cubicBezTo>
                    <a:pt x="322" y="0"/>
                    <a:pt x="298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"/>
            <p:cNvSpPr/>
            <p:nvPr/>
          </p:nvSpPr>
          <p:spPr>
            <a:xfrm>
              <a:off x="4176400" y="2893225"/>
              <a:ext cx="7475" cy="8775"/>
            </a:xfrm>
            <a:custGeom>
              <a:avLst/>
              <a:gdLst/>
              <a:ahLst/>
              <a:cxnLst/>
              <a:rect l="l" t="t" r="r" b="b"/>
              <a:pathLst>
                <a:path w="299" h="351" extrusionOk="0">
                  <a:moveTo>
                    <a:pt x="229" y="1"/>
                  </a:moveTo>
                  <a:cubicBezTo>
                    <a:pt x="223" y="1"/>
                    <a:pt x="218" y="2"/>
                    <a:pt x="215" y="5"/>
                  </a:cubicBezTo>
                  <a:cubicBezTo>
                    <a:pt x="167" y="53"/>
                    <a:pt x="143" y="100"/>
                    <a:pt x="108" y="148"/>
                  </a:cubicBezTo>
                  <a:cubicBezTo>
                    <a:pt x="60" y="208"/>
                    <a:pt x="48" y="267"/>
                    <a:pt x="1" y="327"/>
                  </a:cubicBezTo>
                  <a:lnTo>
                    <a:pt x="1" y="339"/>
                  </a:lnTo>
                  <a:cubicBezTo>
                    <a:pt x="1" y="350"/>
                    <a:pt x="36" y="350"/>
                    <a:pt x="36" y="350"/>
                  </a:cubicBezTo>
                  <a:cubicBezTo>
                    <a:pt x="60" y="339"/>
                    <a:pt x="60" y="327"/>
                    <a:pt x="84" y="303"/>
                  </a:cubicBezTo>
                  <a:cubicBezTo>
                    <a:pt x="155" y="231"/>
                    <a:pt x="215" y="160"/>
                    <a:pt x="286" y="89"/>
                  </a:cubicBezTo>
                  <a:cubicBezTo>
                    <a:pt x="298" y="89"/>
                    <a:pt x="286" y="41"/>
                    <a:pt x="274" y="29"/>
                  </a:cubicBezTo>
                  <a:cubicBezTo>
                    <a:pt x="266" y="12"/>
                    <a:pt x="244" y="1"/>
                    <a:pt x="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"/>
            <p:cNvSpPr/>
            <p:nvPr/>
          </p:nvSpPr>
          <p:spPr>
            <a:xfrm>
              <a:off x="4165100" y="2906475"/>
              <a:ext cx="7750" cy="7925"/>
            </a:xfrm>
            <a:custGeom>
              <a:avLst/>
              <a:gdLst/>
              <a:ahLst/>
              <a:cxnLst/>
              <a:rect l="l" t="t" r="r" b="b"/>
              <a:pathLst>
                <a:path w="310" h="317" extrusionOk="0">
                  <a:moveTo>
                    <a:pt x="237" y="0"/>
                  </a:moveTo>
                  <a:cubicBezTo>
                    <a:pt x="214" y="0"/>
                    <a:pt x="197" y="10"/>
                    <a:pt x="191" y="23"/>
                  </a:cubicBezTo>
                  <a:cubicBezTo>
                    <a:pt x="179" y="47"/>
                    <a:pt x="179" y="59"/>
                    <a:pt x="155" y="71"/>
                  </a:cubicBezTo>
                  <a:cubicBezTo>
                    <a:pt x="95" y="166"/>
                    <a:pt x="36" y="225"/>
                    <a:pt x="0" y="297"/>
                  </a:cubicBezTo>
                  <a:lnTo>
                    <a:pt x="0" y="309"/>
                  </a:lnTo>
                  <a:cubicBezTo>
                    <a:pt x="15" y="314"/>
                    <a:pt x="28" y="316"/>
                    <a:pt x="38" y="316"/>
                  </a:cubicBezTo>
                  <a:cubicBezTo>
                    <a:pt x="54" y="316"/>
                    <a:pt x="65" y="311"/>
                    <a:pt x="72" y="297"/>
                  </a:cubicBezTo>
                  <a:cubicBezTo>
                    <a:pt x="95" y="261"/>
                    <a:pt x="131" y="249"/>
                    <a:pt x="155" y="225"/>
                  </a:cubicBezTo>
                  <a:cubicBezTo>
                    <a:pt x="203" y="190"/>
                    <a:pt x="250" y="142"/>
                    <a:pt x="274" y="106"/>
                  </a:cubicBezTo>
                  <a:cubicBezTo>
                    <a:pt x="298" y="82"/>
                    <a:pt x="310" y="59"/>
                    <a:pt x="298" y="23"/>
                  </a:cubicBezTo>
                  <a:cubicBezTo>
                    <a:pt x="276" y="7"/>
                    <a:pt x="255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"/>
            <p:cNvSpPr/>
            <p:nvPr/>
          </p:nvSpPr>
          <p:spPr>
            <a:xfrm>
              <a:off x="4188000" y="2879950"/>
              <a:ext cx="6875" cy="7775"/>
            </a:xfrm>
            <a:custGeom>
              <a:avLst/>
              <a:gdLst/>
              <a:ahLst/>
              <a:cxnLst/>
              <a:rect l="l" t="t" r="r" b="b"/>
              <a:pathLst>
                <a:path w="275" h="311" extrusionOk="0">
                  <a:moveTo>
                    <a:pt x="215" y="0"/>
                  </a:moveTo>
                  <a:cubicBezTo>
                    <a:pt x="191" y="0"/>
                    <a:pt x="168" y="0"/>
                    <a:pt x="144" y="24"/>
                  </a:cubicBezTo>
                  <a:cubicBezTo>
                    <a:pt x="120" y="36"/>
                    <a:pt x="108" y="84"/>
                    <a:pt x="84" y="108"/>
                  </a:cubicBezTo>
                  <a:cubicBezTo>
                    <a:pt x="72" y="143"/>
                    <a:pt x="37" y="215"/>
                    <a:pt x="1" y="262"/>
                  </a:cubicBezTo>
                  <a:cubicBezTo>
                    <a:pt x="21" y="296"/>
                    <a:pt x="34" y="311"/>
                    <a:pt x="45" y="311"/>
                  </a:cubicBezTo>
                  <a:cubicBezTo>
                    <a:pt x="54" y="311"/>
                    <a:pt x="62" y="302"/>
                    <a:pt x="72" y="286"/>
                  </a:cubicBezTo>
                  <a:cubicBezTo>
                    <a:pt x="108" y="239"/>
                    <a:pt x="180" y="167"/>
                    <a:pt x="215" y="143"/>
                  </a:cubicBezTo>
                  <a:cubicBezTo>
                    <a:pt x="227" y="108"/>
                    <a:pt x="275" y="96"/>
                    <a:pt x="239" y="36"/>
                  </a:cubicBezTo>
                  <a:cubicBezTo>
                    <a:pt x="227" y="36"/>
                    <a:pt x="215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"/>
            <p:cNvSpPr/>
            <p:nvPr/>
          </p:nvSpPr>
          <p:spPr>
            <a:xfrm>
              <a:off x="4140375" y="2931350"/>
              <a:ext cx="7775" cy="8150"/>
            </a:xfrm>
            <a:custGeom>
              <a:avLst/>
              <a:gdLst/>
              <a:ahLst/>
              <a:cxnLst/>
              <a:rect l="l" t="t" r="r" b="b"/>
              <a:pathLst>
                <a:path w="311" h="326" extrusionOk="0">
                  <a:moveTo>
                    <a:pt x="248" y="1"/>
                  </a:moveTo>
                  <a:cubicBezTo>
                    <a:pt x="244" y="1"/>
                    <a:pt x="241" y="2"/>
                    <a:pt x="239" y="4"/>
                  </a:cubicBezTo>
                  <a:cubicBezTo>
                    <a:pt x="191" y="28"/>
                    <a:pt x="168" y="76"/>
                    <a:pt x="120" y="123"/>
                  </a:cubicBezTo>
                  <a:cubicBezTo>
                    <a:pt x="72" y="171"/>
                    <a:pt x="49" y="230"/>
                    <a:pt x="1" y="290"/>
                  </a:cubicBezTo>
                  <a:lnTo>
                    <a:pt x="1" y="314"/>
                  </a:lnTo>
                  <a:cubicBezTo>
                    <a:pt x="1" y="326"/>
                    <a:pt x="37" y="326"/>
                    <a:pt x="37" y="326"/>
                  </a:cubicBezTo>
                  <a:cubicBezTo>
                    <a:pt x="49" y="326"/>
                    <a:pt x="60" y="314"/>
                    <a:pt x="72" y="302"/>
                  </a:cubicBezTo>
                  <a:cubicBezTo>
                    <a:pt x="156" y="230"/>
                    <a:pt x="239" y="171"/>
                    <a:pt x="311" y="88"/>
                  </a:cubicBezTo>
                  <a:cubicBezTo>
                    <a:pt x="311" y="88"/>
                    <a:pt x="311" y="52"/>
                    <a:pt x="299" y="28"/>
                  </a:cubicBezTo>
                  <a:cubicBezTo>
                    <a:pt x="289" y="18"/>
                    <a:pt x="264" y="1"/>
                    <a:pt x="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"/>
            <p:cNvSpPr/>
            <p:nvPr/>
          </p:nvSpPr>
          <p:spPr>
            <a:xfrm>
              <a:off x="4127300" y="2942700"/>
              <a:ext cx="8950" cy="7150"/>
            </a:xfrm>
            <a:custGeom>
              <a:avLst/>
              <a:gdLst/>
              <a:ahLst/>
              <a:cxnLst/>
              <a:rect l="l" t="t" r="r" b="b"/>
              <a:pathLst>
                <a:path w="358" h="286" extrusionOk="0">
                  <a:moveTo>
                    <a:pt x="266" y="1"/>
                  </a:moveTo>
                  <a:cubicBezTo>
                    <a:pt x="244" y="1"/>
                    <a:pt x="225" y="10"/>
                    <a:pt x="214" y="26"/>
                  </a:cubicBezTo>
                  <a:cubicBezTo>
                    <a:pt x="191" y="38"/>
                    <a:pt x="191" y="50"/>
                    <a:pt x="179" y="74"/>
                  </a:cubicBezTo>
                  <a:cubicBezTo>
                    <a:pt x="119" y="134"/>
                    <a:pt x="60" y="193"/>
                    <a:pt x="0" y="265"/>
                  </a:cubicBezTo>
                  <a:lnTo>
                    <a:pt x="0" y="276"/>
                  </a:lnTo>
                  <a:cubicBezTo>
                    <a:pt x="18" y="282"/>
                    <a:pt x="33" y="285"/>
                    <a:pt x="45" y="285"/>
                  </a:cubicBezTo>
                  <a:cubicBezTo>
                    <a:pt x="57" y="285"/>
                    <a:pt x="66" y="282"/>
                    <a:pt x="72" y="276"/>
                  </a:cubicBezTo>
                  <a:cubicBezTo>
                    <a:pt x="107" y="265"/>
                    <a:pt x="155" y="253"/>
                    <a:pt x="179" y="217"/>
                  </a:cubicBezTo>
                  <a:cubicBezTo>
                    <a:pt x="226" y="193"/>
                    <a:pt x="274" y="157"/>
                    <a:pt x="310" y="110"/>
                  </a:cubicBezTo>
                  <a:cubicBezTo>
                    <a:pt x="333" y="98"/>
                    <a:pt x="357" y="86"/>
                    <a:pt x="345" y="38"/>
                  </a:cubicBezTo>
                  <a:cubicBezTo>
                    <a:pt x="320" y="13"/>
                    <a:pt x="291" y="1"/>
                    <a:pt x="2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"/>
            <p:cNvSpPr/>
            <p:nvPr/>
          </p:nvSpPr>
          <p:spPr>
            <a:xfrm>
              <a:off x="4153775" y="2918650"/>
              <a:ext cx="7175" cy="7900"/>
            </a:xfrm>
            <a:custGeom>
              <a:avLst/>
              <a:gdLst/>
              <a:ahLst/>
              <a:cxnLst/>
              <a:rect l="l" t="t" r="r" b="b"/>
              <a:pathLst>
                <a:path w="287" h="316" extrusionOk="0">
                  <a:moveTo>
                    <a:pt x="239" y="0"/>
                  </a:moveTo>
                  <a:cubicBezTo>
                    <a:pt x="227" y="0"/>
                    <a:pt x="191" y="0"/>
                    <a:pt x="179" y="24"/>
                  </a:cubicBezTo>
                  <a:cubicBezTo>
                    <a:pt x="167" y="48"/>
                    <a:pt x="132" y="84"/>
                    <a:pt x="120" y="107"/>
                  </a:cubicBezTo>
                  <a:cubicBezTo>
                    <a:pt x="96" y="155"/>
                    <a:pt x="36" y="215"/>
                    <a:pt x="1" y="262"/>
                  </a:cubicBezTo>
                  <a:cubicBezTo>
                    <a:pt x="15" y="297"/>
                    <a:pt x="20" y="315"/>
                    <a:pt x="30" y="315"/>
                  </a:cubicBezTo>
                  <a:cubicBezTo>
                    <a:pt x="37" y="315"/>
                    <a:pt x="45" y="306"/>
                    <a:pt x="60" y="286"/>
                  </a:cubicBezTo>
                  <a:cubicBezTo>
                    <a:pt x="96" y="262"/>
                    <a:pt x="179" y="179"/>
                    <a:pt x="215" y="155"/>
                  </a:cubicBezTo>
                  <a:cubicBezTo>
                    <a:pt x="239" y="119"/>
                    <a:pt x="286" y="107"/>
                    <a:pt x="251" y="48"/>
                  </a:cubicBezTo>
                  <a:cubicBezTo>
                    <a:pt x="251" y="36"/>
                    <a:pt x="23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"/>
            <p:cNvSpPr/>
            <p:nvPr/>
          </p:nvSpPr>
          <p:spPr>
            <a:xfrm>
              <a:off x="4100200" y="2964475"/>
              <a:ext cx="8650" cy="7775"/>
            </a:xfrm>
            <a:custGeom>
              <a:avLst/>
              <a:gdLst/>
              <a:ahLst/>
              <a:cxnLst/>
              <a:rect l="l" t="t" r="r" b="b"/>
              <a:pathLst>
                <a:path w="346" h="311" extrusionOk="0">
                  <a:moveTo>
                    <a:pt x="274" y="1"/>
                  </a:moveTo>
                  <a:cubicBezTo>
                    <a:pt x="227" y="37"/>
                    <a:pt x="179" y="60"/>
                    <a:pt x="132" y="108"/>
                  </a:cubicBezTo>
                  <a:cubicBezTo>
                    <a:pt x="108" y="144"/>
                    <a:pt x="60" y="191"/>
                    <a:pt x="1" y="251"/>
                  </a:cubicBezTo>
                  <a:lnTo>
                    <a:pt x="1" y="298"/>
                  </a:lnTo>
                  <a:cubicBezTo>
                    <a:pt x="1" y="298"/>
                    <a:pt x="13" y="310"/>
                    <a:pt x="36" y="310"/>
                  </a:cubicBezTo>
                  <a:cubicBezTo>
                    <a:pt x="48" y="310"/>
                    <a:pt x="60" y="298"/>
                    <a:pt x="72" y="287"/>
                  </a:cubicBezTo>
                  <a:cubicBezTo>
                    <a:pt x="167" y="227"/>
                    <a:pt x="239" y="167"/>
                    <a:pt x="334" y="108"/>
                  </a:cubicBezTo>
                  <a:cubicBezTo>
                    <a:pt x="346" y="84"/>
                    <a:pt x="346" y="48"/>
                    <a:pt x="334" y="37"/>
                  </a:cubicBezTo>
                  <a:cubicBezTo>
                    <a:pt x="310" y="13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"/>
            <p:cNvSpPr/>
            <p:nvPr/>
          </p:nvSpPr>
          <p:spPr>
            <a:xfrm>
              <a:off x="4085925" y="2974475"/>
              <a:ext cx="9550" cy="7125"/>
            </a:xfrm>
            <a:custGeom>
              <a:avLst/>
              <a:gdLst/>
              <a:ahLst/>
              <a:cxnLst/>
              <a:rect l="l" t="t" r="r" b="b"/>
              <a:pathLst>
                <a:path w="382" h="285" extrusionOk="0">
                  <a:moveTo>
                    <a:pt x="283" y="0"/>
                  </a:moveTo>
                  <a:cubicBezTo>
                    <a:pt x="270" y="0"/>
                    <a:pt x="258" y="6"/>
                    <a:pt x="250" y="18"/>
                  </a:cubicBezTo>
                  <a:cubicBezTo>
                    <a:pt x="250" y="29"/>
                    <a:pt x="226" y="41"/>
                    <a:pt x="214" y="65"/>
                  </a:cubicBezTo>
                  <a:cubicBezTo>
                    <a:pt x="143" y="137"/>
                    <a:pt x="83" y="184"/>
                    <a:pt x="0" y="244"/>
                  </a:cubicBezTo>
                  <a:lnTo>
                    <a:pt x="0" y="256"/>
                  </a:lnTo>
                  <a:cubicBezTo>
                    <a:pt x="20" y="275"/>
                    <a:pt x="32" y="284"/>
                    <a:pt x="45" y="284"/>
                  </a:cubicBezTo>
                  <a:cubicBezTo>
                    <a:pt x="56" y="284"/>
                    <a:pt x="67" y="278"/>
                    <a:pt x="83" y="268"/>
                  </a:cubicBezTo>
                  <a:cubicBezTo>
                    <a:pt x="107" y="244"/>
                    <a:pt x="155" y="232"/>
                    <a:pt x="179" y="208"/>
                  </a:cubicBezTo>
                  <a:cubicBezTo>
                    <a:pt x="250" y="184"/>
                    <a:pt x="286" y="148"/>
                    <a:pt x="333" y="125"/>
                  </a:cubicBezTo>
                  <a:cubicBezTo>
                    <a:pt x="345" y="113"/>
                    <a:pt x="381" y="89"/>
                    <a:pt x="357" y="53"/>
                  </a:cubicBezTo>
                  <a:cubicBezTo>
                    <a:pt x="341" y="21"/>
                    <a:pt x="310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"/>
            <p:cNvSpPr/>
            <p:nvPr/>
          </p:nvSpPr>
          <p:spPr>
            <a:xfrm>
              <a:off x="4115075" y="2953850"/>
              <a:ext cx="7775" cy="6975"/>
            </a:xfrm>
            <a:custGeom>
              <a:avLst/>
              <a:gdLst/>
              <a:ahLst/>
              <a:cxnLst/>
              <a:rect l="l" t="t" r="r" b="b"/>
              <a:pathLst>
                <a:path w="311" h="279" extrusionOk="0">
                  <a:moveTo>
                    <a:pt x="241" y="0"/>
                  </a:moveTo>
                  <a:cubicBezTo>
                    <a:pt x="230" y="0"/>
                    <a:pt x="221" y="3"/>
                    <a:pt x="215" y="9"/>
                  </a:cubicBezTo>
                  <a:cubicBezTo>
                    <a:pt x="180" y="21"/>
                    <a:pt x="168" y="57"/>
                    <a:pt x="132" y="81"/>
                  </a:cubicBezTo>
                  <a:lnTo>
                    <a:pt x="1" y="211"/>
                  </a:lnTo>
                  <a:cubicBezTo>
                    <a:pt x="9" y="257"/>
                    <a:pt x="21" y="279"/>
                    <a:pt x="35" y="279"/>
                  </a:cubicBezTo>
                  <a:cubicBezTo>
                    <a:pt x="43" y="279"/>
                    <a:pt x="52" y="272"/>
                    <a:pt x="60" y="259"/>
                  </a:cubicBezTo>
                  <a:cubicBezTo>
                    <a:pt x="84" y="247"/>
                    <a:pt x="191" y="188"/>
                    <a:pt x="227" y="164"/>
                  </a:cubicBezTo>
                  <a:cubicBezTo>
                    <a:pt x="251" y="128"/>
                    <a:pt x="310" y="116"/>
                    <a:pt x="287" y="57"/>
                  </a:cubicBezTo>
                  <a:cubicBezTo>
                    <a:pt x="287" y="45"/>
                    <a:pt x="275" y="9"/>
                    <a:pt x="275" y="9"/>
                  </a:cubicBezTo>
                  <a:cubicBezTo>
                    <a:pt x="263" y="3"/>
                    <a:pt x="251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"/>
            <p:cNvSpPr/>
            <p:nvPr/>
          </p:nvSpPr>
          <p:spPr>
            <a:xfrm>
              <a:off x="4056450" y="2993050"/>
              <a:ext cx="9850" cy="7175"/>
            </a:xfrm>
            <a:custGeom>
              <a:avLst/>
              <a:gdLst/>
              <a:ahLst/>
              <a:cxnLst/>
              <a:rect l="l" t="t" r="r" b="b"/>
              <a:pathLst>
                <a:path w="394" h="287" extrusionOk="0">
                  <a:moveTo>
                    <a:pt x="322" y="1"/>
                  </a:moveTo>
                  <a:cubicBezTo>
                    <a:pt x="262" y="25"/>
                    <a:pt x="215" y="60"/>
                    <a:pt x="167" y="96"/>
                  </a:cubicBezTo>
                  <a:cubicBezTo>
                    <a:pt x="131" y="120"/>
                    <a:pt x="72" y="167"/>
                    <a:pt x="12" y="215"/>
                  </a:cubicBezTo>
                  <a:cubicBezTo>
                    <a:pt x="12" y="215"/>
                    <a:pt x="0" y="227"/>
                    <a:pt x="24" y="251"/>
                  </a:cubicBezTo>
                  <a:cubicBezTo>
                    <a:pt x="24" y="275"/>
                    <a:pt x="36" y="287"/>
                    <a:pt x="48" y="287"/>
                  </a:cubicBezTo>
                  <a:cubicBezTo>
                    <a:pt x="72" y="275"/>
                    <a:pt x="84" y="275"/>
                    <a:pt x="96" y="251"/>
                  </a:cubicBezTo>
                  <a:cubicBezTo>
                    <a:pt x="203" y="227"/>
                    <a:pt x="298" y="179"/>
                    <a:pt x="381" y="120"/>
                  </a:cubicBezTo>
                  <a:cubicBezTo>
                    <a:pt x="381" y="108"/>
                    <a:pt x="393" y="60"/>
                    <a:pt x="381" y="48"/>
                  </a:cubicBezTo>
                  <a:cubicBezTo>
                    <a:pt x="369" y="25"/>
                    <a:pt x="334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"/>
            <p:cNvSpPr/>
            <p:nvPr/>
          </p:nvSpPr>
          <p:spPr>
            <a:xfrm>
              <a:off x="4041575" y="3001325"/>
              <a:ext cx="9250" cy="6225"/>
            </a:xfrm>
            <a:custGeom>
              <a:avLst/>
              <a:gdLst/>
              <a:ahLst/>
              <a:cxnLst/>
              <a:rect l="l" t="t" r="r" b="b"/>
              <a:pathLst>
                <a:path w="370" h="249" extrusionOk="0">
                  <a:moveTo>
                    <a:pt x="293" y="0"/>
                  </a:moveTo>
                  <a:cubicBezTo>
                    <a:pt x="278" y="0"/>
                    <a:pt x="267" y="6"/>
                    <a:pt x="262" y="15"/>
                  </a:cubicBezTo>
                  <a:lnTo>
                    <a:pt x="214" y="63"/>
                  </a:lnTo>
                  <a:cubicBezTo>
                    <a:pt x="143" y="122"/>
                    <a:pt x="72" y="146"/>
                    <a:pt x="0" y="206"/>
                  </a:cubicBezTo>
                  <a:lnTo>
                    <a:pt x="0" y="217"/>
                  </a:lnTo>
                  <a:cubicBezTo>
                    <a:pt x="15" y="240"/>
                    <a:pt x="25" y="248"/>
                    <a:pt x="40" y="248"/>
                  </a:cubicBezTo>
                  <a:cubicBezTo>
                    <a:pt x="49" y="248"/>
                    <a:pt x="58" y="246"/>
                    <a:pt x="72" y="241"/>
                  </a:cubicBezTo>
                  <a:cubicBezTo>
                    <a:pt x="95" y="206"/>
                    <a:pt x="143" y="206"/>
                    <a:pt x="179" y="194"/>
                  </a:cubicBezTo>
                  <a:cubicBezTo>
                    <a:pt x="214" y="182"/>
                    <a:pt x="274" y="146"/>
                    <a:pt x="322" y="122"/>
                  </a:cubicBezTo>
                  <a:cubicBezTo>
                    <a:pt x="357" y="98"/>
                    <a:pt x="369" y="87"/>
                    <a:pt x="369" y="51"/>
                  </a:cubicBezTo>
                  <a:cubicBezTo>
                    <a:pt x="347" y="14"/>
                    <a:pt x="316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"/>
            <p:cNvSpPr/>
            <p:nvPr/>
          </p:nvSpPr>
          <p:spPr>
            <a:xfrm>
              <a:off x="4072525" y="298370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262" y="0"/>
                  </a:moveTo>
                  <a:cubicBezTo>
                    <a:pt x="254" y="0"/>
                    <a:pt x="246" y="2"/>
                    <a:pt x="238" y="6"/>
                  </a:cubicBezTo>
                  <a:cubicBezTo>
                    <a:pt x="215" y="18"/>
                    <a:pt x="191" y="53"/>
                    <a:pt x="155" y="77"/>
                  </a:cubicBezTo>
                  <a:cubicBezTo>
                    <a:pt x="107" y="113"/>
                    <a:pt x="48" y="172"/>
                    <a:pt x="0" y="196"/>
                  </a:cubicBezTo>
                  <a:cubicBezTo>
                    <a:pt x="0" y="234"/>
                    <a:pt x="10" y="257"/>
                    <a:pt x="26" y="257"/>
                  </a:cubicBezTo>
                  <a:cubicBezTo>
                    <a:pt x="35" y="257"/>
                    <a:pt x="47" y="249"/>
                    <a:pt x="60" y="232"/>
                  </a:cubicBezTo>
                  <a:cubicBezTo>
                    <a:pt x="107" y="220"/>
                    <a:pt x="215" y="172"/>
                    <a:pt x="238" y="137"/>
                  </a:cubicBezTo>
                  <a:cubicBezTo>
                    <a:pt x="286" y="125"/>
                    <a:pt x="334" y="113"/>
                    <a:pt x="322" y="53"/>
                  </a:cubicBezTo>
                  <a:cubicBezTo>
                    <a:pt x="322" y="41"/>
                    <a:pt x="298" y="6"/>
                    <a:pt x="298" y="6"/>
                  </a:cubicBezTo>
                  <a:cubicBezTo>
                    <a:pt x="290" y="6"/>
                    <a:pt x="277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"/>
            <p:cNvSpPr/>
            <p:nvPr/>
          </p:nvSpPr>
          <p:spPr>
            <a:xfrm>
              <a:off x="4009425" y="3015975"/>
              <a:ext cx="9850" cy="5375"/>
            </a:xfrm>
            <a:custGeom>
              <a:avLst/>
              <a:gdLst/>
              <a:ahLst/>
              <a:cxnLst/>
              <a:rect l="l" t="t" r="r" b="b"/>
              <a:pathLst>
                <a:path w="394" h="215" extrusionOk="0">
                  <a:moveTo>
                    <a:pt x="345" y="1"/>
                  </a:moveTo>
                  <a:cubicBezTo>
                    <a:pt x="286" y="12"/>
                    <a:pt x="226" y="36"/>
                    <a:pt x="179" y="72"/>
                  </a:cubicBezTo>
                  <a:cubicBezTo>
                    <a:pt x="131" y="96"/>
                    <a:pt x="72" y="132"/>
                    <a:pt x="12" y="179"/>
                  </a:cubicBezTo>
                  <a:lnTo>
                    <a:pt x="0" y="191"/>
                  </a:lnTo>
                  <a:cubicBezTo>
                    <a:pt x="12" y="203"/>
                    <a:pt x="12" y="215"/>
                    <a:pt x="36" y="215"/>
                  </a:cubicBezTo>
                  <a:cubicBezTo>
                    <a:pt x="48" y="215"/>
                    <a:pt x="60" y="203"/>
                    <a:pt x="72" y="203"/>
                  </a:cubicBezTo>
                  <a:cubicBezTo>
                    <a:pt x="179" y="167"/>
                    <a:pt x="286" y="143"/>
                    <a:pt x="369" y="96"/>
                  </a:cubicBezTo>
                  <a:cubicBezTo>
                    <a:pt x="393" y="96"/>
                    <a:pt x="393" y="60"/>
                    <a:pt x="393" y="36"/>
                  </a:cubicBezTo>
                  <a:cubicBezTo>
                    <a:pt x="393" y="24"/>
                    <a:pt x="357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"/>
            <p:cNvSpPr/>
            <p:nvPr/>
          </p:nvSpPr>
          <p:spPr>
            <a:xfrm>
              <a:off x="3993350" y="3022125"/>
              <a:ext cx="10150" cy="5000"/>
            </a:xfrm>
            <a:custGeom>
              <a:avLst/>
              <a:gdLst/>
              <a:ahLst/>
              <a:cxnLst/>
              <a:rect l="l" t="t" r="r" b="b"/>
              <a:pathLst>
                <a:path w="406" h="200" extrusionOk="0">
                  <a:moveTo>
                    <a:pt x="318" y="0"/>
                  </a:moveTo>
                  <a:cubicBezTo>
                    <a:pt x="307" y="0"/>
                    <a:pt x="297" y="2"/>
                    <a:pt x="286" y="5"/>
                  </a:cubicBezTo>
                  <a:cubicBezTo>
                    <a:pt x="274" y="17"/>
                    <a:pt x="262" y="17"/>
                    <a:pt x="238" y="28"/>
                  </a:cubicBezTo>
                  <a:cubicBezTo>
                    <a:pt x="167" y="76"/>
                    <a:pt x="84" y="112"/>
                    <a:pt x="0" y="147"/>
                  </a:cubicBezTo>
                  <a:lnTo>
                    <a:pt x="0" y="159"/>
                  </a:lnTo>
                  <a:cubicBezTo>
                    <a:pt x="18" y="186"/>
                    <a:pt x="29" y="200"/>
                    <a:pt x="44" y="200"/>
                  </a:cubicBezTo>
                  <a:cubicBezTo>
                    <a:pt x="49" y="200"/>
                    <a:pt x="54" y="198"/>
                    <a:pt x="60" y="195"/>
                  </a:cubicBezTo>
                  <a:cubicBezTo>
                    <a:pt x="107" y="183"/>
                    <a:pt x="143" y="183"/>
                    <a:pt x="179" y="159"/>
                  </a:cubicBezTo>
                  <a:cubicBezTo>
                    <a:pt x="238" y="147"/>
                    <a:pt x="286" y="147"/>
                    <a:pt x="346" y="124"/>
                  </a:cubicBezTo>
                  <a:cubicBezTo>
                    <a:pt x="381" y="124"/>
                    <a:pt x="405" y="112"/>
                    <a:pt x="405" y="64"/>
                  </a:cubicBezTo>
                  <a:cubicBezTo>
                    <a:pt x="387" y="18"/>
                    <a:pt x="354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"/>
            <p:cNvSpPr/>
            <p:nvPr/>
          </p:nvSpPr>
          <p:spPr>
            <a:xfrm>
              <a:off x="4026975" y="3008825"/>
              <a:ext cx="7775" cy="5425"/>
            </a:xfrm>
            <a:custGeom>
              <a:avLst/>
              <a:gdLst/>
              <a:ahLst/>
              <a:cxnLst/>
              <a:rect l="l" t="t" r="r" b="b"/>
              <a:pathLst>
                <a:path w="311" h="217" extrusionOk="0">
                  <a:moveTo>
                    <a:pt x="251" y="1"/>
                  </a:moveTo>
                  <a:cubicBezTo>
                    <a:pt x="227" y="13"/>
                    <a:pt x="191" y="48"/>
                    <a:pt x="167" y="60"/>
                  </a:cubicBezTo>
                  <a:cubicBezTo>
                    <a:pt x="120" y="72"/>
                    <a:pt x="36" y="120"/>
                    <a:pt x="1" y="144"/>
                  </a:cubicBezTo>
                  <a:cubicBezTo>
                    <a:pt x="1" y="198"/>
                    <a:pt x="1" y="217"/>
                    <a:pt x="14" y="217"/>
                  </a:cubicBezTo>
                  <a:cubicBezTo>
                    <a:pt x="21" y="217"/>
                    <a:pt x="32" y="212"/>
                    <a:pt x="48" y="203"/>
                  </a:cubicBezTo>
                  <a:cubicBezTo>
                    <a:pt x="84" y="191"/>
                    <a:pt x="191" y="168"/>
                    <a:pt x="239" y="144"/>
                  </a:cubicBezTo>
                  <a:cubicBezTo>
                    <a:pt x="263" y="120"/>
                    <a:pt x="310" y="120"/>
                    <a:pt x="310" y="60"/>
                  </a:cubicBezTo>
                  <a:lnTo>
                    <a:pt x="310" y="13"/>
                  </a:lnTo>
                  <a:cubicBezTo>
                    <a:pt x="298" y="1"/>
                    <a:pt x="263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"/>
            <p:cNvSpPr/>
            <p:nvPr/>
          </p:nvSpPr>
          <p:spPr>
            <a:xfrm>
              <a:off x="4121050" y="2971500"/>
              <a:ext cx="10725" cy="9375"/>
            </a:xfrm>
            <a:custGeom>
              <a:avLst/>
              <a:gdLst/>
              <a:ahLst/>
              <a:cxnLst/>
              <a:rect l="l" t="t" r="r" b="b"/>
              <a:pathLst>
                <a:path w="429" h="375" extrusionOk="0">
                  <a:moveTo>
                    <a:pt x="363" y="1"/>
                  </a:moveTo>
                  <a:cubicBezTo>
                    <a:pt x="355" y="1"/>
                    <a:pt x="349" y="2"/>
                    <a:pt x="345" y="6"/>
                  </a:cubicBezTo>
                  <a:cubicBezTo>
                    <a:pt x="286" y="53"/>
                    <a:pt x="226" y="89"/>
                    <a:pt x="179" y="148"/>
                  </a:cubicBezTo>
                  <a:cubicBezTo>
                    <a:pt x="119" y="208"/>
                    <a:pt x="60" y="267"/>
                    <a:pt x="0" y="351"/>
                  </a:cubicBezTo>
                  <a:cubicBezTo>
                    <a:pt x="0" y="351"/>
                    <a:pt x="0" y="363"/>
                    <a:pt x="12" y="363"/>
                  </a:cubicBezTo>
                  <a:cubicBezTo>
                    <a:pt x="12" y="375"/>
                    <a:pt x="36" y="375"/>
                    <a:pt x="48" y="375"/>
                  </a:cubicBezTo>
                  <a:cubicBezTo>
                    <a:pt x="71" y="363"/>
                    <a:pt x="95" y="351"/>
                    <a:pt x="107" y="327"/>
                  </a:cubicBezTo>
                  <a:cubicBezTo>
                    <a:pt x="202" y="256"/>
                    <a:pt x="310" y="184"/>
                    <a:pt x="417" y="89"/>
                  </a:cubicBezTo>
                  <a:cubicBezTo>
                    <a:pt x="429" y="77"/>
                    <a:pt x="429" y="29"/>
                    <a:pt x="417" y="17"/>
                  </a:cubicBezTo>
                  <a:cubicBezTo>
                    <a:pt x="408" y="9"/>
                    <a:pt x="382" y="1"/>
                    <a:pt x="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"/>
            <p:cNvSpPr/>
            <p:nvPr/>
          </p:nvSpPr>
          <p:spPr>
            <a:xfrm>
              <a:off x="4104075" y="2985575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350" y="0"/>
                  </a:moveTo>
                  <a:cubicBezTo>
                    <a:pt x="328" y="0"/>
                    <a:pt x="309" y="9"/>
                    <a:pt x="298" y="26"/>
                  </a:cubicBezTo>
                  <a:cubicBezTo>
                    <a:pt x="274" y="50"/>
                    <a:pt x="262" y="62"/>
                    <a:pt x="250" y="85"/>
                  </a:cubicBezTo>
                  <a:cubicBezTo>
                    <a:pt x="179" y="157"/>
                    <a:pt x="84" y="216"/>
                    <a:pt x="0" y="300"/>
                  </a:cubicBezTo>
                  <a:lnTo>
                    <a:pt x="0" y="324"/>
                  </a:lnTo>
                  <a:cubicBezTo>
                    <a:pt x="12" y="336"/>
                    <a:pt x="21" y="341"/>
                    <a:pt x="32" y="341"/>
                  </a:cubicBezTo>
                  <a:cubicBezTo>
                    <a:pt x="42" y="341"/>
                    <a:pt x="54" y="336"/>
                    <a:pt x="72" y="324"/>
                  </a:cubicBezTo>
                  <a:cubicBezTo>
                    <a:pt x="119" y="288"/>
                    <a:pt x="155" y="276"/>
                    <a:pt x="203" y="240"/>
                  </a:cubicBezTo>
                  <a:cubicBezTo>
                    <a:pt x="262" y="216"/>
                    <a:pt x="322" y="169"/>
                    <a:pt x="381" y="121"/>
                  </a:cubicBezTo>
                  <a:cubicBezTo>
                    <a:pt x="417" y="97"/>
                    <a:pt x="441" y="85"/>
                    <a:pt x="429" y="38"/>
                  </a:cubicBezTo>
                  <a:cubicBezTo>
                    <a:pt x="403" y="12"/>
                    <a:pt x="375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"/>
            <p:cNvSpPr/>
            <p:nvPr/>
          </p:nvSpPr>
          <p:spPr>
            <a:xfrm>
              <a:off x="4138900" y="2957350"/>
              <a:ext cx="8950" cy="8700"/>
            </a:xfrm>
            <a:custGeom>
              <a:avLst/>
              <a:gdLst/>
              <a:ahLst/>
              <a:cxnLst/>
              <a:rect l="l" t="t" r="r" b="b"/>
              <a:pathLst>
                <a:path w="358" h="348" extrusionOk="0">
                  <a:moveTo>
                    <a:pt x="310" y="0"/>
                  </a:moveTo>
                  <a:cubicBezTo>
                    <a:pt x="286" y="0"/>
                    <a:pt x="250" y="0"/>
                    <a:pt x="239" y="24"/>
                  </a:cubicBezTo>
                  <a:cubicBezTo>
                    <a:pt x="215" y="48"/>
                    <a:pt x="179" y="95"/>
                    <a:pt x="155" y="119"/>
                  </a:cubicBezTo>
                  <a:cubicBezTo>
                    <a:pt x="119" y="155"/>
                    <a:pt x="48" y="226"/>
                    <a:pt x="0" y="286"/>
                  </a:cubicBezTo>
                  <a:cubicBezTo>
                    <a:pt x="8" y="331"/>
                    <a:pt x="16" y="348"/>
                    <a:pt x="29" y="348"/>
                  </a:cubicBezTo>
                  <a:cubicBezTo>
                    <a:pt x="37" y="348"/>
                    <a:pt x="47" y="342"/>
                    <a:pt x="60" y="333"/>
                  </a:cubicBezTo>
                  <a:cubicBezTo>
                    <a:pt x="96" y="286"/>
                    <a:pt x="215" y="191"/>
                    <a:pt x="250" y="167"/>
                  </a:cubicBezTo>
                  <a:cubicBezTo>
                    <a:pt x="298" y="131"/>
                    <a:pt x="358" y="107"/>
                    <a:pt x="322" y="48"/>
                  </a:cubicBezTo>
                  <a:cubicBezTo>
                    <a:pt x="322" y="36"/>
                    <a:pt x="322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"/>
            <p:cNvSpPr/>
            <p:nvPr/>
          </p:nvSpPr>
          <p:spPr>
            <a:xfrm>
              <a:off x="4066875" y="3010325"/>
              <a:ext cx="11325" cy="8050"/>
            </a:xfrm>
            <a:custGeom>
              <a:avLst/>
              <a:gdLst/>
              <a:ahLst/>
              <a:cxnLst/>
              <a:rect l="l" t="t" r="r" b="b"/>
              <a:pathLst>
                <a:path w="453" h="322" extrusionOk="0">
                  <a:moveTo>
                    <a:pt x="381" y="0"/>
                  </a:moveTo>
                  <a:cubicBezTo>
                    <a:pt x="322" y="24"/>
                    <a:pt x="262" y="72"/>
                    <a:pt x="203" y="119"/>
                  </a:cubicBezTo>
                  <a:cubicBezTo>
                    <a:pt x="143" y="167"/>
                    <a:pt x="83" y="227"/>
                    <a:pt x="12" y="286"/>
                  </a:cubicBezTo>
                  <a:cubicBezTo>
                    <a:pt x="12" y="286"/>
                    <a:pt x="12" y="298"/>
                    <a:pt x="0" y="310"/>
                  </a:cubicBezTo>
                  <a:cubicBezTo>
                    <a:pt x="0" y="310"/>
                    <a:pt x="12" y="322"/>
                    <a:pt x="24" y="322"/>
                  </a:cubicBezTo>
                  <a:cubicBezTo>
                    <a:pt x="36" y="322"/>
                    <a:pt x="72" y="310"/>
                    <a:pt x="83" y="298"/>
                  </a:cubicBezTo>
                  <a:cubicBezTo>
                    <a:pt x="203" y="238"/>
                    <a:pt x="310" y="179"/>
                    <a:pt x="429" y="108"/>
                  </a:cubicBezTo>
                  <a:cubicBezTo>
                    <a:pt x="441" y="84"/>
                    <a:pt x="453" y="48"/>
                    <a:pt x="441" y="24"/>
                  </a:cubicBezTo>
                  <a:cubicBezTo>
                    <a:pt x="441" y="12"/>
                    <a:pt x="393" y="0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"/>
            <p:cNvSpPr/>
            <p:nvPr/>
          </p:nvSpPr>
          <p:spPr>
            <a:xfrm>
              <a:off x="4048125" y="3021325"/>
              <a:ext cx="11625" cy="7375"/>
            </a:xfrm>
            <a:custGeom>
              <a:avLst/>
              <a:gdLst/>
              <a:ahLst/>
              <a:cxnLst/>
              <a:rect l="l" t="t" r="r" b="b"/>
              <a:pathLst>
                <a:path w="465" h="295" extrusionOk="0">
                  <a:moveTo>
                    <a:pt x="392" y="0"/>
                  </a:moveTo>
                  <a:cubicBezTo>
                    <a:pt x="373" y="0"/>
                    <a:pt x="356" y="9"/>
                    <a:pt x="345" y="25"/>
                  </a:cubicBezTo>
                  <a:cubicBezTo>
                    <a:pt x="310" y="37"/>
                    <a:pt x="298" y="49"/>
                    <a:pt x="286" y="60"/>
                  </a:cubicBezTo>
                  <a:cubicBezTo>
                    <a:pt x="191" y="144"/>
                    <a:pt x="83" y="179"/>
                    <a:pt x="0" y="251"/>
                  </a:cubicBezTo>
                  <a:lnTo>
                    <a:pt x="0" y="275"/>
                  </a:lnTo>
                  <a:cubicBezTo>
                    <a:pt x="7" y="289"/>
                    <a:pt x="22" y="294"/>
                    <a:pt x="38" y="294"/>
                  </a:cubicBezTo>
                  <a:cubicBezTo>
                    <a:pt x="50" y="294"/>
                    <a:pt x="62" y="292"/>
                    <a:pt x="71" y="287"/>
                  </a:cubicBezTo>
                  <a:cubicBezTo>
                    <a:pt x="119" y="263"/>
                    <a:pt x="167" y="239"/>
                    <a:pt x="202" y="227"/>
                  </a:cubicBezTo>
                  <a:cubicBezTo>
                    <a:pt x="262" y="191"/>
                    <a:pt x="345" y="168"/>
                    <a:pt x="405" y="120"/>
                  </a:cubicBezTo>
                  <a:cubicBezTo>
                    <a:pt x="429" y="108"/>
                    <a:pt x="464" y="96"/>
                    <a:pt x="464" y="49"/>
                  </a:cubicBezTo>
                  <a:cubicBezTo>
                    <a:pt x="444" y="15"/>
                    <a:pt x="417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"/>
            <p:cNvSpPr/>
            <p:nvPr/>
          </p:nvSpPr>
          <p:spPr>
            <a:xfrm>
              <a:off x="4087100" y="2998500"/>
              <a:ext cx="9850" cy="7400"/>
            </a:xfrm>
            <a:custGeom>
              <a:avLst/>
              <a:gdLst/>
              <a:ahLst/>
              <a:cxnLst/>
              <a:rect l="l" t="t" r="r" b="b"/>
              <a:pathLst>
                <a:path w="394" h="296" extrusionOk="0">
                  <a:moveTo>
                    <a:pt x="318" y="0"/>
                  </a:moveTo>
                  <a:cubicBezTo>
                    <a:pt x="304" y="0"/>
                    <a:pt x="292" y="3"/>
                    <a:pt x="286" y="9"/>
                  </a:cubicBezTo>
                  <a:cubicBezTo>
                    <a:pt x="263" y="45"/>
                    <a:pt x="215" y="69"/>
                    <a:pt x="179" y="104"/>
                  </a:cubicBezTo>
                  <a:cubicBezTo>
                    <a:pt x="144" y="140"/>
                    <a:pt x="60" y="200"/>
                    <a:pt x="1" y="247"/>
                  </a:cubicBezTo>
                  <a:cubicBezTo>
                    <a:pt x="1" y="281"/>
                    <a:pt x="5" y="295"/>
                    <a:pt x="16" y="295"/>
                  </a:cubicBezTo>
                  <a:cubicBezTo>
                    <a:pt x="25" y="295"/>
                    <a:pt x="39" y="287"/>
                    <a:pt x="60" y="271"/>
                  </a:cubicBezTo>
                  <a:cubicBezTo>
                    <a:pt x="108" y="247"/>
                    <a:pt x="239" y="188"/>
                    <a:pt x="286" y="164"/>
                  </a:cubicBezTo>
                  <a:cubicBezTo>
                    <a:pt x="334" y="128"/>
                    <a:pt x="394" y="116"/>
                    <a:pt x="382" y="57"/>
                  </a:cubicBezTo>
                  <a:cubicBezTo>
                    <a:pt x="358" y="45"/>
                    <a:pt x="358" y="9"/>
                    <a:pt x="358" y="9"/>
                  </a:cubicBezTo>
                  <a:cubicBezTo>
                    <a:pt x="346" y="3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"/>
            <p:cNvSpPr/>
            <p:nvPr/>
          </p:nvSpPr>
          <p:spPr>
            <a:xfrm>
              <a:off x="4100500" y="3015075"/>
              <a:ext cx="9250" cy="7475"/>
            </a:xfrm>
            <a:custGeom>
              <a:avLst/>
              <a:gdLst/>
              <a:ahLst/>
              <a:cxnLst/>
              <a:rect l="l" t="t" r="r" b="b"/>
              <a:pathLst>
                <a:path w="370" h="299" extrusionOk="0">
                  <a:moveTo>
                    <a:pt x="298" y="1"/>
                  </a:moveTo>
                  <a:cubicBezTo>
                    <a:pt x="239" y="37"/>
                    <a:pt x="191" y="60"/>
                    <a:pt x="155" y="108"/>
                  </a:cubicBezTo>
                  <a:cubicBezTo>
                    <a:pt x="108" y="132"/>
                    <a:pt x="60" y="191"/>
                    <a:pt x="1" y="239"/>
                  </a:cubicBezTo>
                  <a:cubicBezTo>
                    <a:pt x="1" y="239"/>
                    <a:pt x="1" y="251"/>
                    <a:pt x="24" y="275"/>
                  </a:cubicBezTo>
                  <a:cubicBezTo>
                    <a:pt x="24" y="287"/>
                    <a:pt x="36" y="299"/>
                    <a:pt x="48" y="299"/>
                  </a:cubicBezTo>
                  <a:cubicBezTo>
                    <a:pt x="60" y="287"/>
                    <a:pt x="84" y="287"/>
                    <a:pt x="96" y="275"/>
                  </a:cubicBezTo>
                  <a:cubicBezTo>
                    <a:pt x="179" y="215"/>
                    <a:pt x="274" y="168"/>
                    <a:pt x="358" y="108"/>
                  </a:cubicBezTo>
                  <a:cubicBezTo>
                    <a:pt x="370" y="96"/>
                    <a:pt x="370" y="48"/>
                    <a:pt x="358" y="37"/>
                  </a:cubicBezTo>
                  <a:cubicBezTo>
                    <a:pt x="346" y="13"/>
                    <a:pt x="310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"/>
            <p:cNvSpPr/>
            <p:nvPr/>
          </p:nvSpPr>
          <p:spPr>
            <a:xfrm>
              <a:off x="4085025" y="3024300"/>
              <a:ext cx="9850" cy="6400"/>
            </a:xfrm>
            <a:custGeom>
              <a:avLst/>
              <a:gdLst/>
              <a:ahLst/>
              <a:cxnLst/>
              <a:rect l="l" t="t" r="r" b="b"/>
              <a:pathLst>
                <a:path w="394" h="256" extrusionOk="0">
                  <a:moveTo>
                    <a:pt x="327" y="0"/>
                  </a:moveTo>
                  <a:cubicBezTo>
                    <a:pt x="306" y="0"/>
                    <a:pt x="283" y="9"/>
                    <a:pt x="262" y="25"/>
                  </a:cubicBezTo>
                  <a:lnTo>
                    <a:pt x="227" y="60"/>
                  </a:lnTo>
                  <a:cubicBezTo>
                    <a:pt x="143" y="120"/>
                    <a:pt x="72" y="156"/>
                    <a:pt x="0" y="215"/>
                  </a:cubicBezTo>
                  <a:lnTo>
                    <a:pt x="0" y="227"/>
                  </a:lnTo>
                  <a:cubicBezTo>
                    <a:pt x="7" y="247"/>
                    <a:pt x="13" y="256"/>
                    <a:pt x="24" y="256"/>
                  </a:cubicBezTo>
                  <a:cubicBezTo>
                    <a:pt x="33" y="256"/>
                    <a:pt x="44" y="250"/>
                    <a:pt x="60" y="239"/>
                  </a:cubicBezTo>
                  <a:cubicBezTo>
                    <a:pt x="108" y="215"/>
                    <a:pt x="143" y="215"/>
                    <a:pt x="179" y="203"/>
                  </a:cubicBezTo>
                  <a:cubicBezTo>
                    <a:pt x="239" y="168"/>
                    <a:pt x="298" y="156"/>
                    <a:pt x="346" y="120"/>
                  </a:cubicBezTo>
                  <a:cubicBezTo>
                    <a:pt x="369" y="108"/>
                    <a:pt x="393" y="96"/>
                    <a:pt x="381" y="49"/>
                  </a:cubicBezTo>
                  <a:cubicBezTo>
                    <a:pt x="375" y="15"/>
                    <a:pt x="353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"/>
            <p:cNvSpPr/>
            <p:nvPr/>
          </p:nvSpPr>
          <p:spPr>
            <a:xfrm>
              <a:off x="4115975" y="3004450"/>
              <a:ext cx="7775" cy="7300"/>
            </a:xfrm>
            <a:custGeom>
              <a:avLst/>
              <a:gdLst/>
              <a:ahLst/>
              <a:cxnLst/>
              <a:rect l="l" t="t" r="r" b="b"/>
              <a:pathLst>
                <a:path w="311" h="292" extrusionOk="0">
                  <a:moveTo>
                    <a:pt x="233" y="0"/>
                  </a:moveTo>
                  <a:cubicBezTo>
                    <a:pt x="221" y="0"/>
                    <a:pt x="209" y="3"/>
                    <a:pt x="203" y="9"/>
                  </a:cubicBezTo>
                  <a:cubicBezTo>
                    <a:pt x="179" y="45"/>
                    <a:pt x="155" y="69"/>
                    <a:pt x="132" y="104"/>
                  </a:cubicBezTo>
                  <a:lnTo>
                    <a:pt x="1" y="235"/>
                  </a:lnTo>
                  <a:cubicBezTo>
                    <a:pt x="8" y="273"/>
                    <a:pt x="16" y="291"/>
                    <a:pt x="29" y="291"/>
                  </a:cubicBezTo>
                  <a:cubicBezTo>
                    <a:pt x="37" y="291"/>
                    <a:pt x="47" y="284"/>
                    <a:pt x="60" y="271"/>
                  </a:cubicBezTo>
                  <a:cubicBezTo>
                    <a:pt x="84" y="247"/>
                    <a:pt x="191" y="188"/>
                    <a:pt x="215" y="164"/>
                  </a:cubicBezTo>
                  <a:cubicBezTo>
                    <a:pt x="251" y="128"/>
                    <a:pt x="310" y="116"/>
                    <a:pt x="274" y="57"/>
                  </a:cubicBezTo>
                  <a:cubicBezTo>
                    <a:pt x="274" y="45"/>
                    <a:pt x="263" y="9"/>
                    <a:pt x="263" y="9"/>
                  </a:cubicBezTo>
                  <a:cubicBezTo>
                    <a:pt x="257" y="3"/>
                    <a:pt x="245" y="0"/>
                    <a:pt x="2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"/>
            <p:cNvSpPr/>
            <p:nvPr/>
          </p:nvSpPr>
          <p:spPr>
            <a:xfrm>
              <a:off x="4265100" y="2508550"/>
              <a:ext cx="5675" cy="10375"/>
            </a:xfrm>
            <a:custGeom>
              <a:avLst/>
              <a:gdLst/>
              <a:ahLst/>
              <a:cxnLst/>
              <a:rect l="l" t="t" r="r" b="b"/>
              <a:pathLst>
                <a:path w="227" h="415" extrusionOk="0">
                  <a:moveTo>
                    <a:pt x="130" y="0"/>
                  </a:moveTo>
                  <a:cubicBezTo>
                    <a:pt x="117" y="0"/>
                    <a:pt x="108" y="3"/>
                    <a:pt x="108" y="9"/>
                  </a:cubicBezTo>
                  <a:cubicBezTo>
                    <a:pt x="72" y="69"/>
                    <a:pt x="60" y="128"/>
                    <a:pt x="36" y="188"/>
                  </a:cubicBezTo>
                  <a:cubicBezTo>
                    <a:pt x="24" y="247"/>
                    <a:pt x="13" y="319"/>
                    <a:pt x="1" y="390"/>
                  </a:cubicBezTo>
                  <a:cubicBezTo>
                    <a:pt x="1" y="390"/>
                    <a:pt x="13" y="414"/>
                    <a:pt x="1" y="414"/>
                  </a:cubicBezTo>
                  <a:lnTo>
                    <a:pt x="36" y="414"/>
                  </a:lnTo>
                  <a:cubicBezTo>
                    <a:pt x="60" y="414"/>
                    <a:pt x="60" y="378"/>
                    <a:pt x="72" y="367"/>
                  </a:cubicBezTo>
                  <a:cubicBezTo>
                    <a:pt x="120" y="259"/>
                    <a:pt x="167" y="176"/>
                    <a:pt x="203" y="69"/>
                  </a:cubicBezTo>
                  <a:cubicBezTo>
                    <a:pt x="227" y="57"/>
                    <a:pt x="191" y="21"/>
                    <a:pt x="179" y="9"/>
                  </a:cubicBezTo>
                  <a:cubicBezTo>
                    <a:pt x="161" y="3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"/>
            <p:cNvSpPr/>
            <p:nvPr/>
          </p:nvSpPr>
          <p:spPr>
            <a:xfrm>
              <a:off x="4259450" y="2525675"/>
              <a:ext cx="4775" cy="10500"/>
            </a:xfrm>
            <a:custGeom>
              <a:avLst/>
              <a:gdLst/>
              <a:ahLst/>
              <a:cxnLst/>
              <a:rect l="l" t="t" r="r" b="b"/>
              <a:pathLst>
                <a:path w="191" h="420" extrusionOk="0">
                  <a:moveTo>
                    <a:pt x="144" y="1"/>
                  </a:moveTo>
                  <a:cubicBezTo>
                    <a:pt x="95" y="1"/>
                    <a:pt x="58" y="32"/>
                    <a:pt x="48" y="63"/>
                  </a:cubicBezTo>
                  <a:lnTo>
                    <a:pt x="48" y="122"/>
                  </a:lnTo>
                  <a:cubicBezTo>
                    <a:pt x="36" y="217"/>
                    <a:pt x="12" y="301"/>
                    <a:pt x="0" y="408"/>
                  </a:cubicBezTo>
                  <a:lnTo>
                    <a:pt x="12" y="420"/>
                  </a:lnTo>
                  <a:cubicBezTo>
                    <a:pt x="60" y="420"/>
                    <a:pt x="72" y="408"/>
                    <a:pt x="72" y="384"/>
                  </a:cubicBezTo>
                  <a:cubicBezTo>
                    <a:pt x="72" y="336"/>
                    <a:pt x="108" y="301"/>
                    <a:pt x="120" y="265"/>
                  </a:cubicBezTo>
                  <a:cubicBezTo>
                    <a:pt x="155" y="217"/>
                    <a:pt x="167" y="158"/>
                    <a:pt x="179" y="98"/>
                  </a:cubicBezTo>
                  <a:cubicBezTo>
                    <a:pt x="191" y="63"/>
                    <a:pt x="191" y="39"/>
                    <a:pt x="167" y="3"/>
                  </a:cubicBezTo>
                  <a:cubicBezTo>
                    <a:pt x="159" y="1"/>
                    <a:pt x="15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"/>
            <p:cNvSpPr/>
            <p:nvPr/>
          </p:nvSpPr>
          <p:spPr>
            <a:xfrm>
              <a:off x="4272850" y="2492400"/>
              <a:ext cx="6275" cy="8700"/>
            </a:xfrm>
            <a:custGeom>
              <a:avLst/>
              <a:gdLst/>
              <a:ahLst/>
              <a:cxnLst/>
              <a:rect l="l" t="t" r="r" b="b"/>
              <a:pathLst>
                <a:path w="251" h="348" extrusionOk="0">
                  <a:moveTo>
                    <a:pt x="179" y="1"/>
                  </a:moveTo>
                  <a:cubicBezTo>
                    <a:pt x="167" y="1"/>
                    <a:pt x="131" y="12"/>
                    <a:pt x="119" y="24"/>
                  </a:cubicBezTo>
                  <a:cubicBezTo>
                    <a:pt x="107" y="60"/>
                    <a:pt x="95" y="84"/>
                    <a:pt x="72" y="131"/>
                  </a:cubicBezTo>
                  <a:cubicBezTo>
                    <a:pt x="60" y="167"/>
                    <a:pt x="12" y="251"/>
                    <a:pt x="0" y="310"/>
                  </a:cubicBezTo>
                  <a:cubicBezTo>
                    <a:pt x="26" y="336"/>
                    <a:pt x="41" y="347"/>
                    <a:pt x="55" y="347"/>
                  </a:cubicBezTo>
                  <a:cubicBezTo>
                    <a:pt x="67" y="347"/>
                    <a:pt x="79" y="339"/>
                    <a:pt x="95" y="322"/>
                  </a:cubicBezTo>
                  <a:cubicBezTo>
                    <a:pt x="107" y="286"/>
                    <a:pt x="179" y="191"/>
                    <a:pt x="191" y="143"/>
                  </a:cubicBezTo>
                  <a:cubicBezTo>
                    <a:pt x="215" y="108"/>
                    <a:pt x="250" y="72"/>
                    <a:pt x="215" y="24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"/>
            <p:cNvSpPr/>
            <p:nvPr/>
          </p:nvSpPr>
          <p:spPr>
            <a:xfrm>
              <a:off x="4247550" y="2511025"/>
              <a:ext cx="5975" cy="14375"/>
            </a:xfrm>
            <a:custGeom>
              <a:avLst/>
              <a:gdLst/>
              <a:ahLst/>
              <a:cxnLst/>
              <a:rect l="l" t="t" r="r" b="b"/>
              <a:pathLst>
                <a:path w="239" h="575" extrusionOk="0">
                  <a:moveTo>
                    <a:pt x="173" y="1"/>
                  </a:moveTo>
                  <a:cubicBezTo>
                    <a:pt x="151" y="1"/>
                    <a:pt x="119" y="12"/>
                    <a:pt x="119" y="29"/>
                  </a:cubicBezTo>
                  <a:cubicBezTo>
                    <a:pt x="84" y="101"/>
                    <a:pt x="60" y="196"/>
                    <a:pt x="48" y="268"/>
                  </a:cubicBezTo>
                  <a:cubicBezTo>
                    <a:pt x="36" y="339"/>
                    <a:pt x="12" y="434"/>
                    <a:pt x="0" y="529"/>
                  </a:cubicBezTo>
                  <a:lnTo>
                    <a:pt x="0" y="565"/>
                  </a:lnTo>
                  <a:cubicBezTo>
                    <a:pt x="6" y="571"/>
                    <a:pt x="18" y="574"/>
                    <a:pt x="28" y="574"/>
                  </a:cubicBezTo>
                  <a:cubicBezTo>
                    <a:pt x="39" y="574"/>
                    <a:pt x="48" y="571"/>
                    <a:pt x="48" y="565"/>
                  </a:cubicBezTo>
                  <a:cubicBezTo>
                    <a:pt x="60" y="529"/>
                    <a:pt x="60" y="518"/>
                    <a:pt x="72" y="482"/>
                  </a:cubicBezTo>
                  <a:cubicBezTo>
                    <a:pt x="119" y="351"/>
                    <a:pt x="179" y="220"/>
                    <a:pt x="226" y="89"/>
                  </a:cubicBezTo>
                  <a:cubicBezTo>
                    <a:pt x="238" y="53"/>
                    <a:pt x="203" y="29"/>
                    <a:pt x="191" y="6"/>
                  </a:cubicBezTo>
                  <a:cubicBezTo>
                    <a:pt x="188" y="2"/>
                    <a:pt x="181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"/>
            <p:cNvSpPr/>
            <p:nvPr/>
          </p:nvSpPr>
          <p:spPr>
            <a:xfrm>
              <a:off x="4241600" y="2533650"/>
              <a:ext cx="4775" cy="13250"/>
            </a:xfrm>
            <a:custGeom>
              <a:avLst/>
              <a:gdLst/>
              <a:ahLst/>
              <a:cxnLst/>
              <a:rect l="l" t="t" r="r" b="b"/>
              <a:pathLst>
                <a:path w="191" h="530" extrusionOk="0">
                  <a:moveTo>
                    <a:pt x="139" y="0"/>
                  </a:moveTo>
                  <a:cubicBezTo>
                    <a:pt x="90" y="0"/>
                    <a:pt x="50" y="47"/>
                    <a:pt x="60" y="77"/>
                  </a:cubicBezTo>
                  <a:lnTo>
                    <a:pt x="60" y="148"/>
                  </a:lnTo>
                  <a:cubicBezTo>
                    <a:pt x="48" y="279"/>
                    <a:pt x="12" y="386"/>
                    <a:pt x="0" y="517"/>
                  </a:cubicBezTo>
                  <a:lnTo>
                    <a:pt x="12" y="529"/>
                  </a:lnTo>
                  <a:cubicBezTo>
                    <a:pt x="48" y="529"/>
                    <a:pt x="72" y="517"/>
                    <a:pt x="72" y="482"/>
                  </a:cubicBezTo>
                  <a:cubicBezTo>
                    <a:pt x="72" y="434"/>
                    <a:pt x="107" y="375"/>
                    <a:pt x="119" y="327"/>
                  </a:cubicBezTo>
                  <a:cubicBezTo>
                    <a:pt x="131" y="256"/>
                    <a:pt x="167" y="184"/>
                    <a:pt x="179" y="101"/>
                  </a:cubicBezTo>
                  <a:cubicBezTo>
                    <a:pt x="179" y="77"/>
                    <a:pt x="191" y="29"/>
                    <a:pt x="167" y="5"/>
                  </a:cubicBezTo>
                  <a:cubicBezTo>
                    <a:pt x="157" y="2"/>
                    <a:pt x="148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"/>
            <p:cNvSpPr/>
            <p:nvPr/>
          </p:nvSpPr>
          <p:spPr>
            <a:xfrm>
              <a:off x="4256175" y="2489125"/>
              <a:ext cx="6275" cy="11825"/>
            </a:xfrm>
            <a:custGeom>
              <a:avLst/>
              <a:gdLst/>
              <a:ahLst/>
              <a:cxnLst/>
              <a:rect l="l" t="t" r="r" b="b"/>
              <a:pathLst>
                <a:path w="251" h="473" extrusionOk="0">
                  <a:moveTo>
                    <a:pt x="179" y="1"/>
                  </a:moveTo>
                  <a:cubicBezTo>
                    <a:pt x="167" y="1"/>
                    <a:pt x="131" y="12"/>
                    <a:pt x="120" y="36"/>
                  </a:cubicBezTo>
                  <a:cubicBezTo>
                    <a:pt x="108" y="84"/>
                    <a:pt x="84" y="143"/>
                    <a:pt x="72" y="191"/>
                  </a:cubicBezTo>
                  <a:cubicBezTo>
                    <a:pt x="60" y="251"/>
                    <a:pt x="24" y="358"/>
                    <a:pt x="0" y="429"/>
                  </a:cubicBezTo>
                  <a:cubicBezTo>
                    <a:pt x="12" y="458"/>
                    <a:pt x="23" y="472"/>
                    <a:pt x="33" y="472"/>
                  </a:cubicBezTo>
                  <a:cubicBezTo>
                    <a:pt x="44" y="472"/>
                    <a:pt x="54" y="455"/>
                    <a:pt x="60" y="417"/>
                  </a:cubicBezTo>
                  <a:cubicBezTo>
                    <a:pt x="72" y="370"/>
                    <a:pt x="143" y="227"/>
                    <a:pt x="179" y="179"/>
                  </a:cubicBezTo>
                  <a:cubicBezTo>
                    <a:pt x="203" y="132"/>
                    <a:pt x="251" y="72"/>
                    <a:pt x="203" y="24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"/>
            <p:cNvSpPr/>
            <p:nvPr/>
          </p:nvSpPr>
          <p:spPr>
            <a:xfrm>
              <a:off x="3989475" y="257455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12" y="1"/>
                  </a:moveTo>
                  <a:cubicBezTo>
                    <a:pt x="12" y="48"/>
                    <a:pt x="0" y="72"/>
                    <a:pt x="0" y="108"/>
                  </a:cubicBezTo>
                  <a:lnTo>
                    <a:pt x="0" y="227"/>
                  </a:lnTo>
                  <a:lnTo>
                    <a:pt x="12" y="239"/>
                  </a:lnTo>
                  <a:lnTo>
                    <a:pt x="36" y="239"/>
                  </a:lnTo>
                  <a:cubicBezTo>
                    <a:pt x="60" y="227"/>
                    <a:pt x="60" y="227"/>
                    <a:pt x="60" y="215"/>
                  </a:cubicBezTo>
                  <a:cubicBezTo>
                    <a:pt x="72" y="155"/>
                    <a:pt x="96" y="108"/>
                    <a:pt x="120" y="48"/>
                  </a:cubicBezTo>
                  <a:cubicBezTo>
                    <a:pt x="120" y="36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"/>
            <p:cNvSpPr/>
            <p:nvPr/>
          </p:nvSpPr>
          <p:spPr>
            <a:xfrm>
              <a:off x="3986800" y="2584125"/>
              <a:ext cx="3300" cy="5325"/>
            </a:xfrm>
            <a:custGeom>
              <a:avLst/>
              <a:gdLst/>
              <a:ahLst/>
              <a:cxnLst/>
              <a:rect l="l" t="t" r="r" b="b"/>
              <a:pathLst>
                <a:path w="132" h="213" extrusionOk="0">
                  <a:moveTo>
                    <a:pt x="40" y="1"/>
                  </a:moveTo>
                  <a:cubicBezTo>
                    <a:pt x="12" y="1"/>
                    <a:pt x="0" y="18"/>
                    <a:pt x="0" y="34"/>
                  </a:cubicBezTo>
                  <a:lnTo>
                    <a:pt x="0" y="70"/>
                  </a:lnTo>
                  <a:lnTo>
                    <a:pt x="0" y="213"/>
                  </a:lnTo>
                  <a:lnTo>
                    <a:pt x="12" y="213"/>
                  </a:lnTo>
                  <a:cubicBezTo>
                    <a:pt x="48" y="213"/>
                    <a:pt x="60" y="213"/>
                    <a:pt x="60" y="201"/>
                  </a:cubicBezTo>
                  <a:cubicBezTo>
                    <a:pt x="60" y="189"/>
                    <a:pt x="72" y="153"/>
                    <a:pt x="84" y="142"/>
                  </a:cubicBezTo>
                  <a:cubicBezTo>
                    <a:pt x="107" y="106"/>
                    <a:pt x="119" y="82"/>
                    <a:pt x="119" y="46"/>
                  </a:cubicBezTo>
                  <a:cubicBezTo>
                    <a:pt x="119" y="34"/>
                    <a:pt x="131" y="22"/>
                    <a:pt x="84" y="11"/>
                  </a:cubicBezTo>
                  <a:cubicBezTo>
                    <a:pt x="66" y="4"/>
                    <a:pt x="52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"/>
            <p:cNvSpPr/>
            <p:nvPr/>
          </p:nvSpPr>
          <p:spPr>
            <a:xfrm>
              <a:off x="3992450" y="25656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72" y="0"/>
                  </a:moveTo>
                  <a:cubicBezTo>
                    <a:pt x="60" y="0"/>
                    <a:pt x="24" y="0"/>
                    <a:pt x="24" y="12"/>
                  </a:cubicBezTo>
                  <a:cubicBezTo>
                    <a:pt x="12" y="36"/>
                    <a:pt x="12" y="60"/>
                    <a:pt x="12" y="72"/>
                  </a:cubicBezTo>
                  <a:cubicBezTo>
                    <a:pt x="12" y="108"/>
                    <a:pt x="1" y="155"/>
                    <a:pt x="1" y="179"/>
                  </a:cubicBezTo>
                  <a:cubicBezTo>
                    <a:pt x="20" y="199"/>
                    <a:pt x="36" y="208"/>
                    <a:pt x="47" y="208"/>
                  </a:cubicBezTo>
                  <a:cubicBezTo>
                    <a:pt x="55" y="208"/>
                    <a:pt x="60" y="202"/>
                    <a:pt x="60" y="191"/>
                  </a:cubicBezTo>
                  <a:cubicBezTo>
                    <a:pt x="72" y="179"/>
                    <a:pt x="96" y="120"/>
                    <a:pt x="120" y="108"/>
                  </a:cubicBezTo>
                  <a:cubicBezTo>
                    <a:pt x="132" y="72"/>
                    <a:pt x="155" y="60"/>
                    <a:pt x="96" y="36"/>
                  </a:cubicBezTo>
                  <a:cubicBezTo>
                    <a:pt x="96" y="12"/>
                    <a:pt x="72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"/>
            <p:cNvSpPr/>
            <p:nvPr/>
          </p:nvSpPr>
          <p:spPr>
            <a:xfrm>
              <a:off x="4075500" y="26826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4" y="1"/>
                  </a:moveTo>
                  <a:cubicBezTo>
                    <a:pt x="15" y="18"/>
                    <a:pt x="0" y="29"/>
                    <a:pt x="2" y="29"/>
                  </a:cubicBezTo>
                  <a:cubicBezTo>
                    <a:pt x="3" y="29"/>
                    <a:pt x="6" y="28"/>
                    <a:pt x="12" y="24"/>
                  </a:cubicBezTo>
                  <a:cubicBezTo>
                    <a:pt x="12" y="24"/>
                    <a:pt x="24" y="36"/>
                    <a:pt x="36" y="36"/>
                  </a:cubicBezTo>
                  <a:cubicBezTo>
                    <a:pt x="96" y="84"/>
                    <a:pt x="167" y="120"/>
                    <a:pt x="227" y="143"/>
                  </a:cubicBezTo>
                  <a:cubicBezTo>
                    <a:pt x="250" y="143"/>
                    <a:pt x="262" y="132"/>
                    <a:pt x="274" y="120"/>
                  </a:cubicBezTo>
                  <a:lnTo>
                    <a:pt x="274" y="72"/>
                  </a:lnTo>
                  <a:cubicBezTo>
                    <a:pt x="227" y="48"/>
                    <a:pt x="203" y="36"/>
                    <a:pt x="155" y="24"/>
                  </a:cubicBezTo>
                  <a:cubicBezTo>
                    <a:pt x="108" y="13"/>
                    <a:pt x="72" y="1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"/>
            <p:cNvSpPr/>
            <p:nvPr/>
          </p:nvSpPr>
          <p:spPr>
            <a:xfrm>
              <a:off x="4064475" y="2678425"/>
              <a:ext cx="7175" cy="3375"/>
            </a:xfrm>
            <a:custGeom>
              <a:avLst/>
              <a:gdLst/>
              <a:ahLst/>
              <a:cxnLst/>
              <a:rect l="l" t="t" r="r" b="b"/>
              <a:pathLst>
                <a:path w="287" h="135" extrusionOk="0">
                  <a:moveTo>
                    <a:pt x="13" y="1"/>
                  </a:moveTo>
                  <a:lnTo>
                    <a:pt x="1" y="13"/>
                  </a:lnTo>
                  <a:cubicBezTo>
                    <a:pt x="1" y="49"/>
                    <a:pt x="13" y="60"/>
                    <a:pt x="25" y="60"/>
                  </a:cubicBezTo>
                  <a:cubicBezTo>
                    <a:pt x="60" y="60"/>
                    <a:pt x="72" y="72"/>
                    <a:pt x="108" y="84"/>
                  </a:cubicBezTo>
                  <a:cubicBezTo>
                    <a:pt x="132" y="108"/>
                    <a:pt x="168" y="120"/>
                    <a:pt x="215" y="132"/>
                  </a:cubicBezTo>
                  <a:cubicBezTo>
                    <a:pt x="221" y="132"/>
                    <a:pt x="230" y="135"/>
                    <a:pt x="240" y="135"/>
                  </a:cubicBezTo>
                  <a:cubicBezTo>
                    <a:pt x="251" y="135"/>
                    <a:pt x="263" y="132"/>
                    <a:pt x="275" y="120"/>
                  </a:cubicBezTo>
                  <a:cubicBezTo>
                    <a:pt x="287" y="72"/>
                    <a:pt x="251" y="49"/>
                    <a:pt x="251" y="49"/>
                  </a:cubicBezTo>
                  <a:lnTo>
                    <a:pt x="203" y="49"/>
                  </a:lnTo>
                  <a:cubicBezTo>
                    <a:pt x="132" y="25"/>
                    <a:pt x="72" y="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"/>
            <p:cNvSpPr/>
            <p:nvPr/>
          </p:nvSpPr>
          <p:spPr>
            <a:xfrm>
              <a:off x="4087100" y="2687950"/>
              <a:ext cx="5975" cy="3850"/>
            </a:xfrm>
            <a:custGeom>
              <a:avLst/>
              <a:gdLst/>
              <a:ahLst/>
              <a:cxnLst/>
              <a:rect l="l" t="t" r="r" b="b"/>
              <a:pathLst>
                <a:path w="239" h="154" extrusionOk="0">
                  <a:moveTo>
                    <a:pt x="36" y="1"/>
                  </a:moveTo>
                  <a:cubicBezTo>
                    <a:pt x="1" y="37"/>
                    <a:pt x="1" y="49"/>
                    <a:pt x="13" y="49"/>
                  </a:cubicBezTo>
                  <a:cubicBezTo>
                    <a:pt x="48" y="60"/>
                    <a:pt x="108" y="108"/>
                    <a:pt x="132" y="120"/>
                  </a:cubicBezTo>
                  <a:cubicBezTo>
                    <a:pt x="149" y="137"/>
                    <a:pt x="165" y="154"/>
                    <a:pt x="186" y="154"/>
                  </a:cubicBezTo>
                  <a:cubicBezTo>
                    <a:pt x="195" y="154"/>
                    <a:pt x="205" y="151"/>
                    <a:pt x="215" y="144"/>
                  </a:cubicBezTo>
                  <a:cubicBezTo>
                    <a:pt x="227" y="144"/>
                    <a:pt x="239" y="120"/>
                    <a:pt x="239" y="120"/>
                  </a:cubicBezTo>
                  <a:cubicBezTo>
                    <a:pt x="239" y="108"/>
                    <a:pt x="239" y="84"/>
                    <a:pt x="227" y="84"/>
                  </a:cubicBezTo>
                  <a:cubicBezTo>
                    <a:pt x="203" y="60"/>
                    <a:pt x="179" y="60"/>
                    <a:pt x="156" y="49"/>
                  </a:cubicBezTo>
                  <a:cubicBezTo>
                    <a:pt x="120" y="37"/>
                    <a:pt x="84" y="2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"/>
            <p:cNvSpPr/>
            <p:nvPr/>
          </p:nvSpPr>
          <p:spPr>
            <a:xfrm>
              <a:off x="4040725" y="2672175"/>
              <a:ext cx="7400" cy="2125"/>
            </a:xfrm>
            <a:custGeom>
              <a:avLst/>
              <a:gdLst/>
              <a:ahLst/>
              <a:cxnLst/>
              <a:rect l="l" t="t" r="r" b="b"/>
              <a:pathLst>
                <a:path w="296" h="85" extrusionOk="0">
                  <a:moveTo>
                    <a:pt x="10" y="1"/>
                  </a:moveTo>
                  <a:cubicBezTo>
                    <a:pt x="3" y="16"/>
                    <a:pt x="0" y="26"/>
                    <a:pt x="7" y="26"/>
                  </a:cubicBezTo>
                  <a:cubicBezTo>
                    <a:pt x="12" y="26"/>
                    <a:pt x="20" y="22"/>
                    <a:pt x="34" y="13"/>
                  </a:cubicBezTo>
                  <a:cubicBezTo>
                    <a:pt x="34" y="25"/>
                    <a:pt x="46" y="25"/>
                    <a:pt x="58" y="25"/>
                  </a:cubicBezTo>
                  <a:cubicBezTo>
                    <a:pt x="129" y="37"/>
                    <a:pt x="189" y="72"/>
                    <a:pt x="272" y="84"/>
                  </a:cubicBezTo>
                  <a:cubicBezTo>
                    <a:pt x="272" y="84"/>
                    <a:pt x="296" y="72"/>
                    <a:pt x="296" y="60"/>
                  </a:cubicBezTo>
                  <a:cubicBezTo>
                    <a:pt x="296" y="37"/>
                    <a:pt x="296" y="13"/>
                    <a:pt x="284" y="13"/>
                  </a:cubicBezTo>
                  <a:cubicBezTo>
                    <a:pt x="248" y="13"/>
                    <a:pt x="213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"/>
            <p:cNvSpPr/>
            <p:nvPr/>
          </p:nvSpPr>
          <p:spPr>
            <a:xfrm>
              <a:off x="4028775" y="2670100"/>
              <a:ext cx="7150" cy="2475"/>
            </a:xfrm>
            <a:custGeom>
              <a:avLst/>
              <a:gdLst/>
              <a:ahLst/>
              <a:cxnLst/>
              <a:rect l="l" t="t" r="r" b="b"/>
              <a:pathLst>
                <a:path w="286" h="99" extrusionOk="0">
                  <a:moveTo>
                    <a:pt x="0" y="1"/>
                  </a:moveTo>
                  <a:lnTo>
                    <a:pt x="0" y="24"/>
                  </a:lnTo>
                  <a:cubicBezTo>
                    <a:pt x="0" y="48"/>
                    <a:pt x="12" y="60"/>
                    <a:pt x="36" y="60"/>
                  </a:cubicBezTo>
                  <a:cubicBezTo>
                    <a:pt x="48" y="60"/>
                    <a:pt x="72" y="84"/>
                    <a:pt x="107" y="84"/>
                  </a:cubicBezTo>
                  <a:cubicBezTo>
                    <a:pt x="155" y="84"/>
                    <a:pt x="179" y="96"/>
                    <a:pt x="226" y="96"/>
                  </a:cubicBezTo>
                  <a:cubicBezTo>
                    <a:pt x="238" y="96"/>
                    <a:pt x="250" y="99"/>
                    <a:pt x="261" y="99"/>
                  </a:cubicBezTo>
                  <a:cubicBezTo>
                    <a:pt x="271" y="99"/>
                    <a:pt x="280" y="96"/>
                    <a:pt x="286" y="84"/>
                  </a:cubicBezTo>
                  <a:cubicBezTo>
                    <a:pt x="286" y="36"/>
                    <a:pt x="274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"/>
            <p:cNvSpPr/>
            <p:nvPr/>
          </p:nvSpPr>
          <p:spPr>
            <a:xfrm>
              <a:off x="4053475" y="2675150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24" y="1"/>
                  </a:moveTo>
                  <a:cubicBezTo>
                    <a:pt x="0" y="25"/>
                    <a:pt x="0" y="37"/>
                    <a:pt x="36" y="37"/>
                  </a:cubicBezTo>
                  <a:cubicBezTo>
                    <a:pt x="72" y="37"/>
                    <a:pt x="143" y="72"/>
                    <a:pt x="179" y="84"/>
                  </a:cubicBezTo>
                  <a:cubicBezTo>
                    <a:pt x="186" y="92"/>
                    <a:pt x="198" y="108"/>
                    <a:pt x="215" y="108"/>
                  </a:cubicBezTo>
                  <a:cubicBezTo>
                    <a:pt x="225" y="108"/>
                    <a:pt x="237" y="102"/>
                    <a:pt x="250" y="84"/>
                  </a:cubicBezTo>
                  <a:cubicBezTo>
                    <a:pt x="250" y="72"/>
                    <a:pt x="262" y="60"/>
                    <a:pt x="262" y="60"/>
                  </a:cubicBezTo>
                  <a:cubicBezTo>
                    <a:pt x="250" y="37"/>
                    <a:pt x="250" y="25"/>
                    <a:pt x="238" y="25"/>
                  </a:cubicBezTo>
                  <a:cubicBezTo>
                    <a:pt x="215" y="13"/>
                    <a:pt x="191" y="13"/>
                    <a:pt x="155" y="13"/>
                  </a:cubicBezTo>
                  <a:cubicBezTo>
                    <a:pt x="131" y="13"/>
                    <a:pt x="72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"/>
            <p:cNvSpPr/>
            <p:nvPr/>
          </p:nvSpPr>
          <p:spPr>
            <a:xfrm>
              <a:off x="4003475" y="2668475"/>
              <a:ext cx="7750" cy="2550"/>
            </a:xfrm>
            <a:custGeom>
              <a:avLst/>
              <a:gdLst/>
              <a:ahLst/>
              <a:cxnLst/>
              <a:rect l="l" t="t" r="r" b="b"/>
              <a:pathLst>
                <a:path w="310" h="102" extrusionOk="0">
                  <a:moveTo>
                    <a:pt x="267" y="1"/>
                  </a:moveTo>
                  <a:cubicBezTo>
                    <a:pt x="242" y="1"/>
                    <a:pt x="210" y="6"/>
                    <a:pt x="179" y="6"/>
                  </a:cubicBezTo>
                  <a:cubicBezTo>
                    <a:pt x="131" y="6"/>
                    <a:pt x="83" y="18"/>
                    <a:pt x="48" y="42"/>
                  </a:cubicBezTo>
                  <a:cubicBezTo>
                    <a:pt x="48" y="42"/>
                    <a:pt x="36" y="54"/>
                    <a:pt x="0" y="66"/>
                  </a:cubicBezTo>
                  <a:cubicBezTo>
                    <a:pt x="0" y="89"/>
                    <a:pt x="12" y="101"/>
                    <a:pt x="12" y="101"/>
                  </a:cubicBezTo>
                  <a:lnTo>
                    <a:pt x="286" y="101"/>
                  </a:lnTo>
                  <a:cubicBezTo>
                    <a:pt x="298" y="101"/>
                    <a:pt x="310" y="66"/>
                    <a:pt x="310" y="54"/>
                  </a:cubicBezTo>
                  <a:cubicBezTo>
                    <a:pt x="310" y="42"/>
                    <a:pt x="310" y="6"/>
                    <a:pt x="298" y="6"/>
                  </a:cubicBezTo>
                  <a:cubicBezTo>
                    <a:pt x="290" y="2"/>
                    <a:pt x="279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"/>
            <p:cNvSpPr/>
            <p:nvPr/>
          </p:nvSpPr>
          <p:spPr>
            <a:xfrm>
              <a:off x="3991850" y="2668625"/>
              <a:ext cx="7475" cy="2700"/>
            </a:xfrm>
            <a:custGeom>
              <a:avLst/>
              <a:gdLst/>
              <a:ahLst/>
              <a:cxnLst/>
              <a:rect l="l" t="t" r="r" b="b"/>
              <a:pathLst>
                <a:path w="299" h="108" extrusionOk="0">
                  <a:moveTo>
                    <a:pt x="239" y="0"/>
                  </a:moveTo>
                  <a:cubicBezTo>
                    <a:pt x="227" y="0"/>
                    <a:pt x="215" y="12"/>
                    <a:pt x="203" y="12"/>
                  </a:cubicBezTo>
                  <a:cubicBezTo>
                    <a:pt x="120" y="36"/>
                    <a:pt x="60" y="48"/>
                    <a:pt x="1" y="60"/>
                  </a:cubicBezTo>
                  <a:lnTo>
                    <a:pt x="1" y="83"/>
                  </a:lnTo>
                  <a:cubicBezTo>
                    <a:pt x="25" y="107"/>
                    <a:pt x="36" y="107"/>
                    <a:pt x="48" y="107"/>
                  </a:cubicBezTo>
                  <a:lnTo>
                    <a:pt x="263" y="107"/>
                  </a:lnTo>
                  <a:cubicBezTo>
                    <a:pt x="275" y="107"/>
                    <a:pt x="298" y="107"/>
                    <a:pt x="298" y="83"/>
                  </a:cubicBezTo>
                  <a:cubicBezTo>
                    <a:pt x="298" y="36"/>
                    <a:pt x="275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"/>
            <p:cNvSpPr/>
            <p:nvPr/>
          </p:nvSpPr>
          <p:spPr>
            <a:xfrm>
              <a:off x="4017150" y="2668775"/>
              <a:ext cx="6575" cy="2575"/>
            </a:xfrm>
            <a:custGeom>
              <a:avLst/>
              <a:gdLst/>
              <a:ahLst/>
              <a:cxnLst/>
              <a:rect l="l" t="t" r="r" b="b"/>
              <a:pathLst>
                <a:path w="263" h="103" extrusionOk="0">
                  <a:moveTo>
                    <a:pt x="208" y="1"/>
                  </a:moveTo>
                  <a:cubicBezTo>
                    <a:pt x="193" y="1"/>
                    <a:pt x="171" y="6"/>
                    <a:pt x="156" y="6"/>
                  </a:cubicBezTo>
                  <a:cubicBezTo>
                    <a:pt x="120" y="30"/>
                    <a:pt x="60" y="30"/>
                    <a:pt x="25" y="30"/>
                  </a:cubicBezTo>
                  <a:cubicBezTo>
                    <a:pt x="1" y="54"/>
                    <a:pt x="1" y="77"/>
                    <a:pt x="36" y="89"/>
                  </a:cubicBezTo>
                  <a:cubicBezTo>
                    <a:pt x="60" y="89"/>
                    <a:pt x="132" y="101"/>
                    <a:pt x="167" y="101"/>
                  </a:cubicBezTo>
                  <a:cubicBezTo>
                    <a:pt x="179" y="101"/>
                    <a:pt x="190" y="102"/>
                    <a:pt x="199" y="102"/>
                  </a:cubicBezTo>
                  <a:cubicBezTo>
                    <a:pt x="218" y="102"/>
                    <a:pt x="231" y="97"/>
                    <a:pt x="239" y="65"/>
                  </a:cubicBezTo>
                  <a:cubicBezTo>
                    <a:pt x="263" y="54"/>
                    <a:pt x="263" y="42"/>
                    <a:pt x="263" y="42"/>
                  </a:cubicBezTo>
                  <a:cubicBezTo>
                    <a:pt x="263" y="30"/>
                    <a:pt x="239" y="6"/>
                    <a:pt x="227" y="6"/>
                  </a:cubicBezTo>
                  <a:cubicBezTo>
                    <a:pt x="223" y="2"/>
                    <a:pt x="216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"/>
            <p:cNvSpPr/>
            <p:nvPr/>
          </p:nvSpPr>
          <p:spPr>
            <a:xfrm>
              <a:off x="4065975" y="2690050"/>
              <a:ext cx="6875" cy="3000"/>
            </a:xfrm>
            <a:custGeom>
              <a:avLst/>
              <a:gdLst/>
              <a:ahLst/>
              <a:cxnLst/>
              <a:rect l="l" t="t" r="r" b="b"/>
              <a:pathLst>
                <a:path w="275" h="120" extrusionOk="0">
                  <a:moveTo>
                    <a:pt x="12" y="0"/>
                  </a:moveTo>
                  <a:cubicBezTo>
                    <a:pt x="0" y="12"/>
                    <a:pt x="0" y="24"/>
                    <a:pt x="0" y="24"/>
                  </a:cubicBezTo>
                  <a:cubicBezTo>
                    <a:pt x="0" y="36"/>
                    <a:pt x="12" y="36"/>
                    <a:pt x="36" y="36"/>
                  </a:cubicBezTo>
                  <a:cubicBezTo>
                    <a:pt x="108" y="72"/>
                    <a:pt x="167" y="96"/>
                    <a:pt x="227" y="119"/>
                  </a:cubicBezTo>
                  <a:cubicBezTo>
                    <a:pt x="227" y="119"/>
                    <a:pt x="250" y="96"/>
                    <a:pt x="250" y="84"/>
                  </a:cubicBezTo>
                  <a:cubicBezTo>
                    <a:pt x="274" y="72"/>
                    <a:pt x="250" y="36"/>
                    <a:pt x="250" y="36"/>
                  </a:cubicBezTo>
                  <a:cubicBezTo>
                    <a:pt x="227" y="24"/>
                    <a:pt x="191" y="12"/>
                    <a:pt x="155" y="12"/>
                  </a:cubicBezTo>
                  <a:cubicBezTo>
                    <a:pt x="108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"/>
            <p:cNvSpPr/>
            <p:nvPr/>
          </p:nvSpPr>
          <p:spPr>
            <a:xfrm>
              <a:off x="4055250" y="2686475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3" y="0"/>
                  </a:moveTo>
                  <a:lnTo>
                    <a:pt x="1" y="24"/>
                  </a:lnTo>
                  <a:cubicBezTo>
                    <a:pt x="1" y="48"/>
                    <a:pt x="13" y="60"/>
                    <a:pt x="25" y="60"/>
                  </a:cubicBezTo>
                  <a:cubicBezTo>
                    <a:pt x="60" y="60"/>
                    <a:pt x="72" y="84"/>
                    <a:pt x="96" y="96"/>
                  </a:cubicBezTo>
                  <a:cubicBezTo>
                    <a:pt x="132" y="108"/>
                    <a:pt x="179" y="119"/>
                    <a:pt x="203" y="119"/>
                  </a:cubicBezTo>
                  <a:cubicBezTo>
                    <a:pt x="210" y="119"/>
                    <a:pt x="221" y="127"/>
                    <a:pt x="231" y="127"/>
                  </a:cubicBezTo>
                  <a:cubicBezTo>
                    <a:pt x="238" y="127"/>
                    <a:pt x="246" y="123"/>
                    <a:pt x="251" y="108"/>
                  </a:cubicBezTo>
                  <a:cubicBezTo>
                    <a:pt x="263" y="84"/>
                    <a:pt x="251" y="36"/>
                    <a:pt x="215" y="24"/>
                  </a:cubicBezTo>
                  <a:lnTo>
                    <a:pt x="191" y="24"/>
                  </a:lnTo>
                  <a:cubicBezTo>
                    <a:pt x="132" y="24"/>
                    <a:pt x="72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"/>
            <p:cNvSpPr/>
            <p:nvPr/>
          </p:nvSpPr>
          <p:spPr>
            <a:xfrm>
              <a:off x="4077275" y="2693325"/>
              <a:ext cx="6275" cy="3175"/>
            </a:xfrm>
            <a:custGeom>
              <a:avLst/>
              <a:gdLst/>
              <a:ahLst/>
              <a:cxnLst/>
              <a:rect l="l" t="t" r="r" b="b"/>
              <a:pathLst>
                <a:path w="251" h="127" extrusionOk="0">
                  <a:moveTo>
                    <a:pt x="25" y="0"/>
                  </a:moveTo>
                  <a:cubicBezTo>
                    <a:pt x="1" y="24"/>
                    <a:pt x="1" y="48"/>
                    <a:pt x="37" y="48"/>
                  </a:cubicBezTo>
                  <a:lnTo>
                    <a:pt x="156" y="107"/>
                  </a:lnTo>
                  <a:cubicBezTo>
                    <a:pt x="177" y="115"/>
                    <a:pt x="190" y="126"/>
                    <a:pt x="205" y="126"/>
                  </a:cubicBezTo>
                  <a:cubicBezTo>
                    <a:pt x="215" y="126"/>
                    <a:pt x="225" y="121"/>
                    <a:pt x="239" y="107"/>
                  </a:cubicBezTo>
                  <a:cubicBezTo>
                    <a:pt x="239" y="84"/>
                    <a:pt x="251" y="72"/>
                    <a:pt x="251" y="72"/>
                  </a:cubicBezTo>
                  <a:cubicBezTo>
                    <a:pt x="227" y="72"/>
                    <a:pt x="227" y="48"/>
                    <a:pt x="215" y="48"/>
                  </a:cubicBezTo>
                  <a:cubicBezTo>
                    <a:pt x="191" y="24"/>
                    <a:pt x="179" y="24"/>
                    <a:pt x="144" y="24"/>
                  </a:cubicBezTo>
                  <a:cubicBezTo>
                    <a:pt x="108" y="12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"/>
            <p:cNvSpPr/>
            <p:nvPr/>
          </p:nvSpPr>
          <p:spPr>
            <a:xfrm>
              <a:off x="4033225" y="2682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" y="1"/>
                  </a:moveTo>
                  <a:cubicBezTo>
                    <a:pt x="1" y="12"/>
                    <a:pt x="1" y="48"/>
                    <a:pt x="13" y="48"/>
                  </a:cubicBezTo>
                  <a:lnTo>
                    <a:pt x="48" y="48"/>
                  </a:lnTo>
                  <a:cubicBezTo>
                    <a:pt x="108" y="60"/>
                    <a:pt x="179" y="72"/>
                    <a:pt x="239" y="84"/>
                  </a:cubicBezTo>
                  <a:cubicBezTo>
                    <a:pt x="239" y="90"/>
                    <a:pt x="241" y="92"/>
                    <a:pt x="244" y="92"/>
                  </a:cubicBezTo>
                  <a:cubicBezTo>
                    <a:pt x="254" y="92"/>
                    <a:pt x="275" y="69"/>
                    <a:pt x="275" y="60"/>
                  </a:cubicBezTo>
                  <a:cubicBezTo>
                    <a:pt x="275" y="48"/>
                    <a:pt x="251" y="12"/>
                    <a:pt x="251" y="12"/>
                  </a:cubicBezTo>
                  <a:cubicBezTo>
                    <a:pt x="215" y="1"/>
                    <a:pt x="179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"/>
            <p:cNvSpPr/>
            <p:nvPr/>
          </p:nvSpPr>
          <p:spPr>
            <a:xfrm>
              <a:off x="4022525" y="2681475"/>
              <a:ext cx="6275" cy="2050"/>
            </a:xfrm>
            <a:custGeom>
              <a:avLst/>
              <a:gdLst/>
              <a:ahLst/>
              <a:cxnLst/>
              <a:rect l="l" t="t" r="r" b="b"/>
              <a:pathLst>
                <a:path w="251" h="82" extrusionOk="0">
                  <a:moveTo>
                    <a:pt x="221" y="1"/>
                  </a:moveTo>
                  <a:cubicBezTo>
                    <a:pt x="215" y="1"/>
                    <a:pt x="209" y="3"/>
                    <a:pt x="202" y="10"/>
                  </a:cubicBezTo>
                  <a:lnTo>
                    <a:pt x="0" y="10"/>
                  </a:lnTo>
                  <a:lnTo>
                    <a:pt x="0" y="22"/>
                  </a:lnTo>
                  <a:cubicBezTo>
                    <a:pt x="0" y="34"/>
                    <a:pt x="12" y="58"/>
                    <a:pt x="24" y="58"/>
                  </a:cubicBezTo>
                  <a:cubicBezTo>
                    <a:pt x="60" y="58"/>
                    <a:pt x="72" y="69"/>
                    <a:pt x="107" y="69"/>
                  </a:cubicBezTo>
                  <a:cubicBezTo>
                    <a:pt x="131" y="69"/>
                    <a:pt x="179" y="81"/>
                    <a:pt x="202" y="81"/>
                  </a:cubicBezTo>
                  <a:cubicBezTo>
                    <a:pt x="214" y="81"/>
                    <a:pt x="238" y="81"/>
                    <a:pt x="250" y="58"/>
                  </a:cubicBezTo>
                  <a:cubicBezTo>
                    <a:pt x="250" y="23"/>
                    <a:pt x="237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"/>
            <p:cNvSpPr/>
            <p:nvPr/>
          </p:nvSpPr>
          <p:spPr>
            <a:xfrm>
              <a:off x="4044850" y="2684675"/>
              <a:ext cx="6275" cy="2575"/>
            </a:xfrm>
            <a:custGeom>
              <a:avLst/>
              <a:gdLst/>
              <a:ahLst/>
              <a:cxnLst/>
              <a:rect l="l" t="t" r="r" b="b"/>
              <a:pathLst>
                <a:path w="251" h="103" extrusionOk="0">
                  <a:moveTo>
                    <a:pt x="24" y="1"/>
                  </a:moveTo>
                  <a:cubicBezTo>
                    <a:pt x="0" y="37"/>
                    <a:pt x="0" y="49"/>
                    <a:pt x="48" y="60"/>
                  </a:cubicBezTo>
                  <a:cubicBezTo>
                    <a:pt x="71" y="60"/>
                    <a:pt x="131" y="96"/>
                    <a:pt x="167" y="96"/>
                  </a:cubicBezTo>
                  <a:cubicBezTo>
                    <a:pt x="179" y="96"/>
                    <a:pt x="188" y="102"/>
                    <a:pt x="198" y="102"/>
                  </a:cubicBezTo>
                  <a:cubicBezTo>
                    <a:pt x="208" y="102"/>
                    <a:pt x="220" y="96"/>
                    <a:pt x="238" y="72"/>
                  </a:cubicBezTo>
                  <a:cubicBezTo>
                    <a:pt x="238" y="60"/>
                    <a:pt x="250" y="49"/>
                    <a:pt x="250" y="49"/>
                  </a:cubicBezTo>
                  <a:cubicBezTo>
                    <a:pt x="238" y="37"/>
                    <a:pt x="238" y="13"/>
                    <a:pt x="214" y="13"/>
                  </a:cubicBezTo>
                  <a:lnTo>
                    <a:pt x="143" y="13"/>
                  </a:lnTo>
                  <a:cubicBezTo>
                    <a:pt x="119" y="1"/>
                    <a:pt x="71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"/>
            <p:cNvSpPr/>
            <p:nvPr/>
          </p:nvSpPr>
          <p:spPr>
            <a:xfrm>
              <a:off x="4061200" y="2699875"/>
              <a:ext cx="7775" cy="2400"/>
            </a:xfrm>
            <a:custGeom>
              <a:avLst/>
              <a:gdLst/>
              <a:ahLst/>
              <a:cxnLst/>
              <a:rect l="l" t="t" r="r" b="b"/>
              <a:pathLst>
                <a:path w="311" h="96" extrusionOk="0">
                  <a:moveTo>
                    <a:pt x="156" y="0"/>
                  </a:moveTo>
                  <a:cubicBezTo>
                    <a:pt x="120" y="0"/>
                    <a:pt x="72" y="24"/>
                    <a:pt x="13" y="24"/>
                  </a:cubicBezTo>
                  <a:cubicBezTo>
                    <a:pt x="1" y="48"/>
                    <a:pt x="1" y="60"/>
                    <a:pt x="13" y="60"/>
                  </a:cubicBezTo>
                  <a:lnTo>
                    <a:pt x="60" y="60"/>
                  </a:lnTo>
                  <a:cubicBezTo>
                    <a:pt x="132" y="84"/>
                    <a:pt x="203" y="95"/>
                    <a:pt x="275" y="95"/>
                  </a:cubicBezTo>
                  <a:cubicBezTo>
                    <a:pt x="299" y="95"/>
                    <a:pt x="310" y="60"/>
                    <a:pt x="310" y="48"/>
                  </a:cubicBezTo>
                  <a:cubicBezTo>
                    <a:pt x="310" y="36"/>
                    <a:pt x="310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"/>
            <p:cNvSpPr/>
            <p:nvPr/>
          </p:nvSpPr>
          <p:spPr>
            <a:xfrm>
              <a:off x="4049000" y="2699325"/>
              <a:ext cx="7475" cy="2050"/>
            </a:xfrm>
            <a:custGeom>
              <a:avLst/>
              <a:gdLst/>
              <a:ahLst/>
              <a:cxnLst/>
              <a:rect l="l" t="t" r="r" b="b"/>
              <a:pathLst>
                <a:path w="299" h="82" extrusionOk="0">
                  <a:moveTo>
                    <a:pt x="260" y="1"/>
                  </a:moveTo>
                  <a:cubicBezTo>
                    <a:pt x="252" y="1"/>
                    <a:pt x="245" y="4"/>
                    <a:pt x="239" y="10"/>
                  </a:cubicBezTo>
                  <a:lnTo>
                    <a:pt x="1" y="10"/>
                  </a:lnTo>
                  <a:lnTo>
                    <a:pt x="1" y="22"/>
                  </a:lnTo>
                  <a:cubicBezTo>
                    <a:pt x="1" y="34"/>
                    <a:pt x="13" y="58"/>
                    <a:pt x="25" y="58"/>
                  </a:cubicBezTo>
                  <a:cubicBezTo>
                    <a:pt x="48" y="58"/>
                    <a:pt x="84" y="70"/>
                    <a:pt x="120" y="70"/>
                  </a:cubicBezTo>
                  <a:cubicBezTo>
                    <a:pt x="156" y="70"/>
                    <a:pt x="191" y="82"/>
                    <a:pt x="239" y="82"/>
                  </a:cubicBezTo>
                  <a:cubicBezTo>
                    <a:pt x="263" y="82"/>
                    <a:pt x="275" y="82"/>
                    <a:pt x="298" y="58"/>
                  </a:cubicBezTo>
                  <a:cubicBezTo>
                    <a:pt x="298" y="23"/>
                    <a:pt x="279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"/>
            <p:cNvSpPr/>
            <p:nvPr/>
          </p:nvSpPr>
          <p:spPr>
            <a:xfrm>
              <a:off x="4074350" y="2701350"/>
              <a:ext cx="6525" cy="2375"/>
            </a:xfrm>
            <a:custGeom>
              <a:avLst/>
              <a:gdLst/>
              <a:ahLst/>
              <a:cxnLst/>
              <a:rect l="l" t="t" r="r" b="b"/>
              <a:pathLst>
                <a:path w="261" h="95" extrusionOk="0">
                  <a:moveTo>
                    <a:pt x="23" y="1"/>
                  </a:moveTo>
                  <a:cubicBezTo>
                    <a:pt x="4" y="37"/>
                    <a:pt x="0" y="53"/>
                    <a:pt x="15" y="53"/>
                  </a:cubicBezTo>
                  <a:cubicBezTo>
                    <a:pt x="20" y="53"/>
                    <a:pt x="26" y="51"/>
                    <a:pt x="34" y="48"/>
                  </a:cubicBezTo>
                  <a:cubicBezTo>
                    <a:pt x="70" y="48"/>
                    <a:pt x="142" y="84"/>
                    <a:pt x="177" y="84"/>
                  </a:cubicBezTo>
                  <a:cubicBezTo>
                    <a:pt x="188" y="89"/>
                    <a:pt x="201" y="95"/>
                    <a:pt x="213" y="95"/>
                  </a:cubicBezTo>
                  <a:cubicBezTo>
                    <a:pt x="228" y="95"/>
                    <a:pt x="242" y="87"/>
                    <a:pt x="249" y="60"/>
                  </a:cubicBezTo>
                  <a:cubicBezTo>
                    <a:pt x="249" y="48"/>
                    <a:pt x="261" y="36"/>
                    <a:pt x="261" y="36"/>
                  </a:cubicBezTo>
                  <a:cubicBezTo>
                    <a:pt x="261" y="25"/>
                    <a:pt x="249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"/>
            <p:cNvSpPr/>
            <p:nvPr/>
          </p:nvSpPr>
          <p:spPr>
            <a:xfrm>
              <a:off x="3929950" y="2797225"/>
              <a:ext cx="5375" cy="8025"/>
            </a:xfrm>
            <a:custGeom>
              <a:avLst/>
              <a:gdLst/>
              <a:ahLst/>
              <a:cxnLst/>
              <a:rect l="l" t="t" r="r" b="b"/>
              <a:pathLst>
                <a:path w="215" h="321" extrusionOk="0">
                  <a:moveTo>
                    <a:pt x="167" y="1"/>
                  </a:moveTo>
                  <a:cubicBezTo>
                    <a:pt x="160" y="1"/>
                    <a:pt x="155" y="3"/>
                    <a:pt x="155" y="11"/>
                  </a:cubicBezTo>
                  <a:cubicBezTo>
                    <a:pt x="119" y="47"/>
                    <a:pt x="95" y="95"/>
                    <a:pt x="72" y="142"/>
                  </a:cubicBezTo>
                  <a:cubicBezTo>
                    <a:pt x="36" y="190"/>
                    <a:pt x="24" y="250"/>
                    <a:pt x="0" y="309"/>
                  </a:cubicBezTo>
                  <a:lnTo>
                    <a:pt x="0" y="321"/>
                  </a:lnTo>
                  <a:lnTo>
                    <a:pt x="24" y="321"/>
                  </a:lnTo>
                  <a:cubicBezTo>
                    <a:pt x="36" y="309"/>
                    <a:pt x="36" y="285"/>
                    <a:pt x="60" y="273"/>
                  </a:cubicBezTo>
                  <a:cubicBezTo>
                    <a:pt x="119" y="202"/>
                    <a:pt x="155" y="130"/>
                    <a:pt x="215" y="47"/>
                  </a:cubicBezTo>
                  <a:cubicBezTo>
                    <a:pt x="215" y="47"/>
                    <a:pt x="215" y="23"/>
                    <a:pt x="203" y="11"/>
                  </a:cubicBezTo>
                  <a:cubicBezTo>
                    <a:pt x="203" y="11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"/>
            <p:cNvSpPr/>
            <p:nvPr/>
          </p:nvSpPr>
          <p:spPr>
            <a:xfrm>
              <a:off x="3921600" y="2810200"/>
              <a:ext cx="5975" cy="8450"/>
            </a:xfrm>
            <a:custGeom>
              <a:avLst/>
              <a:gdLst/>
              <a:ahLst/>
              <a:cxnLst/>
              <a:rect l="l" t="t" r="r" b="b"/>
              <a:pathLst>
                <a:path w="239" h="338" extrusionOk="0">
                  <a:moveTo>
                    <a:pt x="194" y="0"/>
                  </a:moveTo>
                  <a:cubicBezTo>
                    <a:pt x="159" y="0"/>
                    <a:pt x="129" y="16"/>
                    <a:pt x="120" y="52"/>
                  </a:cubicBezTo>
                  <a:cubicBezTo>
                    <a:pt x="120" y="64"/>
                    <a:pt x="108" y="88"/>
                    <a:pt x="108" y="100"/>
                  </a:cubicBezTo>
                  <a:cubicBezTo>
                    <a:pt x="72" y="171"/>
                    <a:pt x="37" y="254"/>
                    <a:pt x="1" y="326"/>
                  </a:cubicBezTo>
                  <a:lnTo>
                    <a:pt x="1" y="338"/>
                  </a:lnTo>
                  <a:cubicBezTo>
                    <a:pt x="37" y="338"/>
                    <a:pt x="48" y="338"/>
                    <a:pt x="60" y="302"/>
                  </a:cubicBezTo>
                  <a:cubicBezTo>
                    <a:pt x="72" y="278"/>
                    <a:pt x="108" y="254"/>
                    <a:pt x="120" y="219"/>
                  </a:cubicBezTo>
                  <a:lnTo>
                    <a:pt x="215" y="88"/>
                  </a:lnTo>
                  <a:cubicBezTo>
                    <a:pt x="227" y="52"/>
                    <a:pt x="239" y="40"/>
                    <a:pt x="227" y="4"/>
                  </a:cubicBezTo>
                  <a:cubicBezTo>
                    <a:pt x="216" y="2"/>
                    <a:pt x="205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"/>
            <p:cNvSpPr/>
            <p:nvPr/>
          </p:nvSpPr>
          <p:spPr>
            <a:xfrm>
              <a:off x="3939475" y="2784700"/>
              <a:ext cx="5675" cy="7100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179" y="0"/>
                  </a:moveTo>
                  <a:cubicBezTo>
                    <a:pt x="167" y="0"/>
                    <a:pt x="155" y="0"/>
                    <a:pt x="131" y="24"/>
                  </a:cubicBezTo>
                  <a:lnTo>
                    <a:pt x="95" y="108"/>
                  </a:lnTo>
                  <a:cubicBezTo>
                    <a:pt x="60" y="131"/>
                    <a:pt x="36" y="203"/>
                    <a:pt x="0" y="239"/>
                  </a:cubicBezTo>
                  <a:cubicBezTo>
                    <a:pt x="7" y="267"/>
                    <a:pt x="19" y="283"/>
                    <a:pt x="30" y="283"/>
                  </a:cubicBezTo>
                  <a:cubicBezTo>
                    <a:pt x="37" y="283"/>
                    <a:pt x="43" y="276"/>
                    <a:pt x="48" y="262"/>
                  </a:cubicBezTo>
                  <a:cubicBezTo>
                    <a:pt x="72" y="227"/>
                    <a:pt x="143" y="155"/>
                    <a:pt x="167" y="119"/>
                  </a:cubicBezTo>
                  <a:cubicBezTo>
                    <a:pt x="179" y="96"/>
                    <a:pt x="226" y="84"/>
                    <a:pt x="191" y="36"/>
                  </a:cubicBezTo>
                  <a:cubicBezTo>
                    <a:pt x="191" y="24"/>
                    <a:pt x="179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"/>
            <p:cNvSpPr/>
            <p:nvPr/>
          </p:nvSpPr>
          <p:spPr>
            <a:xfrm>
              <a:off x="3906725" y="2836575"/>
              <a:ext cx="5375" cy="8700"/>
            </a:xfrm>
            <a:custGeom>
              <a:avLst/>
              <a:gdLst/>
              <a:ahLst/>
              <a:cxnLst/>
              <a:rect l="l" t="t" r="r" b="b"/>
              <a:pathLst>
                <a:path w="215" h="348" extrusionOk="0">
                  <a:moveTo>
                    <a:pt x="155" y="0"/>
                  </a:moveTo>
                  <a:cubicBezTo>
                    <a:pt x="143" y="0"/>
                    <a:pt x="132" y="3"/>
                    <a:pt x="132" y="9"/>
                  </a:cubicBezTo>
                  <a:cubicBezTo>
                    <a:pt x="120" y="57"/>
                    <a:pt x="96" y="116"/>
                    <a:pt x="72" y="164"/>
                  </a:cubicBezTo>
                  <a:cubicBezTo>
                    <a:pt x="48" y="223"/>
                    <a:pt x="36" y="283"/>
                    <a:pt x="12" y="342"/>
                  </a:cubicBezTo>
                  <a:lnTo>
                    <a:pt x="36" y="342"/>
                  </a:lnTo>
                  <a:cubicBezTo>
                    <a:pt x="48" y="330"/>
                    <a:pt x="48" y="307"/>
                    <a:pt x="60" y="295"/>
                  </a:cubicBezTo>
                  <a:cubicBezTo>
                    <a:pt x="108" y="223"/>
                    <a:pt x="155" y="128"/>
                    <a:pt x="191" y="57"/>
                  </a:cubicBezTo>
                  <a:cubicBezTo>
                    <a:pt x="215" y="57"/>
                    <a:pt x="191" y="33"/>
                    <a:pt x="179" y="9"/>
                  </a:cubicBezTo>
                  <a:cubicBezTo>
                    <a:pt x="179" y="3"/>
                    <a:pt x="167" y="0"/>
                    <a:pt x="155" y="0"/>
                  </a:cubicBezTo>
                  <a:close/>
                  <a:moveTo>
                    <a:pt x="1" y="342"/>
                  </a:moveTo>
                  <a:cubicBezTo>
                    <a:pt x="5" y="346"/>
                    <a:pt x="7" y="348"/>
                    <a:pt x="9" y="348"/>
                  </a:cubicBezTo>
                  <a:cubicBezTo>
                    <a:pt x="12" y="348"/>
                    <a:pt x="12" y="342"/>
                    <a:pt x="12" y="3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"/>
            <p:cNvSpPr/>
            <p:nvPr/>
          </p:nvSpPr>
          <p:spPr>
            <a:xfrm>
              <a:off x="3900475" y="2851275"/>
              <a:ext cx="4775" cy="8450"/>
            </a:xfrm>
            <a:custGeom>
              <a:avLst/>
              <a:gdLst/>
              <a:ahLst/>
              <a:cxnLst/>
              <a:rect l="l" t="t" r="r" b="b"/>
              <a:pathLst>
                <a:path w="191" h="338" extrusionOk="0">
                  <a:moveTo>
                    <a:pt x="154" y="0"/>
                  </a:moveTo>
                  <a:cubicBezTo>
                    <a:pt x="127" y="0"/>
                    <a:pt x="102" y="16"/>
                    <a:pt x="84" y="52"/>
                  </a:cubicBezTo>
                  <a:cubicBezTo>
                    <a:pt x="72" y="64"/>
                    <a:pt x="72" y="76"/>
                    <a:pt x="72" y="100"/>
                  </a:cubicBezTo>
                  <a:cubicBezTo>
                    <a:pt x="60" y="171"/>
                    <a:pt x="24" y="243"/>
                    <a:pt x="1" y="314"/>
                  </a:cubicBezTo>
                  <a:lnTo>
                    <a:pt x="12" y="338"/>
                  </a:lnTo>
                  <a:cubicBezTo>
                    <a:pt x="24" y="338"/>
                    <a:pt x="48" y="338"/>
                    <a:pt x="60" y="302"/>
                  </a:cubicBezTo>
                  <a:cubicBezTo>
                    <a:pt x="60" y="266"/>
                    <a:pt x="84" y="243"/>
                    <a:pt x="108" y="207"/>
                  </a:cubicBezTo>
                  <a:cubicBezTo>
                    <a:pt x="131" y="171"/>
                    <a:pt x="167" y="123"/>
                    <a:pt x="179" y="76"/>
                  </a:cubicBezTo>
                  <a:cubicBezTo>
                    <a:pt x="191" y="52"/>
                    <a:pt x="191" y="40"/>
                    <a:pt x="179" y="4"/>
                  </a:cubicBezTo>
                  <a:cubicBezTo>
                    <a:pt x="171" y="2"/>
                    <a:pt x="162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"/>
            <p:cNvSpPr/>
            <p:nvPr/>
          </p:nvSpPr>
          <p:spPr>
            <a:xfrm>
              <a:off x="3914475" y="2823400"/>
              <a:ext cx="5075" cy="7800"/>
            </a:xfrm>
            <a:custGeom>
              <a:avLst/>
              <a:gdLst/>
              <a:ahLst/>
              <a:cxnLst/>
              <a:rect l="l" t="t" r="r" b="b"/>
              <a:pathLst>
                <a:path w="203" h="312" extrusionOk="0">
                  <a:moveTo>
                    <a:pt x="155" y="0"/>
                  </a:moveTo>
                  <a:cubicBezTo>
                    <a:pt x="143" y="0"/>
                    <a:pt x="119" y="24"/>
                    <a:pt x="107" y="36"/>
                  </a:cubicBezTo>
                  <a:cubicBezTo>
                    <a:pt x="83" y="60"/>
                    <a:pt x="83" y="95"/>
                    <a:pt x="60" y="119"/>
                  </a:cubicBezTo>
                  <a:cubicBezTo>
                    <a:pt x="48" y="155"/>
                    <a:pt x="24" y="226"/>
                    <a:pt x="0" y="274"/>
                  </a:cubicBezTo>
                  <a:cubicBezTo>
                    <a:pt x="19" y="300"/>
                    <a:pt x="32" y="311"/>
                    <a:pt x="41" y="311"/>
                  </a:cubicBezTo>
                  <a:cubicBezTo>
                    <a:pt x="49" y="311"/>
                    <a:pt x="54" y="303"/>
                    <a:pt x="60" y="286"/>
                  </a:cubicBezTo>
                  <a:cubicBezTo>
                    <a:pt x="72" y="262"/>
                    <a:pt x="131" y="167"/>
                    <a:pt x="155" y="143"/>
                  </a:cubicBezTo>
                  <a:cubicBezTo>
                    <a:pt x="167" y="95"/>
                    <a:pt x="203" y="72"/>
                    <a:pt x="167" y="36"/>
                  </a:cubicBezTo>
                  <a:cubicBezTo>
                    <a:pt x="167" y="2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"/>
            <p:cNvSpPr/>
            <p:nvPr/>
          </p:nvSpPr>
          <p:spPr>
            <a:xfrm>
              <a:off x="4104975" y="2621000"/>
              <a:ext cx="6575" cy="11150"/>
            </a:xfrm>
            <a:custGeom>
              <a:avLst/>
              <a:gdLst/>
              <a:ahLst/>
              <a:cxnLst/>
              <a:rect l="l" t="t" r="r" b="b"/>
              <a:pathLst>
                <a:path w="263" h="446" extrusionOk="0">
                  <a:moveTo>
                    <a:pt x="226" y="0"/>
                  </a:moveTo>
                  <a:cubicBezTo>
                    <a:pt x="214" y="0"/>
                    <a:pt x="167" y="0"/>
                    <a:pt x="167" y="24"/>
                  </a:cubicBezTo>
                  <a:cubicBezTo>
                    <a:pt x="119" y="83"/>
                    <a:pt x="107" y="143"/>
                    <a:pt x="83" y="202"/>
                  </a:cubicBezTo>
                  <a:cubicBezTo>
                    <a:pt x="48" y="262"/>
                    <a:pt x="12" y="333"/>
                    <a:pt x="0" y="405"/>
                  </a:cubicBezTo>
                  <a:cubicBezTo>
                    <a:pt x="0" y="405"/>
                    <a:pt x="0" y="417"/>
                    <a:pt x="12" y="441"/>
                  </a:cubicBezTo>
                  <a:cubicBezTo>
                    <a:pt x="20" y="445"/>
                    <a:pt x="27" y="446"/>
                    <a:pt x="32" y="446"/>
                  </a:cubicBezTo>
                  <a:cubicBezTo>
                    <a:pt x="42" y="446"/>
                    <a:pt x="48" y="441"/>
                    <a:pt x="48" y="441"/>
                  </a:cubicBezTo>
                  <a:cubicBezTo>
                    <a:pt x="60" y="417"/>
                    <a:pt x="60" y="393"/>
                    <a:pt x="83" y="381"/>
                  </a:cubicBezTo>
                  <a:cubicBezTo>
                    <a:pt x="131" y="274"/>
                    <a:pt x="179" y="167"/>
                    <a:pt x="238" y="60"/>
                  </a:cubicBezTo>
                  <a:cubicBezTo>
                    <a:pt x="262" y="48"/>
                    <a:pt x="238" y="24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"/>
            <p:cNvSpPr/>
            <p:nvPr/>
          </p:nvSpPr>
          <p:spPr>
            <a:xfrm>
              <a:off x="4098725" y="2638500"/>
              <a:ext cx="4775" cy="10800"/>
            </a:xfrm>
            <a:custGeom>
              <a:avLst/>
              <a:gdLst/>
              <a:ahLst/>
              <a:cxnLst/>
              <a:rect l="l" t="t" r="r" b="b"/>
              <a:pathLst>
                <a:path w="191" h="432" extrusionOk="0">
                  <a:moveTo>
                    <a:pt x="151" y="1"/>
                  </a:moveTo>
                  <a:cubicBezTo>
                    <a:pt x="109" y="1"/>
                    <a:pt x="72" y="41"/>
                    <a:pt x="72" y="62"/>
                  </a:cubicBezTo>
                  <a:cubicBezTo>
                    <a:pt x="60" y="74"/>
                    <a:pt x="60" y="110"/>
                    <a:pt x="60" y="122"/>
                  </a:cubicBezTo>
                  <a:cubicBezTo>
                    <a:pt x="48" y="229"/>
                    <a:pt x="12" y="312"/>
                    <a:pt x="0" y="419"/>
                  </a:cubicBezTo>
                  <a:lnTo>
                    <a:pt x="12" y="431"/>
                  </a:lnTo>
                  <a:cubicBezTo>
                    <a:pt x="48" y="431"/>
                    <a:pt x="60" y="419"/>
                    <a:pt x="60" y="395"/>
                  </a:cubicBezTo>
                  <a:cubicBezTo>
                    <a:pt x="72" y="348"/>
                    <a:pt x="95" y="312"/>
                    <a:pt x="107" y="276"/>
                  </a:cubicBezTo>
                  <a:cubicBezTo>
                    <a:pt x="119" y="217"/>
                    <a:pt x="155" y="157"/>
                    <a:pt x="167" y="98"/>
                  </a:cubicBezTo>
                  <a:cubicBezTo>
                    <a:pt x="179" y="62"/>
                    <a:pt x="191" y="38"/>
                    <a:pt x="167" y="2"/>
                  </a:cubicBezTo>
                  <a:cubicBezTo>
                    <a:pt x="162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"/>
            <p:cNvSpPr/>
            <p:nvPr/>
          </p:nvSpPr>
          <p:spPr>
            <a:xfrm>
              <a:off x="4114800" y="2604625"/>
              <a:ext cx="6275" cy="8775"/>
            </a:xfrm>
            <a:custGeom>
              <a:avLst/>
              <a:gdLst/>
              <a:ahLst/>
              <a:cxnLst/>
              <a:rect l="l" t="t" r="r" b="b"/>
              <a:pathLst>
                <a:path w="251" h="351" extrusionOk="0">
                  <a:moveTo>
                    <a:pt x="226" y="0"/>
                  </a:moveTo>
                  <a:cubicBezTo>
                    <a:pt x="202" y="0"/>
                    <a:pt x="179" y="24"/>
                    <a:pt x="167" y="36"/>
                  </a:cubicBezTo>
                  <a:cubicBezTo>
                    <a:pt x="143" y="60"/>
                    <a:pt x="119" y="107"/>
                    <a:pt x="107" y="143"/>
                  </a:cubicBezTo>
                  <a:cubicBezTo>
                    <a:pt x="71" y="179"/>
                    <a:pt x="24" y="262"/>
                    <a:pt x="0" y="322"/>
                  </a:cubicBezTo>
                  <a:cubicBezTo>
                    <a:pt x="7" y="341"/>
                    <a:pt x="13" y="350"/>
                    <a:pt x="24" y="350"/>
                  </a:cubicBezTo>
                  <a:cubicBezTo>
                    <a:pt x="32" y="350"/>
                    <a:pt x="43" y="344"/>
                    <a:pt x="60" y="334"/>
                  </a:cubicBezTo>
                  <a:cubicBezTo>
                    <a:pt x="83" y="286"/>
                    <a:pt x="167" y="203"/>
                    <a:pt x="191" y="155"/>
                  </a:cubicBezTo>
                  <a:cubicBezTo>
                    <a:pt x="202" y="107"/>
                    <a:pt x="250" y="84"/>
                    <a:pt x="238" y="36"/>
                  </a:cubicBezTo>
                  <a:cubicBezTo>
                    <a:pt x="238" y="24"/>
                    <a:pt x="22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"/>
            <p:cNvSpPr/>
            <p:nvPr/>
          </p:nvSpPr>
          <p:spPr>
            <a:xfrm>
              <a:off x="4096325" y="2618150"/>
              <a:ext cx="5100" cy="8825"/>
            </a:xfrm>
            <a:custGeom>
              <a:avLst/>
              <a:gdLst/>
              <a:ahLst/>
              <a:cxnLst/>
              <a:rect l="l" t="t" r="r" b="b"/>
              <a:pathLst>
                <a:path w="204" h="353" extrusionOk="0">
                  <a:moveTo>
                    <a:pt x="150" y="1"/>
                  </a:moveTo>
                  <a:cubicBezTo>
                    <a:pt x="141" y="1"/>
                    <a:pt x="132" y="7"/>
                    <a:pt x="132" y="19"/>
                  </a:cubicBezTo>
                  <a:cubicBezTo>
                    <a:pt x="108" y="54"/>
                    <a:pt x="84" y="114"/>
                    <a:pt x="60" y="162"/>
                  </a:cubicBezTo>
                  <a:lnTo>
                    <a:pt x="25" y="340"/>
                  </a:lnTo>
                  <a:lnTo>
                    <a:pt x="1" y="352"/>
                  </a:lnTo>
                  <a:lnTo>
                    <a:pt x="37" y="352"/>
                  </a:lnTo>
                  <a:cubicBezTo>
                    <a:pt x="37" y="340"/>
                    <a:pt x="48" y="328"/>
                    <a:pt x="48" y="316"/>
                  </a:cubicBezTo>
                  <a:cubicBezTo>
                    <a:pt x="96" y="221"/>
                    <a:pt x="144" y="150"/>
                    <a:pt x="179" y="54"/>
                  </a:cubicBezTo>
                  <a:cubicBezTo>
                    <a:pt x="203" y="54"/>
                    <a:pt x="179" y="31"/>
                    <a:pt x="168" y="19"/>
                  </a:cubicBezTo>
                  <a:cubicBezTo>
                    <a:pt x="168" y="7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"/>
            <p:cNvSpPr/>
            <p:nvPr/>
          </p:nvSpPr>
          <p:spPr>
            <a:xfrm>
              <a:off x="4090975" y="2632525"/>
              <a:ext cx="4775" cy="8725"/>
            </a:xfrm>
            <a:custGeom>
              <a:avLst/>
              <a:gdLst/>
              <a:ahLst/>
              <a:cxnLst/>
              <a:rect l="l" t="t" r="r" b="b"/>
              <a:pathLst>
                <a:path w="191" h="349" extrusionOk="0">
                  <a:moveTo>
                    <a:pt x="137" y="0"/>
                  </a:moveTo>
                  <a:cubicBezTo>
                    <a:pt x="108" y="0"/>
                    <a:pt x="84" y="22"/>
                    <a:pt x="84" y="51"/>
                  </a:cubicBezTo>
                  <a:cubicBezTo>
                    <a:pt x="72" y="63"/>
                    <a:pt x="72" y="75"/>
                    <a:pt x="72" y="99"/>
                  </a:cubicBezTo>
                  <a:cubicBezTo>
                    <a:pt x="48" y="182"/>
                    <a:pt x="12" y="241"/>
                    <a:pt x="1" y="337"/>
                  </a:cubicBezTo>
                  <a:lnTo>
                    <a:pt x="12" y="349"/>
                  </a:lnTo>
                  <a:cubicBezTo>
                    <a:pt x="48" y="349"/>
                    <a:pt x="60" y="349"/>
                    <a:pt x="60" y="313"/>
                  </a:cubicBezTo>
                  <a:lnTo>
                    <a:pt x="96" y="230"/>
                  </a:lnTo>
                  <a:cubicBezTo>
                    <a:pt x="120" y="170"/>
                    <a:pt x="143" y="122"/>
                    <a:pt x="155" y="75"/>
                  </a:cubicBezTo>
                  <a:cubicBezTo>
                    <a:pt x="179" y="51"/>
                    <a:pt x="191" y="15"/>
                    <a:pt x="155" y="3"/>
                  </a:cubicBezTo>
                  <a:cubicBezTo>
                    <a:pt x="149" y="1"/>
                    <a:pt x="143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"/>
            <p:cNvSpPr/>
            <p:nvPr/>
          </p:nvSpPr>
          <p:spPr>
            <a:xfrm>
              <a:off x="4104075" y="2604325"/>
              <a:ext cx="4775" cy="7575"/>
            </a:xfrm>
            <a:custGeom>
              <a:avLst/>
              <a:gdLst/>
              <a:ahLst/>
              <a:cxnLst/>
              <a:rect l="l" t="t" r="r" b="b"/>
              <a:pathLst>
                <a:path w="191" h="303" extrusionOk="0">
                  <a:moveTo>
                    <a:pt x="143" y="0"/>
                  </a:moveTo>
                  <a:cubicBezTo>
                    <a:pt x="131" y="0"/>
                    <a:pt x="119" y="12"/>
                    <a:pt x="96" y="36"/>
                  </a:cubicBezTo>
                  <a:cubicBezTo>
                    <a:pt x="72" y="60"/>
                    <a:pt x="72" y="96"/>
                    <a:pt x="60" y="119"/>
                  </a:cubicBezTo>
                  <a:cubicBezTo>
                    <a:pt x="36" y="155"/>
                    <a:pt x="12" y="226"/>
                    <a:pt x="0" y="274"/>
                  </a:cubicBezTo>
                  <a:cubicBezTo>
                    <a:pt x="13" y="294"/>
                    <a:pt x="23" y="303"/>
                    <a:pt x="33" y="303"/>
                  </a:cubicBezTo>
                  <a:cubicBezTo>
                    <a:pt x="41" y="303"/>
                    <a:pt x="49" y="297"/>
                    <a:pt x="60" y="286"/>
                  </a:cubicBezTo>
                  <a:cubicBezTo>
                    <a:pt x="72" y="250"/>
                    <a:pt x="131" y="167"/>
                    <a:pt x="143" y="131"/>
                  </a:cubicBezTo>
                  <a:cubicBezTo>
                    <a:pt x="155" y="84"/>
                    <a:pt x="191" y="72"/>
                    <a:pt x="155" y="36"/>
                  </a:cubicBezTo>
                  <a:cubicBezTo>
                    <a:pt x="155" y="12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"/>
            <p:cNvSpPr/>
            <p:nvPr/>
          </p:nvSpPr>
          <p:spPr>
            <a:xfrm>
              <a:off x="4357075" y="2256350"/>
              <a:ext cx="47050" cy="9550"/>
            </a:xfrm>
            <a:custGeom>
              <a:avLst/>
              <a:gdLst/>
              <a:ahLst/>
              <a:cxnLst/>
              <a:rect l="l" t="t" r="r" b="b"/>
              <a:pathLst>
                <a:path w="1882" h="382" extrusionOk="0">
                  <a:moveTo>
                    <a:pt x="1751" y="1"/>
                  </a:moveTo>
                  <a:cubicBezTo>
                    <a:pt x="1739" y="1"/>
                    <a:pt x="1739" y="25"/>
                    <a:pt x="1727" y="25"/>
                  </a:cubicBezTo>
                  <a:lnTo>
                    <a:pt x="1608" y="84"/>
                  </a:lnTo>
                  <a:cubicBezTo>
                    <a:pt x="1549" y="108"/>
                    <a:pt x="1549" y="108"/>
                    <a:pt x="1465" y="144"/>
                  </a:cubicBezTo>
                  <a:cubicBezTo>
                    <a:pt x="1406" y="168"/>
                    <a:pt x="1406" y="168"/>
                    <a:pt x="1334" y="179"/>
                  </a:cubicBezTo>
                  <a:cubicBezTo>
                    <a:pt x="1275" y="203"/>
                    <a:pt x="1275" y="215"/>
                    <a:pt x="1203" y="227"/>
                  </a:cubicBezTo>
                  <a:cubicBezTo>
                    <a:pt x="1168" y="233"/>
                    <a:pt x="1150" y="233"/>
                    <a:pt x="1133" y="233"/>
                  </a:cubicBezTo>
                  <a:cubicBezTo>
                    <a:pt x="1117" y="233"/>
                    <a:pt x="1102" y="233"/>
                    <a:pt x="1072" y="239"/>
                  </a:cubicBezTo>
                  <a:cubicBezTo>
                    <a:pt x="989" y="263"/>
                    <a:pt x="989" y="263"/>
                    <a:pt x="929" y="275"/>
                  </a:cubicBezTo>
                  <a:cubicBezTo>
                    <a:pt x="858" y="287"/>
                    <a:pt x="858" y="287"/>
                    <a:pt x="798" y="287"/>
                  </a:cubicBezTo>
                  <a:cubicBezTo>
                    <a:pt x="727" y="287"/>
                    <a:pt x="727" y="299"/>
                    <a:pt x="667" y="299"/>
                  </a:cubicBezTo>
                  <a:lnTo>
                    <a:pt x="489" y="299"/>
                  </a:lnTo>
                  <a:cubicBezTo>
                    <a:pt x="382" y="299"/>
                    <a:pt x="263" y="287"/>
                    <a:pt x="155" y="263"/>
                  </a:cubicBezTo>
                  <a:cubicBezTo>
                    <a:pt x="144" y="263"/>
                    <a:pt x="132" y="263"/>
                    <a:pt x="108" y="239"/>
                  </a:cubicBezTo>
                  <a:cubicBezTo>
                    <a:pt x="96" y="239"/>
                    <a:pt x="84" y="239"/>
                    <a:pt x="72" y="227"/>
                  </a:cubicBezTo>
                  <a:lnTo>
                    <a:pt x="25" y="227"/>
                  </a:lnTo>
                  <a:cubicBezTo>
                    <a:pt x="1" y="239"/>
                    <a:pt x="1" y="263"/>
                    <a:pt x="13" y="263"/>
                  </a:cubicBezTo>
                  <a:cubicBezTo>
                    <a:pt x="25" y="275"/>
                    <a:pt x="48" y="287"/>
                    <a:pt x="84" y="287"/>
                  </a:cubicBezTo>
                  <a:cubicBezTo>
                    <a:pt x="144" y="299"/>
                    <a:pt x="155" y="299"/>
                    <a:pt x="215" y="322"/>
                  </a:cubicBezTo>
                  <a:cubicBezTo>
                    <a:pt x="298" y="334"/>
                    <a:pt x="298" y="334"/>
                    <a:pt x="358" y="346"/>
                  </a:cubicBezTo>
                  <a:cubicBezTo>
                    <a:pt x="394" y="352"/>
                    <a:pt x="411" y="352"/>
                    <a:pt x="429" y="352"/>
                  </a:cubicBezTo>
                  <a:cubicBezTo>
                    <a:pt x="447" y="352"/>
                    <a:pt x="465" y="352"/>
                    <a:pt x="501" y="358"/>
                  </a:cubicBezTo>
                  <a:cubicBezTo>
                    <a:pt x="572" y="358"/>
                    <a:pt x="572" y="382"/>
                    <a:pt x="656" y="382"/>
                  </a:cubicBezTo>
                  <a:lnTo>
                    <a:pt x="798" y="382"/>
                  </a:lnTo>
                  <a:cubicBezTo>
                    <a:pt x="870" y="382"/>
                    <a:pt x="870" y="382"/>
                    <a:pt x="953" y="358"/>
                  </a:cubicBezTo>
                  <a:cubicBezTo>
                    <a:pt x="1025" y="358"/>
                    <a:pt x="1025" y="346"/>
                    <a:pt x="1096" y="346"/>
                  </a:cubicBezTo>
                  <a:lnTo>
                    <a:pt x="1251" y="322"/>
                  </a:lnTo>
                  <a:cubicBezTo>
                    <a:pt x="1322" y="299"/>
                    <a:pt x="1322" y="287"/>
                    <a:pt x="1382" y="275"/>
                  </a:cubicBezTo>
                  <a:cubicBezTo>
                    <a:pt x="1453" y="263"/>
                    <a:pt x="1453" y="263"/>
                    <a:pt x="1513" y="239"/>
                  </a:cubicBezTo>
                  <a:cubicBezTo>
                    <a:pt x="1584" y="227"/>
                    <a:pt x="1572" y="215"/>
                    <a:pt x="1644" y="179"/>
                  </a:cubicBezTo>
                  <a:cubicBezTo>
                    <a:pt x="1727" y="156"/>
                    <a:pt x="1703" y="156"/>
                    <a:pt x="1787" y="120"/>
                  </a:cubicBezTo>
                  <a:cubicBezTo>
                    <a:pt x="1799" y="108"/>
                    <a:pt x="1810" y="108"/>
                    <a:pt x="1822" y="108"/>
                  </a:cubicBezTo>
                  <a:cubicBezTo>
                    <a:pt x="1846" y="96"/>
                    <a:pt x="1858" y="84"/>
                    <a:pt x="1858" y="60"/>
                  </a:cubicBezTo>
                  <a:cubicBezTo>
                    <a:pt x="1882" y="25"/>
                    <a:pt x="1810" y="1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"/>
            <p:cNvSpPr/>
            <p:nvPr/>
          </p:nvSpPr>
          <p:spPr>
            <a:xfrm>
              <a:off x="4381775" y="2252050"/>
              <a:ext cx="31000" cy="4325"/>
            </a:xfrm>
            <a:custGeom>
              <a:avLst/>
              <a:gdLst/>
              <a:ahLst/>
              <a:cxnLst/>
              <a:rect l="l" t="t" r="r" b="b"/>
              <a:pathLst>
                <a:path w="1240" h="173" extrusionOk="0">
                  <a:moveTo>
                    <a:pt x="34" y="0"/>
                  </a:moveTo>
                  <a:cubicBezTo>
                    <a:pt x="28" y="0"/>
                    <a:pt x="19" y="6"/>
                    <a:pt x="1" y="18"/>
                  </a:cubicBezTo>
                  <a:lnTo>
                    <a:pt x="37" y="18"/>
                  </a:lnTo>
                  <a:cubicBezTo>
                    <a:pt x="49" y="30"/>
                    <a:pt x="49" y="30"/>
                    <a:pt x="60" y="30"/>
                  </a:cubicBezTo>
                  <a:lnTo>
                    <a:pt x="64" y="30"/>
                  </a:lnTo>
                  <a:cubicBezTo>
                    <a:pt x="58" y="26"/>
                    <a:pt x="53" y="22"/>
                    <a:pt x="49" y="18"/>
                  </a:cubicBezTo>
                  <a:cubicBezTo>
                    <a:pt x="43" y="6"/>
                    <a:pt x="40" y="0"/>
                    <a:pt x="34" y="0"/>
                  </a:cubicBezTo>
                  <a:close/>
                  <a:moveTo>
                    <a:pt x="64" y="30"/>
                  </a:moveTo>
                  <a:cubicBezTo>
                    <a:pt x="76" y="37"/>
                    <a:pt x="88" y="42"/>
                    <a:pt x="96" y="42"/>
                  </a:cubicBezTo>
                  <a:cubicBezTo>
                    <a:pt x="120" y="54"/>
                    <a:pt x="132" y="54"/>
                    <a:pt x="180" y="78"/>
                  </a:cubicBezTo>
                  <a:lnTo>
                    <a:pt x="275" y="101"/>
                  </a:lnTo>
                  <a:cubicBezTo>
                    <a:pt x="293" y="107"/>
                    <a:pt x="302" y="107"/>
                    <a:pt x="312" y="107"/>
                  </a:cubicBezTo>
                  <a:cubicBezTo>
                    <a:pt x="322" y="107"/>
                    <a:pt x="334" y="107"/>
                    <a:pt x="358" y="113"/>
                  </a:cubicBezTo>
                  <a:lnTo>
                    <a:pt x="453" y="149"/>
                  </a:lnTo>
                  <a:cubicBezTo>
                    <a:pt x="489" y="149"/>
                    <a:pt x="489" y="161"/>
                    <a:pt x="537" y="161"/>
                  </a:cubicBezTo>
                  <a:lnTo>
                    <a:pt x="632" y="161"/>
                  </a:lnTo>
                  <a:cubicBezTo>
                    <a:pt x="668" y="161"/>
                    <a:pt x="668" y="161"/>
                    <a:pt x="715" y="173"/>
                  </a:cubicBezTo>
                  <a:lnTo>
                    <a:pt x="811" y="173"/>
                  </a:lnTo>
                  <a:cubicBezTo>
                    <a:pt x="846" y="173"/>
                    <a:pt x="846" y="161"/>
                    <a:pt x="894" y="161"/>
                  </a:cubicBezTo>
                  <a:lnTo>
                    <a:pt x="989" y="161"/>
                  </a:lnTo>
                  <a:cubicBezTo>
                    <a:pt x="1025" y="161"/>
                    <a:pt x="1025" y="149"/>
                    <a:pt x="1072" y="149"/>
                  </a:cubicBezTo>
                  <a:cubicBezTo>
                    <a:pt x="1120" y="137"/>
                    <a:pt x="1120" y="137"/>
                    <a:pt x="1168" y="137"/>
                  </a:cubicBezTo>
                  <a:lnTo>
                    <a:pt x="1192" y="137"/>
                  </a:lnTo>
                  <a:cubicBezTo>
                    <a:pt x="1203" y="137"/>
                    <a:pt x="1203" y="113"/>
                    <a:pt x="1227" y="101"/>
                  </a:cubicBezTo>
                  <a:cubicBezTo>
                    <a:pt x="1239" y="78"/>
                    <a:pt x="1203" y="30"/>
                    <a:pt x="1180" y="30"/>
                  </a:cubicBezTo>
                  <a:lnTo>
                    <a:pt x="1132" y="30"/>
                  </a:lnTo>
                  <a:cubicBezTo>
                    <a:pt x="1084" y="42"/>
                    <a:pt x="1084" y="42"/>
                    <a:pt x="1049" y="42"/>
                  </a:cubicBezTo>
                  <a:cubicBezTo>
                    <a:pt x="1001" y="54"/>
                    <a:pt x="1001" y="54"/>
                    <a:pt x="953" y="54"/>
                  </a:cubicBezTo>
                  <a:cubicBezTo>
                    <a:pt x="906" y="54"/>
                    <a:pt x="906" y="78"/>
                    <a:pt x="870" y="78"/>
                  </a:cubicBezTo>
                  <a:cubicBezTo>
                    <a:pt x="822" y="78"/>
                    <a:pt x="822" y="90"/>
                    <a:pt x="775" y="90"/>
                  </a:cubicBezTo>
                  <a:cubicBezTo>
                    <a:pt x="727" y="90"/>
                    <a:pt x="727" y="78"/>
                    <a:pt x="691" y="78"/>
                  </a:cubicBezTo>
                  <a:lnTo>
                    <a:pt x="299" y="78"/>
                  </a:lnTo>
                  <a:cubicBezTo>
                    <a:pt x="227" y="54"/>
                    <a:pt x="168" y="54"/>
                    <a:pt x="96" y="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"/>
            <p:cNvSpPr/>
            <p:nvPr/>
          </p:nvSpPr>
          <p:spPr>
            <a:xfrm>
              <a:off x="4387450" y="2242975"/>
              <a:ext cx="44075" cy="5675"/>
            </a:xfrm>
            <a:custGeom>
              <a:avLst/>
              <a:gdLst/>
              <a:ahLst/>
              <a:cxnLst/>
              <a:rect l="l" t="t" r="r" b="b"/>
              <a:pathLst>
                <a:path w="1763" h="227" extrusionOk="0">
                  <a:moveTo>
                    <a:pt x="12" y="0"/>
                  </a:moveTo>
                  <a:cubicBezTo>
                    <a:pt x="0" y="0"/>
                    <a:pt x="0" y="0"/>
                    <a:pt x="0" y="24"/>
                  </a:cubicBezTo>
                  <a:cubicBezTo>
                    <a:pt x="12" y="36"/>
                    <a:pt x="48" y="48"/>
                    <a:pt x="72" y="48"/>
                  </a:cubicBezTo>
                  <a:lnTo>
                    <a:pt x="191" y="72"/>
                  </a:lnTo>
                  <a:lnTo>
                    <a:pt x="310" y="107"/>
                  </a:lnTo>
                  <a:cubicBezTo>
                    <a:pt x="369" y="119"/>
                    <a:pt x="369" y="119"/>
                    <a:pt x="453" y="119"/>
                  </a:cubicBezTo>
                  <a:lnTo>
                    <a:pt x="572" y="155"/>
                  </a:lnTo>
                  <a:cubicBezTo>
                    <a:pt x="631" y="167"/>
                    <a:pt x="631" y="167"/>
                    <a:pt x="703" y="167"/>
                  </a:cubicBezTo>
                  <a:cubicBezTo>
                    <a:pt x="732" y="173"/>
                    <a:pt x="747" y="173"/>
                    <a:pt x="764" y="173"/>
                  </a:cubicBezTo>
                  <a:cubicBezTo>
                    <a:pt x="780" y="173"/>
                    <a:pt x="798" y="173"/>
                    <a:pt x="834" y="179"/>
                  </a:cubicBezTo>
                  <a:cubicBezTo>
                    <a:pt x="893" y="203"/>
                    <a:pt x="893" y="203"/>
                    <a:pt x="965" y="203"/>
                  </a:cubicBezTo>
                  <a:cubicBezTo>
                    <a:pt x="1024" y="203"/>
                    <a:pt x="1024" y="203"/>
                    <a:pt x="1107" y="214"/>
                  </a:cubicBezTo>
                  <a:cubicBezTo>
                    <a:pt x="1147" y="214"/>
                    <a:pt x="1160" y="209"/>
                    <a:pt x="1186" y="209"/>
                  </a:cubicBezTo>
                  <a:cubicBezTo>
                    <a:pt x="1199" y="209"/>
                    <a:pt x="1215" y="210"/>
                    <a:pt x="1238" y="214"/>
                  </a:cubicBezTo>
                  <a:cubicBezTo>
                    <a:pt x="1298" y="214"/>
                    <a:pt x="1298" y="214"/>
                    <a:pt x="1369" y="226"/>
                  </a:cubicBezTo>
                  <a:cubicBezTo>
                    <a:pt x="1429" y="226"/>
                    <a:pt x="1429" y="226"/>
                    <a:pt x="1500" y="214"/>
                  </a:cubicBezTo>
                  <a:lnTo>
                    <a:pt x="1679" y="214"/>
                  </a:lnTo>
                  <a:cubicBezTo>
                    <a:pt x="1703" y="214"/>
                    <a:pt x="1715" y="203"/>
                    <a:pt x="1727" y="179"/>
                  </a:cubicBezTo>
                  <a:cubicBezTo>
                    <a:pt x="1762" y="155"/>
                    <a:pt x="1715" y="107"/>
                    <a:pt x="1679" y="107"/>
                  </a:cubicBezTo>
                  <a:lnTo>
                    <a:pt x="1619" y="107"/>
                  </a:lnTo>
                  <a:cubicBezTo>
                    <a:pt x="1560" y="107"/>
                    <a:pt x="1560" y="107"/>
                    <a:pt x="1500" y="119"/>
                  </a:cubicBezTo>
                  <a:cubicBezTo>
                    <a:pt x="1441" y="119"/>
                    <a:pt x="1310" y="143"/>
                    <a:pt x="1250" y="143"/>
                  </a:cubicBezTo>
                  <a:cubicBezTo>
                    <a:pt x="1191" y="143"/>
                    <a:pt x="1191" y="155"/>
                    <a:pt x="1119" y="155"/>
                  </a:cubicBezTo>
                  <a:cubicBezTo>
                    <a:pt x="1060" y="155"/>
                    <a:pt x="1060" y="143"/>
                    <a:pt x="1000" y="143"/>
                  </a:cubicBezTo>
                  <a:lnTo>
                    <a:pt x="869" y="143"/>
                  </a:lnTo>
                  <a:cubicBezTo>
                    <a:pt x="810" y="143"/>
                    <a:pt x="810" y="143"/>
                    <a:pt x="750" y="119"/>
                  </a:cubicBezTo>
                  <a:lnTo>
                    <a:pt x="607" y="119"/>
                  </a:lnTo>
                  <a:cubicBezTo>
                    <a:pt x="578" y="113"/>
                    <a:pt x="563" y="113"/>
                    <a:pt x="546" y="113"/>
                  </a:cubicBezTo>
                  <a:cubicBezTo>
                    <a:pt x="530" y="113"/>
                    <a:pt x="512" y="113"/>
                    <a:pt x="476" y="107"/>
                  </a:cubicBezTo>
                  <a:cubicBezTo>
                    <a:pt x="464" y="107"/>
                    <a:pt x="453" y="107"/>
                    <a:pt x="429" y="95"/>
                  </a:cubicBezTo>
                  <a:cubicBezTo>
                    <a:pt x="334" y="83"/>
                    <a:pt x="238" y="60"/>
                    <a:pt x="131" y="36"/>
                  </a:cubicBezTo>
                  <a:cubicBezTo>
                    <a:pt x="119" y="36"/>
                    <a:pt x="107" y="36"/>
                    <a:pt x="95" y="24"/>
                  </a:cubicBezTo>
                  <a:cubicBezTo>
                    <a:pt x="72" y="24"/>
                    <a:pt x="60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"/>
            <p:cNvSpPr/>
            <p:nvPr/>
          </p:nvSpPr>
          <p:spPr>
            <a:xfrm>
              <a:off x="4412450" y="2238200"/>
              <a:ext cx="25625" cy="4800"/>
            </a:xfrm>
            <a:custGeom>
              <a:avLst/>
              <a:gdLst/>
              <a:ahLst/>
              <a:cxnLst/>
              <a:rect l="l" t="t" r="r" b="b"/>
              <a:pathLst>
                <a:path w="1025" h="192" extrusionOk="0">
                  <a:moveTo>
                    <a:pt x="12" y="1"/>
                  </a:moveTo>
                  <a:cubicBezTo>
                    <a:pt x="0" y="1"/>
                    <a:pt x="0" y="1"/>
                    <a:pt x="0" y="36"/>
                  </a:cubicBezTo>
                  <a:lnTo>
                    <a:pt x="60" y="36"/>
                  </a:lnTo>
                  <a:cubicBezTo>
                    <a:pt x="48" y="13"/>
                    <a:pt x="12" y="13"/>
                    <a:pt x="12" y="1"/>
                  </a:cubicBezTo>
                  <a:close/>
                  <a:moveTo>
                    <a:pt x="60" y="36"/>
                  </a:moveTo>
                  <a:cubicBezTo>
                    <a:pt x="84" y="48"/>
                    <a:pt x="96" y="48"/>
                    <a:pt x="131" y="60"/>
                  </a:cubicBezTo>
                  <a:cubicBezTo>
                    <a:pt x="167" y="72"/>
                    <a:pt x="179" y="72"/>
                    <a:pt x="203" y="72"/>
                  </a:cubicBezTo>
                  <a:cubicBezTo>
                    <a:pt x="226" y="84"/>
                    <a:pt x="238" y="84"/>
                    <a:pt x="249" y="84"/>
                  </a:cubicBezTo>
                  <a:cubicBezTo>
                    <a:pt x="259" y="84"/>
                    <a:pt x="268" y="84"/>
                    <a:pt x="286" y="96"/>
                  </a:cubicBezTo>
                  <a:cubicBezTo>
                    <a:pt x="322" y="108"/>
                    <a:pt x="310" y="108"/>
                    <a:pt x="357" y="120"/>
                  </a:cubicBezTo>
                  <a:cubicBezTo>
                    <a:pt x="381" y="132"/>
                    <a:pt x="393" y="132"/>
                    <a:pt x="429" y="132"/>
                  </a:cubicBezTo>
                  <a:cubicBezTo>
                    <a:pt x="453" y="143"/>
                    <a:pt x="465" y="143"/>
                    <a:pt x="474" y="143"/>
                  </a:cubicBezTo>
                  <a:cubicBezTo>
                    <a:pt x="482" y="143"/>
                    <a:pt x="488" y="143"/>
                    <a:pt x="500" y="155"/>
                  </a:cubicBezTo>
                  <a:cubicBezTo>
                    <a:pt x="536" y="155"/>
                    <a:pt x="548" y="167"/>
                    <a:pt x="584" y="167"/>
                  </a:cubicBezTo>
                  <a:cubicBezTo>
                    <a:pt x="607" y="167"/>
                    <a:pt x="619" y="167"/>
                    <a:pt x="655" y="179"/>
                  </a:cubicBezTo>
                  <a:cubicBezTo>
                    <a:pt x="679" y="179"/>
                    <a:pt x="687" y="174"/>
                    <a:pt x="700" y="174"/>
                  </a:cubicBezTo>
                  <a:cubicBezTo>
                    <a:pt x="707" y="174"/>
                    <a:pt x="715" y="175"/>
                    <a:pt x="727" y="179"/>
                  </a:cubicBezTo>
                  <a:cubicBezTo>
                    <a:pt x="774" y="179"/>
                    <a:pt x="774" y="191"/>
                    <a:pt x="798" y="191"/>
                  </a:cubicBezTo>
                  <a:lnTo>
                    <a:pt x="977" y="191"/>
                  </a:lnTo>
                  <a:cubicBezTo>
                    <a:pt x="988" y="191"/>
                    <a:pt x="988" y="179"/>
                    <a:pt x="1012" y="179"/>
                  </a:cubicBezTo>
                  <a:cubicBezTo>
                    <a:pt x="1024" y="155"/>
                    <a:pt x="1000" y="108"/>
                    <a:pt x="977" y="108"/>
                  </a:cubicBezTo>
                  <a:cubicBezTo>
                    <a:pt x="977" y="108"/>
                    <a:pt x="965" y="108"/>
                    <a:pt x="965" y="96"/>
                  </a:cubicBezTo>
                  <a:lnTo>
                    <a:pt x="953" y="96"/>
                  </a:lnTo>
                  <a:cubicBezTo>
                    <a:pt x="905" y="96"/>
                    <a:pt x="917" y="108"/>
                    <a:pt x="881" y="108"/>
                  </a:cubicBezTo>
                  <a:lnTo>
                    <a:pt x="727" y="108"/>
                  </a:lnTo>
                  <a:cubicBezTo>
                    <a:pt x="695" y="108"/>
                    <a:pt x="684" y="113"/>
                    <a:pt x="674" y="113"/>
                  </a:cubicBezTo>
                  <a:cubicBezTo>
                    <a:pt x="668" y="113"/>
                    <a:pt x="663" y="112"/>
                    <a:pt x="655" y="108"/>
                  </a:cubicBezTo>
                  <a:cubicBezTo>
                    <a:pt x="607" y="108"/>
                    <a:pt x="619" y="96"/>
                    <a:pt x="584" y="96"/>
                  </a:cubicBezTo>
                  <a:lnTo>
                    <a:pt x="357" y="96"/>
                  </a:lnTo>
                  <a:cubicBezTo>
                    <a:pt x="310" y="96"/>
                    <a:pt x="310" y="96"/>
                    <a:pt x="286" y="72"/>
                  </a:cubicBezTo>
                  <a:lnTo>
                    <a:pt x="250" y="72"/>
                  </a:lnTo>
                  <a:cubicBezTo>
                    <a:pt x="191" y="60"/>
                    <a:pt x="131" y="60"/>
                    <a:pt x="72" y="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"/>
            <p:cNvSpPr/>
            <p:nvPr/>
          </p:nvSpPr>
          <p:spPr>
            <a:xfrm>
              <a:off x="4437750" y="2226900"/>
              <a:ext cx="37825" cy="6575"/>
            </a:xfrm>
            <a:custGeom>
              <a:avLst/>
              <a:gdLst/>
              <a:ahLst/>
              <a:cxnLst/>
              <a:rect l="l" t="t" r="r" b="b"/>
              <a:pathLst>
                <a:path w="1513" h="263" extrusionOk="0">
                  <a:moveTo>
                    <a:pt x="72" y="0"/>
                  </a:moveTo>
                  <a:cubicBezTo>
                    <a:pt x="0" y="36"/>
                    <a:pt x="0" y="36"/>
                    <a:pt x="0" y="48"/>
                  </a:cubicBezTo>
                  <a:cubicBezTo>
                    <a:pt x="12" y="72"/>
                    <a:pt x="24" y="84"/>
                    <a:pt x="60" y="84"/>
                  </a:cubicBezTo>
                  <a:cubicBezTo>
                    <a:pt x="107" y="95"/>
                    <a:pt x="119" y="95"/>
                    <a:pt x="167" y="107"/>
                  </a:cubicBezTo>
                  <a:cubicBezTo>
                    <a:pt x="227" y="131"/>
                    <a:pt x="227" y="131"/>
                    <a:pt x="262" y="143"/>
                  </a:cubicBezTo>
                  <a:cubicBezTo>
                    <a:pt x="322" y="155"/>
                    <a:pt x="322" y="155"/>
                    <a:pt x="369" y="155"/>
                  </a:cubicBezTo>
                  <a:cubicBezTo>
                    <a:pt x="429" y="167"/>
                    <a:pt x="429" y="167"/>
                    <a:pt x="477" y="191"/>
                  </a:cubicBezTo>
                  <a:cubicBezTo>
                    <a:pt x="536" y="203"/>
                    <a:pt x="536" y="203"/>
                    <a:pt x="584" y="203"/>
                  </a:cubicBezTo>
                  <a:cubicBezTo>
                    <a:pt x="613" y="209"/>
                    <a:pt x="628" y="209"/>
                    <a:pt x="643" y="209"/>
                  </a:cubicBezTo>
                  <a:cubicBezTo>
                    <a:pt x="658" y="209"/>
                    <a:pt x="673" y="209"/>
                    <a:pt x="703" y="214"/>
                  </a:cubicBezTo>
                  <a:cubicBezTo>
                    <a:pt x="762" y="226"/>
                    <a:pt x="762" y="226"/>
                    <a:pt x="822" y="226"/>
                  </a:cubicBezTo>
                  <a:cubicBezTo>
                    <a:pt x="881" y="250"/>
                    <a:pt x="881" y="250"/>
                    <a:pt x="941" y="250"/>
                  </a:cubicBezTo>
                  <a:lnTo>
                    <a:pt x="1060" y="250"/>
                  </a:lnTo>
                  <a:cubicBezTo>
                    <a:pt x="1119" y="250"/>
                    <a:pt x="1119" y="262"/>
                    <a:pt x="1179" y="262"/>
                  </a:cubicBezTo>
                  <a:lnTo>
                    <a:pt x="1453" y="262"/>
                  </a:lnTo>
                  <a:cubicBezTo>
                    <a:pt x="1465" y="262"/>
                    <a:pt x="1489" y="250"/>
                    <a:pt x="1489" y="250"/>
                  </a:cubicBezTo>
                  <a:cubicBezTo>
                    <a:pt x="1512" y="214"/>
                    <a:pt x="1477" y="167"/>
                    <a:pt x="1453" y="167"/>
                  </a:cubicBezTo>
                  <a:cubicBezTo>
                    <a:pt x="1441" y="167"/>
                    <a:pt x="1441" y="167"/>
                    <a:pt x="1441" y="155"/>
                  </a:cubicBezTo>
                  <a:lnTo>
                    <a:pt x="977" y="155"/>
                  </a:lnTo>
                  <a:cubicBezTo>
                    <a:pt x="917" y="155"/>
                    <a:pt x="917" y="143"/>
                    <a:pt x="869" y="131"/>
                  </a:cubicBezTo>
                  <a:lnTo>
                    <a:pt x="774" y="131"/>
                  </a:lnTo>
                  <a:cubicBezTo>
                    <a:pt x="715" y="131"/>
                    <a:pt x="715" y="131"/>
                    <a:pt x="667" y="107"/>
                  </a:cubicBezTo>
                  <a:lnTo>
                    <a:pt x="548" y="107"/>
                  </a:lnTo>
                  <a:cubicBezTo>
                    <a:pt x="500" y="107"/>
                    <a:pt x="488" y="107"/>
                    <a:pt x="441" y="95"/>
                  </a:cubicBezTo>
                  <a:cubicBezTo>
                    <a:pt x="429" y="95"/>
                    <a:pt x="417" y="95"/>
                    <a:pt x="417" y="84"/>
                  </a:cubicBezTo>
                  <a:cubicBezTo>
                    <a:pt x="322" y="72"/>
                    <a:pt x="238" y="48"/>
                    <a:pt x="155" y="36"/>
                  </a:cubicBezTo>
                  <a:cubicBezTo>
                    <a:pt x="143" y="36"/>
                    <a:pt x="131" y="36"/>
                    <a:pt x="131" y="24"/>
                  </a:cubicBezTo>
                  <a:cubicBezTo>
                    <a:pt x="119" y="24"/>
                    <a:pt x="119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"/>
            <p:cNvSpPr/>
            <p:nvPr/>
          </p:nvSpPr>
          <p:spPr>
            <a:xfrm>
              <a:off x="4464525" y="2220950"/>
              <a:ext cx="23850" cy="8350"/>
            </a:xfrm>
            <a:custGeom>
              <a:avLst/>
              <a:gdLst/>
              <a:ahLst/>
              <a:cxnLst/>
              <a:rect l="l" t="t" r="r" b="b"/>
              <a:pathLst>
                <a:path w="954" h="334" extrusionOk="0">
                  <a:moveTo>
                    <a:pt x="1" y="0"/>
                  </a:moveTo>
                  <a:cubicBezTo>
                    <a:pt x="1" y="24"/>
                    <a:pt x="1" y="36"/>
                    <a:pt x="13" y="36"/>
                  </a:cubicBezTo>
                  <a:cubicBezTo>
                    <a:pt x="13" y="48"/>
                    <a:pt x="25" y="48"/>
                    <a:pt x="48" y="71"/>
                  </a:cubicBezTo>
                  <a:lnTo>
                    <a:pt x="108" y="95"/>
                  </a:lnTo>
                  <a:cubicBezTo>
                    <a:pt x="132" y="107"/>
                    <a:pt x="132" y="107"/>
                    <a:pt x="179" y="107"/>
                  </a:cubicBezTo>
                  <a:cubicBezTo>
                    <a:pt x="191" y="119"/>
                    <a:pt x="197" y="119"/>
                    <a:pt x="206" y="119"/>
                  </a:cubicBezTo>
                  <a:cubicBezTo>
                    <a:pt x="215" y="119"/>
                    <a:pt x="227" y="119"/>
                    <a:pt x="251" y="131"/>
                  </a:cubicBezTo>
                  <a:lnTo>
                    <a:pt x="310" y="155"/>
                  </a:lnTo>
                  <a:lnTo>
                    <a:pt x="370" y="191"/>
                  </a:lnTo>
                  <a:cubicBezTo>
                    <a:pt x="406" y="191"/>
                    <a:pt x="418" y="202"/>
                    <a:pt x="441" y="202"/>
                  </a:cubicBezTo>
                  <a:cubicBezTo>
                    <a:pt x="477" y="214"/>
                    <a:pt x="549" y="226"/>
                    <a:pt x="584" y="250"/>
                  </a:cubicBezTo>
                  <a:cubicBezTo>
                    <a:pt x="596" y="256"/>
                    <a:pt x="602" y="256"/>
                    <a:pt x="611" y="256"/>
                  </a:cubicBezTo>
                  <a:cubicBezTo>
                    <a:pt x="620" y="256"/>
                    <a:pt x="632" y="256"/>
                    <a:pt x="656" y="262"/>
                  </a:cubicBezTo>
                  <a:lnTo>
                    <a:pt x="715" y="286"/>
                  </a:lnTo>
                  <a:cubicBezTo>
                    <a:pt x="727" y="298"/>
                    <a:pt x="733" y="298"/>
                    <a:pt x="742" y="298"/>
                  </a:cubicBezTo>
                  <a:cubicBezTo>
                    <a:pt x="751" y="298"/>
                    <a:pt x="763" y="298"/>
                    <a:pt x="787" y="310"/>
                  </a:cubicBezTo>
                  <a:cubicBezTo>
                    <a:pt x="822" y="322"/>
                    <a:pt x="822" y="322"/>
                    <a:pt x="858" y="322"/>
                  </a:cubicBezTo>
                  <a:cubicBezTo>
                    <a:pt x="882" y="322"/>
                    <a:pt x="882" y="322"/>
                    <a:pt x="894" y="333"/>
                  </a:cubicBezTo>
                  <a:cubicBezTo>
                    <a:pt x="906" y="333"/>
                    <a:pt x="906" y="333"/>
                    <a:pt x="918" y="322"/>
                  </a:cubicBezTo>
                  <a:cubicBezTo>
                    <a:pt x="953" y="310"/>
                    <a:pt x="941" y="250"/>
                    <a:pt x="918" y="226"/>
                  </a:cubicBezTo>
                  <a:lnTo>
                    <a:pt x="906" y="214"/>
                  </a:lnTo>
                  <a:lnTo>
                    <a:pt x="894" y="214"/>
                  </a:lnTo>
                  <a:cubicBezTo>
                    <a:pt x="858" y="214"/>
                    <a:pt x="846" y="214"/>
                    <a:pt x="822" y="202"/>
                  </a:cubicBezTo>
                  <a:cubicBezTo>
                    <a:pt x="787" y="202"/>
                    <a:pt x="787" y="191"/>
                    <a:pt x="739" y="191"/>
                  </a:cubicBezTo>
                  <a:cubicBezTo>
                    <a:pt x="715" y="191"/>
                    <a:pt x="703" y="191"/>
                    <a:pt x="668" y="167"/>
                  </a:cubicBezTo>
                  <a:cubicBezTo>
                    <a:pt x="644" y="167"/>
                    <a:pt x="644" y="167"/>
                    <a:pt x="596" y="155"/>
                  </a:cubicBezTo>
                  <a:cubicBezTo>
                    <a:pt x="560" y="143"/>
                    <a:pt x="560" y="131"/>
                    <a:pt x="537" y="131"/>
                  </a:cubicBezTo>
                  <a:cubicBezTo>
                    <a:pt x="519" y="119"/>
                    <a:pt x="510" y="119"/>
                    <a:pt x="501" y="119"/>
                  </a:cubicBezTo>
                  <a:cubicBezTo>
                    <a:pt x="492" y="119"/>
                    <a:pt x="483" y="119"/>
                    <a:pt x="465" y="107"/>
                  </a:cubicBezTo>
                  <a:cubicBezTo>
                    <a:pt x="429" y="95"/>
                    <a:pt x="429" y="95"/>
                    <a:pt x="382" y="95"/>
                  </a:cubicBezTo>
                  <a:cubicBezTo>
                    <a:pt x="370" y="89"/>
                    <a:pt x="364" y="89"/>
                    <a:pt x="355" y="89"/>
                  </a:cubicBezTo>
                  <a:cubicBezTo>
                    <a:pt x="346" y="89"/>
                    <a:pt x="334" y="89"/>
                    <a:pt x="310" y="83"/>
                  </a:cubicBezTo>
                  <a:cubicBezTo>
                    <a:pt x="287" y="83"/>
                    <a:pt x="263" y="60"/>
                    <a:pt x="239" y="60"/>
                  </a:cubicBezTo>
                  <a:cubicBezTo>
                    <a:pt x="227" y="60"/>
                    <a:pt x="227" y="60"/>
                    <a:pt x="227" y="48"/>
                  </a:cubicBezTo>
                  <a:cubicBezTo>
                    <a:pt x="168" y="36"/>
                    <a:pt x="120" y="3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"/>
            <p:cNvSpPr/>
            <p:nvPr/>
          </p:nvSpPr>
          <p:spPr>
            <a:xfrm>
              <a:off x="4490125" y="2215275"/>
              <a:ext cx="35450" cy="5100"/>
            </a:xfrm>
            <a:custGeom>
              <a:avLst/>
              <a:gdLst/>
              <a:ahLst/>
              <a:cxnLst/>
              <a:rect l="l" t="t" r="r" b="b"/>
              <a:pathLst>
                <a:path w="1418" h="204" extrusionOk="0">
                  <a:moveTo>
                    <a:pt x="1" y="1"/>
                  </a:moveTo>
                  <a:lnTo>
                    <a:pt x="1" y="13"/>
                  </a:lnTo>
                  <a:lnTo>
                    <a:pt x="17" y="13"/>
                  </a:lnTo>
                  <a:cubicBezTo>
                    <a:pt x="10" y="9"/>
                    <a:pt x="5" y="5"/>
                    <a:pt x="1" y="1"/>
                  </a:cubicBezTo>
                  <a:close/>
                  <a:moveTo>
                    <a:pt x="17" y="13"/>
                  </a:moveTo>
                  <a:lnTo>
                    <a:pt x="17" y="13"/>
                  </a:lnTo>
                  <a:cubicBezTo>
                    <a:pt x="27" y="18"/>
                    <a:pt x="39" y="22"/>
                    <a:pt x="51" y="24"/>
                  </a:cubicBezTo>
                  <a:lnTo>
                    <a:pt x="51" y="24"/>
                  </a:lnTo>
                  <a:cubicBezTo>
                    <a:pt x="47" y="23"/>
                    <a:pt x="44" y="20"/>
                    <a:pt x="37" y="13"/>
                  </a:cubicBezTo>
                  <a:close/>
                  <a:moveTo>
                    <a:pt x="51" y="24"/>
                  </a:moveTo>
                  <a:lnTo>
                    <a:pt x="51" y="24"/>
                  </a:lnTo>
                  <a:cubicBezTo>
                    <a:pt x="53" y="25"/>
                    <a:pt x="56" y="25"/>
                    <a:pt x="60" y="25"/>
                  </a:cubicBezTo>
                  <a:cubicBezTo>
                    <a:pt x="57" y="25"/>
                    <a:pt x="54" y="24"/>
                    <a:pt x="51" y="24"/>
                  </a:cubicBezTo>
                  <a:close/>
                  <a:moveTo>
                    <a:pt x="60" y="25"/>
                  </a:moveTo>
                  <a:cubicBezTo>
                    <a:pt x="108" y="37"/>
                    <a:pt x="120" y="37"/>
                    <a:pt x="167" y="60"/>
                  </a:cubicBezTo>
                  <a:cubicBezTo>
                    <a:pt x="227" y="72"/>
                    <a:pt x="227" y="72"/>
                    <a:pt x="275" y="84"/>
                  </a:cubicBezTo>
                  <a:cubicBezTo>
                    <a:pt x="304" y="90"/>
                    <a:pt x="319" y="90"/>
                    <a:pt x="331" y="90"/>
                  </a:cubicBezTo>
                  <a:cubicBezTo>
                    <a:pt x="343" y="90"/>
                    <a:pt x="352" y="90"/>
                    <a:pt x="370" y="96"/>
                  </a:cubicBezTo>
                  <a:cubicBezTo>
                    <a:pt x="429" y="120"/>
                    <a:pt x="429" y="120"/>
                    <a:pt x="477" y="132"/>
                  </a:cubicBezTo>
                  <a:cubicBezTo>
                    <a:pt x="537" y="144"/>
                    <a:pt x="537" y="144"/>
                    <a:pt x="584" y="144"/>
                  </a:cubicBezTo>
                  <a:cubicBezTo>
                    <a:pt x="614" y="150"/>
                    <a:pt x="629" y="150"/>
                    <a:pt x="642" y="150"/>
                  </a:cubicBezTo>
                  <a:cubicBezTo>
                    <a:pt x="656" y="150"/>
                    <a:pt x="668" y="150"/>
                    <a:pt x="691" y="156"/>
                  </a:cubicBezTo>
                  <a:cubicBezTo>
                    <a:pt x="751" y="156"/>
                    <a:pt x="751" y="179"/>
                    <a:pt x="787" y="179"/>
                  </a:cubicBezTo>
                  <a:cubicBezTo>
                    <a:pt x="846" y="179"/>
                    <a:pt x="846" y="179"/>
                    <a:pt x="894" y="191"/>
                  </a:cubicBezTo>
                  <a:lnTo>
                    <a:pt x="1001" y="191"/>
                  </a:lnTo>
                  <a:cubicBezTo>
                    <a:pt x="1060" y="191"/>
                    <a:pt x="1060" y="203"/>
                    <a:pt x="1108" y="203"/>
                  </a:cubicBezTo>
                  <a:lnTo>
                    <a:pt x="1358" y="203"/>
                  </a:lnTo>
                  <a:cubicBezTo>
                    <a:pt x="1370" y="203"/>
                    <a:pt x="1382" y="191"/>
                    <a:pt x="1382" y="191"/>
                  </a:cubicBezTo>
                  <a:cubicBezTo>
                    <a:pt x="1418" y="156"/>
                    <a:pt x="1370" y="120"/>
                    <a:pt x="1358" y="120"/>
                  </a:cubicBezTo>
                  <a:cubicBezTo>
                    <a:pt x="1346" y="120"/>
                    <a:pt x="1346" y="120"/>
                    <a:pt x="1346" y="96"/>
                  </a:cubicBezTo>
                  <a:lnTo>
                    <a:pt x="1310" y="96"/>
                  </a:lnTo>
                  <a:cubicBezTo>
                    <a:pt x="1263" y="96"/>
                    <a:pt x="1251" y="96"/>
                    <a:pt x="1203" y="120"/>
                  </a:cubicBezTo>
                  <a:lnTo>
                    <a:pt x="1001" y="120"/>
                  </a:lnTo>
                  <a:cubicBezTo>
                    <a:pt x="961" y="120"/>
                    <a:pt x="948" y="125"/>
                    <a:pt x="929" y="125"/>
                  </a:cubicBezTo>
                  <a:cubicBezTo>
                    <a:pt x="920" y="125"/>
                    <a:pt x="910" y="124"/>
                    <a:pt x="894" y="120"/>
                  </a:cubicBezTo>
                  <a:cubicBezTo>
                    <a:pt x="834" y="120"/>
                    <a:pt x="834" y="96"/>
                    <a:pt x="787" y="96"/>
                  </a:cubicBezTo>
                  <a:lnTo>
                    <a:pt x="691" y="96"/>
                  </a:lnTo>
                  <a:cubicBezTo>
                    <a:pt x="632" y="96"/>
                    <a:pt x="632" y="96"/>
                    <a:pt x="584" y="84"/>
                  </a:cubicBezTo>
                  <a:lnTo>
                    <a:pt x="477" y="84"/>
                  </a:lnTo>
                  <a:cubicBezTo>
                    <a:pt x="418" y="84"/>
                    <a:pt x="418" y="84"/>
                    <a:pt x="370" y="72"/>
                  </a:cubicBezTo>
                  <a:lnTo>
                    <a:pt x="346" y="72"/>
                  </a:lnTo>
                  <a:cubicBezTo>
                    <a:pt x="251" y="60"/>
                    <a:pt x="179" y="60"/>
                    <a:pt x="96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"/>
            <p:cNvSpPr/>
            <p:nvPr/>
          </p:nvSpPr>
          <p:spPr>
            <a:xfrm>
              <a:off x="4516325" y="2209625"/>
              <a:ext cx="27100" cy="6575"/>
            </a:xfrm>
            <a:custGeom>
              <a:avLst/>
              <a:gdLst/>
              <a:ahLst/>
              <a:cxnLst/>
              <a:rect l="l" t="t" r="r" b="b"/>
              <a:pathLst>
                <a:path w="1084" h="263" extrusionOk="0">
                  <a:moveTo>
                    <a:pt x="1" y="1"/>
                  </a:moveTo>
                  <a:lnTo>
                    <a:pt x="1" y="13"/>
                  </a:lnTo>
                  <a:cubicBezTo>
                    <a:pt x="12" y="24"/>
                    <a:pt x="24" y="24"/>
                    <a:pt x="36" y="48"/>
                  </a:cubicBezTo>
                  <a:cubicBezTo>
                    <a:pt x="72" y="60"/>
                    <a:pt x="84" y="60"/>
                    <a:pt x="108" y="72"/>
                  </a:cubicBezTo>
                  <a:cubicBezTo>
                    <a:pt x="155" y="84"/>
                    <a:pt x="155" y="84"/>
                    <a:pt x="191" y="96"/>
                  </a:cubicBezTo>
                  <a:cubicBezTo>
                    <a:pt x="209" y="108"/>
                    <a:pt x="218" y="108"/>
                    <a:pt x="227" y="108"/>
                  </a:cubicBezTo>
                  <a:cubicBezTo>
                    <a:pt x="236" y="108"/>
                    <a:pt x="245" y="108"/>
                    <a:pt x="262" y="120"/>
                  </a:cubicBezTo>
                  <a:cubicBezTo>
                    <a:pt x="310" y="132"/>
                    <a:pt x="310" y="132"/>
                    <a:pt x="334" y="143"/>
                  </a:cubicBezTo>
                  <a:cubicBezTo>
                    <a:pt x="382" y="167"/>
                    <a:pt x="382" y="167"/>
                    <a:pt x="405" y="179"/>
                  </a:cubicBezTo>
                  <a:cubicBezTo>
                    <a:pt x="429" y="185"/>
                    <a:pt x="441" y="185"/>
                    <a:pt x="451" y="185"/>
                  </a:cubicBezTo>
                  <a:cubicBezTo>
                    <a:pt x="462" y="185"/>
                    <a:pt x="471" y="185"/>
                    <a:pt x="489" y="191"/>
                  </a:cubicBezTo>
                  <a:cubicBezTo>
                    <a:pt x="524" y="203"/>
                    <a:pt x="608" y="215"/>
                    <a:pt x="643" y="239"/>
                  </a:cubicBezTo>
                  <a:cubicBezTo>
                    <a:pt x="659" y="243"/>
                    <a:pt x="670" y="244"/>
                    <a:pt x="679" y="244"/>
                  </a:cubicBezTo>
                  <a:cubicBezTo>
                    <a:pt x="696" y="244"/>
                    <a:pt x="707" y="239"/>
                    <a:pt x="739" y="239"/>
                  </a:cubicBezTo>
                  <a:cubicBezTo>
                    <a:pt x="786" y="251"/>
                    <a:pt x="786" y="251"/>
                    <a:pt x="810" y="251"/>
                  </a:cubicBezTo>
                  <a:lnTo>
                    <a:pt x="905" y="251"/>
                  </a:lnTo>
                  <a:cubicBezTo>
                    <a:pt x="941" y="251"/>
                    <a:pt x="941" y="251"/>
                    <a:pt x="989" y="263"/>
                  </a:cubicBezTo>
                  <a:lnTo>
                    <a:pt x="1024" y="263"/>
                  </a:lnTo>
                  <a:cubicBezTo>
                    <a:pt x="1036" y="263"/>
                    <a:pt x="1036" y="251"/>
                    <a:pt x="1048" y="251"/>
                  </a:cubicBezTo>
                  <a:cubicBezTo>
                    <a:pt x="1084" y="227"/>
                    <a:pt x="1048" y="179"/>
                    <a:pt x="1036" y="167"/>
                  </a:cubicBezTo>
                  <a:lnTo>
                    <a:pt x="1024" y="143"/>
                  </a:lnTo>
                  <a:lnTo>
                    <a:pt x="691" y="143"/>
                  </a:lnTo>
                  <a:cubicBezTo>
                    <a:pt x="655" y="143"/>
                    <a:pt x="655" y="120"/>
                    <a:pt x="620" y="120"/>
                  </a:cubicBezTo>
                  <a:cubicBezTo>
                    <a:pt x="572" y="120"/>
                    <a:pt x="572" y="120"/>
                    <a:pt x="548" y="96"/>
                  </a:cubicBezTo>
                  <a:cubicBezTo>
                    <a:pt x="501" y="96"/>
                    <a:pt x="501" y="96"/>
                    <a:pt x="477" y="84"/>
                  </a:cubicBezTo>
                  <a:cubicBezTo>
                    <a:pt x="429" y="84"/>
                    <a:pt x="429" y="84"/>
                    <a:pt x="382" y="72"/>
                  </a:cubicBezTo>
                  <a:cubicBezTo>
                    <a:pt x="358" y="66"/>
                    <a:pt x="346" y="66"/>
                    <a:pt x="337" y="66"/>
                  </a:cubicBezTo>
                  <a:cubicBezTo>
                    <a:pt x="328" y="66"/>
                    <a:pt x="322" y="66"/>
                    <a:pt x="310" y="60"/>
                  </a:cubicBezTo>
                  <a:cubicBezTo>
                    <a:pt x="298" y="60"/>
                    <a:pt x="298" y="60"/>
                    <a:pt x="274" y="36"/>
                  </a:cubicBezTo>
                  <a:cubicBezTo>
                    <a:pt x="215" y="24"/>
                    <a:pt x="143" y="13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"/>
            <p:cNvSpPr/>
            <p:nvPr/>
          </p:nvSpPr>
          <p:spPr>
            <a:xfrm>
              <a:off x="4541925" y="2204875"/>
              <a:ext cx="26825" cy="5375"/>
            </a:xfrm>
            <a:custGeom>
              <a:avLst/>
              <a:gdLst/>
              <a:ahLst/>
              <a:cxnLst/>
              <a:rect l="l" t="t" r="r" b="b"/>
              <a:pathLst>
                <a:path w="1073" h="215" extrusionOk="0">
                  <a:moveTo>
                    <a:pt x="12" y="0"/>
                  </a:moveTo>
                  <a:cubicBezTo>
                    <a:pt x="0" y="12"/>
                    <a:pt x="0" y="12"/>
                    <a:pt x="0" y="24"/>
                  </a:cubicBezTo>
                  <a:cubicBezTo>
                    <a:pt x="12" y="36"/>
                    <a:pt x="24" y="36"/>
                    <a:pt x="48" y="60"/>
                  </a:cubicBezTo>
                  <a:cubicBezTo>
                    <a:pt x="72" y="72"/>
                    <a:pt x="84" y="72"/>
                    <a:pt x="120" y="83"/>
                  </a:cubicBezTo>
                  <a:cubicBezTo>
                    <a:pt x="167" y="95"/>
                    <a:pt x="167" y="95"/>
                    <a:pt x="191" y="95"/>
                  </a:cubicBezTo>
                  <a:cubicBezTo>
                    <a:pt x="215" y="107"/>
                    <a:pt x="227" y="107"/>
                    <a:pt x="236" y="107"/>
                  </a:cubicBezTo>
                  <a:cubicBezTo>
                    <a:pt x="245" y="107"/>
                    <a:pt x="251" y="107"/>
                    <a:pt x="262" y="119"/>
                  </a:cubicBezTo>
                  <a:cubicBezTo>
                    <a:pt x="310" y="131"/>
                    <a:pt x="310" y="131"/>
                    <a:pt x="346" y="143"/>
                  </a:cubicBezTo>
                  <a:cubicBezTo>
                    <a:pt x="381" y="155"/>
                    <a:pt x="381" y="155"/>
                    <a:pt x="417" y="155"/>
                  </a:cubicBezTo>
                  <a:cubicBezTo>
                    <a:pt x="441" y="167"/>
                    <a:pt x="453" y="167"/>
                    <a:pt x="462" y="167"/>
                  </a:cubicBezTo>
                  <a:cubicBezTo>
                    <a:pt x="471" y="167"/>
                    <a:pt x="477" y="167"/>
                    <a:pt x="489" y="179"/>
                  </a:cubicBezTo>
                  <a:cubicBezTo>
                    <a:pt x="536" y="191"/>
                    <a:pt x="536" y="191"/>
                    <a:pt x="560" y="191"/>
                  </a:cubicBezTo>
                  <a:cubicBezTo>
                    <a:pt x="608" y="203"/>
                    <a:pt x="608" y="203"/>
                    <a:pt x="643" y="203"/>
                  </a:cubicBezTo>
                  <a:lnTo>
                    <a:pt x="727" y="203"/>
                  </a:lnTo>
                  <a:cubicBezTo>
                    <a:pt x="774" y="203"/>
                    <a:pt x="774" y="214"/>
                    <a:pt x="798" y="214"/>
                  </a:cubicBezTo>
                  <a:lnTo>
                    <a:pt x="1013" y="214"/>
                  </a:lnTo>
                  <a:cubicBezTo>
                    <a:pt x="1024" y="214"/>
                    <a:pt x="1024" y="203"/>
                    <a:pt x="1036" y="203"/>
                  </a:cubicBezTo>
                  <a:cubicBezTo>
                    <a:pt x="1072" y="179"/>
                    <a:pt x="1036" y="131"/>
                    <a:pt x="1024" y="119"/>
                  </a:cubicBezTo>
                  <a:cubicBezTo>
                    <a:pt x="1024" y="119"/>
                    <a:pt x="1013" y="119"/>
                    <a:pt x="1013" y="95"/>
                  </a:cubicBezTo>
                  <a:lnTo>
                    <a:pt x="679" y="95"/>
                  </a:lnTo>
                  <a:cubicBezTo>
                    <a:pt x="655" y="95"/>
                    <a:pt x="643" y="83"/>
                    <a:pt x="608" y="72"/>
                  </a:cubicBezTo>
                  <a:lnTo>
                    <a:pt x="536" y="72"/>
                  </a:lnTo>
                  <a:cubicBezTo>
                    <a:pt x="489" y="72"/>
                    <a:pt x="489" y="72"/>
                    <a:pt x="465" y="60"/>
                  </a:cubicBezTo>
                  <a:lnTo>
                    <a:pt x="381" y="60"/>
                  </a:lnTo>
                  <a:cubicBezTo>
                    <a:pt x="346" y="60"/>
                    <a:pt x="346" y="60"/>
                    <a:pt x="310" y="36"/>
                  </a:cubicBezTo>
                  <a:lnTo>
                    <a:pt x="286" y="36"/>
                  </a:lnTo>
                  <a:cubicBezTo>
                    <a:pt x="227" y="24"/>
                    <a:pt x="167" y="24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"/>
            <p:cNvSpPr/>
            <p:nvPr/>
          </p:nvSpPr>
          <p:spPr>
            <a:xfrm>
              <a:off x="4574975" y="2196225"/>
              <a:ext cx="29475" cy="10150"/>
            </a:xfrm>
            <a:custGeom>
              <a:avLst/>
              <a:gdLst/>
              <a:ahLst/>
              <a:cxnLst/>
              <a:rect l="l" t="t" r="r" b="b"/>
              <a:pathLst>
                <a:path w="1179" h="406" extrusionOk="0">
                  <a:moveTo>
                    <a:pt x="0" y="1"/>
                  </a:moveTo>
                  <a:cubicBezTo>
                    <a:pt x="12" y="25"/>
                    <a:pt x="12" y="25"/>
                    <a:pt x="12" y="48"/>
                  </a:cubicBezTo>
                  <a:cubicBezTo>
                    <a:pt x="12" y="60"/>
                    <a:pt x="48" y="72"/>
                    <a:pt x="60" y="72"/>
                  </a:cubicBezTo>
                  <a:cubicBezTo>
                    <a:pt x="95" y="84"/>
                    <a:pt x="107" y="84"/>
                    <a:pt x="131" y="108"/>
                  </a:cubicBezTo>
                  <a:lnTo>
                    <a:pt x="226" y="132"/>
                  </a:lnTo>
                  <a:lnTo>
                    <a:pt x="310" y="156"/>
                  </a:lnTo>
                  <a:cubicBezTo>
                    <a:pt x="357" y="179"/>
                    <a:pt x="357" y="179"/>
                    <a:pt x="381" y="191"/>
                  </a:cubicBezTo>
                  <a:lnTo>
                    <a:pt x="476" y="215"/>
                  </a:lnTo>
                  <a:lnTo>
                    <a:pt x="560" y="251"/>
                  </a:lnTo>
                  <a:cubicBezTo>
                    <a:pt x="607" y="263"/>
                    <a:pt x="703" y="298"/>
                    <a:pt x="726" y="310"/>
                  </a:cubicBezTo>
                  <a:cubicBezTo>
                    <a:pt x="750" y="316"/>
                    <a:pt x="762" y="316"/>
                    <a:pt x="774" y="316"/>
                  </a:cubicBezTo>
                  <a:cubicBezTo>
                    <a:pt x="786" y="316"/>
                    <a:pt x="798" y="316"/>
                    <a:pt x="822" y="322"/>
                  </a:cubicBezTo>
                  <a:lnTo>
                    <a:pt x="905" y="358"/>
                  </a:lnTo>
                  <a:cubicBezTo>
                    <a:pt x="929" y="364"/>
                    <a:pt x="941" y="364"/>
                    <a:pt x="953" y="364"/>
                  </a:cubicBezTo>
                  <a:cubicBezTo>
                    <a:pt x="964" y="364"/>
                    <a:pt x="976" y="364"/>
                    <a:pt x="1000" y="370"/>
                  </a:cubicBezTo>
                  <a:cubicBezTo>
                    <a:pt x="1036" y="382"/>
                    <a:pt x="1036" y="382"/>
                    <a:pt x="1084" y="382"/>
                  </a:cubicBezTo>
                  <a:cubicBezTo>
                    <a:pt x="1095" y="382"/>
                    <a:pt x="1119" y="382"/>
                    <a:pt x="1119" y="406"/>
                  </a:cubicBezTo>
                  <a:cubicBezTo>
                    <a:pt x="1131" y="406"/>
                    <a:pt x="1131" y="406"/>
                    <a:pt x="1143" y="382"/>
                  </a:cubicBezTo>
                  <a:cubicBezTo>
                    <a:pt x="1179" y="370"/>
                    <a:pt x="1143" y="310"/>
                    <a:pt x="1143" y="298"/>
                  </a:cubicBezTo>
                  <a:lnTo>
                    <a:pt x="1131" y="275"/>
                  </a:lnTo>
                  <a:lnTo>
                    <a:pt x="1095" y="275"/>
                  </a:lnTo>
                  <a:cubicBezTo>
                    <a:pt x="1060" y="275"/>
                    <a:pt x="1060" y="275"/>
                    <a:pt x="1012" y="263"/>
                  </a:cubicBezTo>
                  <a:cubicBezTo>
                    <a:pt x="964" y="263"/>
                    <a:pt x="964" y="251"/>
                    <a:pt x="917" y="251"/>
                  </a:cubicBezTo>
                  <a:cubicBezTo>
                    <a:pt x="881" y="251"/>
                    <a:pt x="881" y="251"/>
                    <a:pt x="834" y="239"/>
                  </a:cubicBezTo>
                  <a:cubicBezTo>
                    <a:pt x="810" y="227"/>
                    <a:pt x="798" y="227"/>
                    <a:pt x="786" y="227"/>
                  </a:cubicBezTo>
                  <a:cubicBezTo>
                    <a:pt x="774" y="227"/>
                    <a:pt x="762" y="227"/>
                    <a:pt x="738" y="215"/>
                  </a:cubicBezTo>
                  <a:cubicBezTo>
                    <a:pt x="703" y="203"/>
                    <a:pt x="703" y="191"/>
                    <a:pt x="667" y="191"/>
                  </a:cubicBezTo>
                  <a:cubicBezTo>
                    <a:pt x="643" y="185"/>
                    <a:pt x="631" y="185"/>
                    <a:pt x="621" y="185"/>
                  </a:cubicBezTo>
                  <a:cubicBezTo>
                    <a:pt x="610" y="185"/>
                    <a:pt x="601" y="185"/>
                    <a:pt x="583" y="179"/>
                  </a:cubicBezTo>
                  <a:lnTo>
                    <a:pt x="488" y="144"/>
                  </a:lnTo>
                  <a:cubicBezTo>
                    <a:pt x="464" y="138"/>
                    <a:pt x="453" y="138"/>
                    <a:pt x="442" y="138"/>
                  </a:cubicBezTo>
                  <a:cubicBezTo>
                    <a:pt x="432" y="138"/>
                    <a:pt x="423" y="138"/>
                    <a:pt x="405" y="132"/>
                  </a:cubicBezTo>
                  <a:cubicBezTo>
                    <a:pt x="369" y="120"/>
                    <a:pt x="345" y="120"/>
                    <a:pt x="310" y="120"/>
                  </a:cubicBezTo>
                  <a:cubicBezTo>
                    <a:pt x="298" y="120"/>
                    <a:pt x="298" y="120"/>
                    <a:pt x="286" y="96"/>
                  </a:cubicBezTo>
                  <a:cubicBezTo>
                    <a:pt x="226" y="84"/>
                    <a:pt x="143" y="60"/>
                    <a:pt x="95" y="25"/>
                  </a:cubicBezTo>
                  <a:cubicBezTo>
                    <a:pt x="72" y="25"/>
                    <a:pt x="72" y="25"/>
                    <a:pt x="60" y="13"/>
                  </a:cubicBezTo>
                  <a:cubicBezTo>
                    <a:pt x="48" y="13"/>
                    <a:pt x="48" y="1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"/>
            <p:cNvSpPr/>
            <p:nvPr/>
          </p:nvSpPr>
          <p:spPr>
            <a:xfrm>
              <a:off x="4598475" y="2194750"/>
              <a:ext cx="20575" cy="8950"/>
            </a:xfrm>
            <a:custGeom>
              <a:avLst/>
              <a:gdLst/>
              <a:ahLst/>
              <a:cxnLst/>
              <a:rect l="l" t="t" r="r" b="b"/>
              <a:pathLst>
                <a:path w="823" h="358" extrusionOk="0">
                  <a:moveTo>
                    <a:pt x="48" y="0"/>
                  </a:moveTo>
                  <a:cubicBezTo>
                    <a:pt x="24" y="24"/>
                    <a:pt x="13" y="24"/>
                    <a:pt x="1" y="48"/>
                  </a:cubicBezTo>
                  <a:cubicBezTo>
                    <a:pt x="1" y="60"/>
                    <a:pt x="13" y="60"/>
                    <a:pt x="24" y="72"/>
                  </a:cubicBezTo>
                  <a:cubicBezTo>
                    <a:pt x="48" y="84"/>
                    <a:pt x="60" y="84"/>
                    <a:pt x="84" y="107"/>
                  </a:cubicBezTo>
                  <a:lnTo>
                    <a:pt x="144" y="131"/>
                  </a:lnTo>
                  <a:cubicBezTo>
                    <a:pt x="179" y="143"/>
                    <a:pt x="179" y="143"/>
                    <a:pt x="203" y="143"/>
                  </a:cubicBezTo>
                  <a:lnTo>
                    <a:pt x="263" y="179"/>
                  </a:lnTo>
                  <a:lnTo>
                    <a:pt x="322" y="203"/>
                  </a:lnTo>
                  <a:cubicBezTo>
                    <a:pt x="358" y="227"/>
                    <a:pt x="358" y="227"/>
                    <a:pt x="382" y="227"/>
                  </a:cubicBezTo>
                  <a:cubicBezTo>
                    <a:pt x="417" y="238"/>
                    <a:pt x="477" y="262"/>
                    <a:pt x="501" y="262"/>
                  </a:cubicBezTo>
                  <a:cubicBezTo>
                    <a:pt x="519" y="274"/>
                    <a:pt x="528" y="274"/>
                    <a:pt x="535" y="274"/>
                  </a:cubicBezTo>
                  <a:cubicBezTo>
                    <a:pt x="542" y="274"/>
                    <a:pt x="548" y="274"/>
                    <a:pt x="560" y="286"/>
                  </a:cubicBezTo>
                  <a:lnTo>
                    <a:pt x="620" y="310"/>
                  </a:lnTo>
                  <a:cubicBezTo>
                    <a:pt x="638" y="316"/>
                    <a:pt x="647" y="316"/>
                    <a:pt x="654" y="316"/>
                  </a:cubicBezTo>
                  <a:cubicBezTo>
                    <a:pt x="661" y="316"/>
                    <a:pt x="667" y="316"/>
                    <a:pt x="679" y="322"/>
                  </a:cubicBezTo>
                  <a:cubicBezTo>
                    <a:pt x="715" y="346"/>
                    <a:pt x="715" y="346"/>
                    <a:pt x="739" y="346"/>
                  </a:cubicBezTo>
                  <a:cubicBezTo>
                    <a:pt x="763" y="346"/>
                    <a:pt x="763" y="346"/>
                    <a:pt x="763" y="357"/>
                  </a:cubicBezTo>
                  <a:cubicBezTo>
                    <a:pt x="775" y="357"/>
                    <a:pt x="775" y="357"/>
                    <a:pt x="786" y="346"/>
                  </a:cubicBezTo>
                  <a:cubicBezTo>
                    <a:pt x="822" y="322"/>
                    <a:pt x="798" y="262"/>
                    <a:pt x="786" y="250"/>
                  </a:cubicBezTo>
                  <a:lnTo>
                    <a:pt x="775" y="238"/>
                  </a:lnTo>
                  <a:lnTo>
                    <a:pt x="763" y="238"/>
                  </a:lnTo>
                  <a:cubicBezTo>
                    <a:pt x="727" y="238"/>
                    <a:pt x="727" y="238"/>
                    <a:pt x="703" y="227"/>
                  </a:cubicBezTo>
                  <a:cubicBezTo>
                    <a:pt x="667" y="227"/>
                    <a:pt x="667" y="203"/>
                    <a:pt x="644" y="203"/>
                  </a:cubicBezTo>
                  <a:cubicBezTo>
                    <a:pt x="608" y="203"/>
                    <a:pt x="608" y="203"/>
                    <a:pt x="584" y="191"/>
                  </a:cubicBezTo>
                  <a:cubicBezTo>
                    <a:pt x="566" y="185"/>
                    <a:pt x="557" y="185"/>
                    <a:pt x="550" y="185"/>
                  </a:cubicBezTo>
                  <a:cubicBezTo>
                    <a:pt x="542" y="185"/>
                    <a:pt x="536" y="185"/>
                    <a:pt x="525" y="179"/>
                  </a:cubicBezTo>
                  <a:cubicBezTo>
                    <a:pt x="489" y="155"/>
                    <a:pt x="489" y="143"/>
                    <a:pt x="465" y="143"/>
                  </a:cubicBezTo>
                  <a:cubicBezTo>
                    <a:pt x="447" y="137"/>
                    <a:pt x="438" y="137"/>
                    <a:pt x="431" y="137"/>
                  </a:cubicBezTo>
                  <a:cubicBezTo>
                    <a:pt x="423" y="137"/>
                    <a:pt x="417" y="137"/>
                    <a:pt x="405" y="131"/>
                  </a:cubicBezTo>
                  <a:cubicBezTo>
                    <a:pt x="370" y="119"/>
                    <a:pt x="370" y="119"/>
                    <a:pt x="346" y="119"/>
                  </a:cubicBezTo>
                  <a:cubicBezTo>
                    <a:pt x="328" y="107"/>
                    <a:pt x="319" y="107"/>
                    <a:pt x="312" y="107"/>
                  </a:cubicBezTo>
                  <a:cubicBezTo>
                    <a:pt x="304" y="107"/>
                    <a:pt x="298" y="107"/>
                    <a:pt x="286" y="96"/>
                  </a:cubicBezTo>
                  <a:cubicBezTo>
                    <a:pt x="269" y="90"/>
                    <a:pt x="260" y="90"/>
                    <a:pt x="252" y="90"/>
                  </a:cubicBezTo>
                  <a:cubicBezTo>
                    <a:pt x="245" y="90"/>
                    <a:pt x="239" y="90"/>
                    <a:pt x="227" y="84"/>
                  </a:cubicBezTo>
                  <a:cubicBezTo>
                    <a:pt x="203" y="84"/>
                    <a:pt x="203" y="84"/>
                    <a:pt x="203" y="72"/>
                  </a:cubicBezTo>
                  <a:cubicBezTo>
                    <a:pt x="167" y="60"/>
                    <a:pt x="120" y="36"/>
                    <a:pt x="72" y="12"/>
                  </a:cubicBezTo>
                  <a:lnTo>
                    <a:pt x="60" y="12"/>
                  </a:lnTo>
                  <a:cubicBezTo>
                    <a:pt x="60" y="12"/>
                    <a:pt x="48" y="12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"/>
            <p:cNvSpPr/>
            <p:nvPr/>
          </p:nvSpPr>
          <p:spPr>
            <a:xfrm>
              <a:off x="4602950" y="2186700"/>
              <a:ext cx="27400" cy="14025"/>
            </a:xfrm>
            <a:custGeom>
              <a:avLst/>
              <a:gdLst/>
              <a:ahLst/>
              <a:cxnLst/>
              <a:rect l="l" t="t" r="r" b="b"/>
              <a:pathLst>
                <a:path w="1096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3"/>
                    <a:pt x="7" y="6"/>
                    <a:pt x="10" y="8"/>
                  </a:cubicBezTo>
                  <a:lnTo>
                    <a:pt x="10" y="8"/>
                  </a:lnTo>
                  <a:cubicBezTo>
                    <a:pt x="7" y="4"/>
                    <a:pt x="5" y="1"/>
                    <a:pt x="0" y="1"/>
                  </a:cubicBezTo>
                  <a:close/>
                  <a:moveTo>
                    <a:pt x="10" y="8"/>
                  </a:moveTo>
                  <a:cubicBezTo>
                    <a:pt x="14" y="15"/>
                    <a:pt x="16" y="25"/>
                    <a:pt x="24" y="25"/>
                  </a:cubicBezTo>
                  <a:cubicBezTo>
                    <a:pt x="27" y="25"/>
                    <a:pt x="29" y="25"/>
                    <a:pt x="31" y="25"/>
                  </a:cubicBezTo>
                  <a:lnTo>
                    <a:pt x="31" y="25"/>
                  </a:lnTo>
                  <a:cubicBezTo>
                    <a:pt x="26" y="21"/>
                    <a:pt x="19" y="15"/>
                    <a:pt x="10" y="8"/>
                  </a:cubicBezTo>
                  <a:close/>
                  <a:moveTo>
                    <a:pt x="31" y="25"/>
                  </a:moveTo>
                  <a:cubicBezTo>
                    <a:pt x="45" y="38"/>
                    <a:pt x="37" y="40"/>
                    <a:pt x="12" y="48"/>
                  </a:cubicBezTo>
                  <a:cubicBezTo>
                    <a:pt x="12" y="72"/>
                    <a:pt x="48" y="84"/>
                    <a:pt x="60" y="96"/>
                  </a:cubicBezTo>
                  <a:cubicBezTo>
                    <a:pt x="84" y="108"/>
                    <a:pt x="107" y="132"/>
                    <a:pt x="131" y="144"/>
                  </a:cubicBezTo>
                  <a:cubicBezTo>
                    <a:pt x="179" y="156"/>
                    <a:pt x="179" y="156"/>
                    <a:pt x="203" y="191"/>
                  </a:cubicBezTo>
                  <a:cubicBezTo>
                    <a:pt x="250" y="203"/>
                    <a:pt x="250" y="203"/>
                    <a:pt x="286" y="215"/>
                  </a:cubicBezTo>
                  <a:cubicBezTo>
                    <a:pt x="322" y="227"/>
                    <a:pt x="310" y="251"/>
                    <a:pt x="357" y="263"/>
                  </a:cubicBezTo>
                  <a:cubicBezTo>
                    <a:pt x="405" y="275"/>
                    <a:pt x="405" y="275"/>
                    <a:pt x="429" y="310"/>
                  </a:cubicBezTo>
                  <a:cubicBezTo>
                    <a:pt x="465" y="322"/>
                    <a:pt x="477" y="322"/>
                    <a:pt x="500" y="334"/>
                  </a:cubicBezTo>
                  <a:cubicBezTo>
                    <a:pt x="548" y="346"/>
                    <a:pt x="619" y="394"/>
                    <a:pt x="667" y="406"/>
                  </a:cubicBezTo>
                  <a:lnTo>
                    <a:pt x="750" y="441"/>
                  </a:lnTo>
                  <a:cubicBezTo>
                    <a:pt x="798" y="453"/>
                    <a:pt x="798" y="465"/>
                    <a:pt x="834" y="489"/>
                  </a:cubicBezTo>
                  <a:lnTo>
                    <a:pt x="917" y="513"/>
                  </a:lnTo>
                  <a:lnTo>
                    <a:pt x="1012" y="549"/>
                  </a:lnTo>
                  <a:cubicBezTo>
                    <a:pt x="1024" y="549"/>
                    <a:pt x="1036" y="560"/>
                    <a:pt x="1036" y="560"/>
                  </a:cubicBezTo>
                  <a:cubicBezTo>
                    <a:pt x="1048" y="560"/>
                    <a:pt x="1072" y="560"/>
                    <a:pt x="1072" y="549"/>
                  </a:cubicBezTo>
                  <a:cubicBezTo>
                    <a:pt x="1096" y="525"/>
                    <a:pt x="1084" y="465"/>
                    <a:pt x="1072" y="453"/>
                  </a:cubicBezTo>
                  <a:lnTo>
                    <a:pt x="1048" y="441"/>
                  </a:lnTo>
                  <a:cubicBezTo>
                    <a:pt x="1048" y="441"/>
                    <a:pt x="1036" y="441"/>
                    <a:pt x="1036" y="418"/>
                  </a:cubicBezTo>
                  <a:lnTo>
                    <a:pt x="953" y="394"/>
                  </a:lnTo>
                  <a:lnTo>
                    <a:pt x="858" y="370"/>
                  </a:lnTo>
                  <a:lnTo>
                    <a:pt x="774" y="334"/>
                  </a:lnTo>
                  <a:lnTo>
                    <a:pt x="679" y="310"/>
                  </a:lnTo>
                  <a:cubicBezTo>
                    <a:pt x="643" y="287"/>
                    <a:pt x="655" y="275"/>
                    <a:pt x="607" y="263"/>
                  </a:cubicBezTo>
                  <a:lnTo>
                    <a:pt x="524" y="227"/>
                  </a:lnTo>
                  <a:cubicBezTo>
                    <a:pt x="477" y="215"/>
                    <a:pt x="477" y="215"/>
                    <a:pt x="441" y="203"/>
                  </a:cubicBezTo>
                  <a:lnTo>
                    <a:pt x="357" y="168"/>
                  </a:lnTo>
                  <a:cubicBezTo>
                    <a:pt x="322" y="156"/>
                    <a:pt x="310" y="156"/>
                    <a:pt x="262" y="144"/>
                  </a:cubicBezTo>
                  <a:cubicBezTo>
                    <a:pt x="250" y="144"/>
                    <a:pt x="250" y="132"/>
                    <a:pt x="238" y="132"/>
                  </a:cubicBezTo>
                  <a:cubicBezTo>
                    <a:pt x="179" y="96"/>
                    <a:pt x="107" y="72"/>
                    <a:pt x="60" y="37"/>
                  </a:cubicBezTo>
                  <a:cubicBezTo>
                    <a:pt x="49" y="37"/>
                    <a:pt x="48" y="27"/>
                    <a:pt x="31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"/>
            <p:cNvSpPr/>
            <p:nvPr/>
          </p:nvSpPr>
          <p:spPr>
            <a:xfrm>
              <a:off x="4639850" y="2189100"/>
              <a:ext cx="21750" cy="8950"/>
            </a:xfrm>
            <a:custGeom>
              <a:avLst/>
              <a:gdLst/>
              <a:ahLst/>
              <a:cxnLst/>
              <a:rect l="l" t="t" r="r" b="b"/>
              <a:pathLst>
                <a:path w="870" h="358" extrusionOk="0">
                  <a:moveTo>
                    <a:pt x="13" y="0"/>
                  </a:moveTo>
                  <a:lnTo>
                    <a:pt x="1" y="12"/>
                  </a:lnTo>
                  <a:cubicBezTo>
                    <a:pt x="1" y="36"/>
                    <a:pt x="13" y="48"/>
                    <a:pt x="24" y="48"/>
                  </a:cubicBezTo>
                  <a:lnTo>
                    <a:pt x="84" y="72"/>
                  </a:lnTo>
                  <a:lnTo>
                    <a:pt x="144" y="107"/>
                  </a:lnTo>
                  <a:lnTo>
                    <a:pt x="203" y="131"/>
                  </a:lnTo>
                  <a:lnTo>
                    <a:pt x="263" y="167"/>
                  </a:lnTo>
                  <a:lnTo>
                    <a:pt x="322" y="191"/>
                  </a:lnTo>
                  <a:cubicBezTo>
                    <a:pt x="358" y="202"/>
                    <a:pt x="358" y="202"/>
                    <a:pt x="382" y="202"/>
                  </a:cubicBezTo>
                  <a:lnTo>
                    <a:pt x="441" y="238"/>
                  </a:lnTo>
                  <a:lnTo>
                    <a:pt x="501" y="262"/>
                  </a:lnTo>
                  <a:cubicBezTo>
                    <a:pt x="519" y="274"/>
                    <a:pt x="527" y="274"/>
                    <a:pt x="536" y="274"/>
                  </a:cubicBezTo>
                  <a:cubicBezTo>
                    <a:pt x="545" y="274"/>
                    <a:pt x="554" y="274"/>
                    <a:pt x="572" y="286"/>
                  </a:cubicBezTo>
                  <a:lnTo>
                    <a:pt x="632" y="310"/>
                  </a:lnTo>
                  <a:cubicBezTo>
                    <a:pt x="650" y="316"/>
                    <a:pt x="658" y="316"/>
                    <a:pt x="669" y="316"/>
                  </a:cubicBezTo>
                  <a:cubicBezTo>
                    <a:pt x="679" y="316"/>
                    <a:pt x="691" y="316"/>
                    <a:pt x="715" y="322"/>
                  </a:cubicBezTo>
                  <a:cubicBezTo>
                    <a:pt x="739" y="322"/>
                    <a:pt x="739" y="345"/>
                    <a:pt x="786" y="345"/>
                  </a:cubicBezTo>
                  <a:cubicBezTo>
                    <a:pt x="798" y="345"/>
                    <a:pt x="798" y="345"/>
                    <a:pt x="810" y="357"/>
                  </a:cubicBezTo>
                  <a:cubicBezTo>
                    <a:pt x="834" y="357"/>
                    <a:pt x="834" y="357"/>
                    <a:pt x="846" y="345"/>
                  </a:cubicBezTo>
                  <a:cubicBezTo>
                    <a:pt x="870" y="322"/>
                    <a:pt x="858" y="274"/>
                    <a:pt x="846" y="250"/>
                  </a:cubicBezTo>
                  <a:lnTo>
                    <a:pt x="834" y="238"/>
                  </a:lnTo>
                  <a:lnTo>
                    <a:pt x="739" y="238"/>
                  </a:lnTo>
                  <a:cubicBezTo>
                    <a:pt x="715" y="238"/>
                    <a:pt x="715" y="238"/>
                    <a:pt x="679" y="226"/>
                  </a:cubicBezTo>
                  <a:cubicBezTo>
                    <a:pt x="655" y="226"/>
                    <a:pt x="655" y="226"/>
                    <a:pt x="608" y="202"/>
                  </a:cubicBezTo>
                  <a:cubicBezTo>
                    <a:pt x="590" y="197"/>
                    <a:pt x="581" y="197"/>
                    <a:pt x="572" y="197"/>
                  </a:cubicBezTo>
                  <a:cubicBezTo>
                    <a:pt x="563" y="197"/>
                    <a:pt x="554" y="197"/>
                    <a:pt x="536" y="191"/>
                  </a:cubicBezTo>
                  <a:cubicBezTo>
                    <a:pt x="501" y="179"/>
                    <a:pt x="501" y="167"/>
                    <a:pt x="477" y="167"/>
                  </a:cubicBezTo>
                  <a:cubicBezTo>
                    <a:pt x="459" y="155"/>
                    <a:pt x="450" y="155"/>
                    <a:pt x="440" y="155"/>
                  </a:cubicBezTo>
                  <a:cubicBezTo>
                    <a:pt x="429" y="155"/>
                    <a:pt x="417" y="155"/>
                    <a:pt x="394" y="143"/>
                  </a:cubicBezTo>
                  <a:cubicBezTo>
                    <a:pt x="370" y="131"/>
                    <a:pt x="370" y="131"/>
                    <a:pt x="334" y="131"/>
                  </a:cubicBezTo>
                  <a:cubicBezTo>
                    <a:pt x="322" y="125"/>
                    <a:pt x="316" y="125"/>
                    <a:pt x="307" y="125"/>
                  </a:cubicBezTo>
                  <a:cubicBezTo>
                    <a:pt x="298" y="125"/>
                    <a:pt x="286" y="125"/>
                    <a:pt x="263" y="119"/>
                  </a:cubicBezTo>
                  <a:cubicBezTo>
                    <a:pt x="239" y="107"/>
                    <a:pt x="239" y="107"/>
                    <a:pt x="203" y="107"/>
                  </a:cubicBezTo>
                  <a:cubicBezTo>
                    <a:pt x="191" y="107"/>
                    <a:pt x="191" y="107"/>
                    <a:pt x="191" y="83"/>
                  </a:cubicBezTo>
                  <a:cubicBezTo>
                    <a:pt x="144" y="72"/>
                    <a:pt x="84" y="60"/>
                    <a:pt x="36" y="24"/>
                  </a:cubicBezTo>
                  <a:cubicBezTo>
                    <a:pt x="24" y="24"/>
                    <a:pt x="24" y="24"/>
                    <a:pt x="24" y="12"/>
                  </a:cubicBezTo>
                  <a:cubicBezTo>
                    <a:pt x="24" y="12"/>
                    <a:pt x="13" y="12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"/>
            <p:cNvSpPr/>
            <p:nvPr/>
          </p:nvSpPr>
          <p:spPr>
            <a:xfrm>
              <a:off x="4656525" y="2186600"/>
              <a:ext cx="18475" cy="9650"/>
            </a:xfrm>
            <a:custGeom>
              <a:avLst/>
              <a:gdLst/>
              <a:ahLst/>
              <a:cxnLst/>
              <a:rect l="l" t="t" r="r" b="b"/>
              <a:pathLst>
                <a:path w="739" h="386" extrusionOk="0">
                  <a:moveTo>
                    <a:pt x="14" y="0"/>
                  </a:moveTo>
                  <a:cubicBezTo>
                    <a:pt x="11" y="0"/>
                    <a:pt x="6" y="6"/>
                    <a:pt x="0" y="17"/>
                  </a:cubicBezTo>
                  <a:cubicBezTo>
                    <a:pt x="0" y="25"/>
                    <a:pt x="6" y="27"/>
                    <a:pt x="13" y="32"/>
                  </a:cubicBezTo>
                  <a:lnTo>
                    <a:pt x="13" y="32"/>
                  </a:lnTo>
                  <a:cubicBezTo>
                    <a:pt x="12" y="31"/>
                    <a:pt x="12" y="30"/>
                    <a:pt x="12" y="29"/>
                  </a:cubicBezTo>
                  <a:cubicBezTo>
                    <a:pt x="19" y="9"/>
                    <a:pt x="18" y="0"/>
                    <a:pt x="14" y="0"/>
                  </a:cubicBezTo>
                  <a:close/>
                  <a:moveTo>
                    <a:pt x="13" y="32"/>
                  </a:moveTo>
                  <a:cubicBezTo>
                    <a:pt x="14" y="41"/>
                    <a:pt x="24" y="41"/>
                    <a:pt x="24" y="41"/>
                  </a:cubicBezTo>
                  <a:cubicBezTo>
                    <a:pt x="20" y="37"/>
                    <a:pt x="16" y="34"/>
                    <a:pt x="13" y="32"/>
                  </a:cubicBezTo>
                  <a:close/>
                  <a:moveTo>
                    <a:pt x="24" y="41"/>
                  </a:moveTo>
                  <a:cubicBezTo>
                    <a:pt x="48" y="52"/>
                    <a:pt x="60" y="52"/>
                    <a:pt x="72" y="76"/>
                  </a:cubicBezTo>
                  <a:lnTo>
                    <a:pt x="131" y="100"/>
                  </a:lnTo>
                  <a:lnTo>
                    <a:pt x="191" y="124"/>
                  </a:lnTo>
                  <a:cubicBezTo>
                    <a:pt x="227" y="148"/>
                    <a:pt x="227" y="148"/>
                    <a:pt x="239" y="160"/>
                  </a:cubicBezTo>
                  <a:cubicBezTo>
                    <a:pt x="262" y="172"/>
                    <a:pt x="262" y="172"/>
                    <a:pt x="286" y="183"/>
                  </a:cubicBezTo>
                  <a:lnTo>
                    <a:pt x="346" y="219"/>
                  </a:lnTo>
                  <a:cubicBezTo>
                    <a:pt x="369" y="231"/>
                    <a:pt x="417" y="267"/>
                    <a:pt x="441" y="279"/>
                  </a:cubicBezTo>
                  <a:cubicBezTo>
                    <a:pt x="459" y="285"/>
                    <a:pt x="468" y="285"/>
                    <a:pt x="475" y="285"/>
                  </a:cubicBezTo>
                  <a:cubicBezTo>
                    <a:pt x="483" y="285"/>
                    <a:pt x="489" y="285"/>
                    <a:pt x="500" y="291"/>
                  </a:cubicBezTo>
                  <a:cubicBezTo>
                    <a:pt x="536" y="302"/>
                    <a:pt x="536" y="302"/>
                    <a:pt x="548" y="326"/>
                  </a:cubicBezTo>
                  <a:cubicBezTo>
                    <a:pt x="584" y="338"/>
                    <a:pt x="584" y="338"/>
                    <a:pt x="608" y="338"/>
                  </a:cubicBezTo>
                  <a:lnTo>
                    <a:pt x="667" y="362"/>
                  </a:lnTo>
                  <a:cubicBezTo>
                    <a:pt x="679" y="362"/>
                    <a:pt x="679" y="386"/>
                    <a:pt x="679" y="386"/>
                  </a:cubicBezTo>
                  <a:cubicBezTo>
                    <a:pt x="703" y="386"/>
                    <a:pt x="703" y="386"/>
                    <a:pt x="715" y="362"/>
                  </a:cubicBezTo>
                  <a:cubicBezTo>
                    <a:pt x="739" y="350"/>
                    <a:pt x="739" y="302"/>
                    <a:pt x="727" y="291"/>
                  </a:cubicBezTo>
                  <a:lnTo>
                    <a:pt x="727" y="279"/>
                  </a:lnTo>
                  <a:lnTo>
                    <a:pt x="715" y="279"/>
                  </a:lnTo>
                  <a:cubicBezTo>
                    <a:pt x="679" y="267"/>
                    <a:pt x="679" y="267"/>
                    <a:pt x="655" y="267"/>
                  </a:cubicBezTo>
                  <a:cubicBezTo>
                    <a:pt x="620" y="243"/>
                    <a:pt x="620" y="243"/>
                    <a:pt x="596" y="243"/>
                  </a:cubicBezTo>
                  <a:cubicBezTo>
                    <a:pt x="560" y="231"/>
                    <a:pt x="560" y="231"/>
                    <a:pt x="536" y="231"/>
                  </a:cubicBezTo>
                  <a:cubicBezTo>
                    <a:pt x="518" y="225"/>
                    <a:pt x="509" y="225"/>
                    <a:pt x="502" y="225"/>
                  </a:cubicBezTo>
                  <a:cubicBezTo>
                    <a:pt x="494" y="225"/>
                    <a:pt x="489" y="225"/>
                    <a:pt x="477" y="219"/>
                  </a:cubicBezTo>
                  <a:cubicBezTo>
                    <a:pt x="441" y="207"/>
                    <a:pt x="465" y="183"/>
                    <a:pt x="429" y="172"/>
                  </a:cubicBezTo>
                  <a:cubicBezTo>
                    <a:pt x="417" y="166"/>
                    <a:pt x="411" y="166"/>
                    <a:pt x="404" y="166"/>
                  </a:cubicBezTo>
                  <a:cubicBezTo>
                    <a:pt x="396" y="166"/>
                    <a:pt x="387" y="166"/>
                    <a:pt x="369" y="160"/>
                  </a:cubicBezTo>
                  <a:cubicBezTo>
                    <a:pt x="346" y="148"/>
                    <a:pt x="346" y="148"/>
                    <a:pt x="310" y="148"/>
                  </a:cubicBezTo>
                  <a:cubicBezTo>
                    <a:pt x="292" y="136"/>
                    <a:pt x="283" y="136"/>
                    <a:pt x="276" y="136"/>
                  </a:cubicBezTo>
                  <a:cubicBezTo>
                    <a:pt x="268" y="136"/>
                    <a:pt x="262" y="136"/>
                    <a:pt x="250" y="124"/>
                  </a:cubicBezTo>
                  <a:cubicBezTo>
                    <a:pt x="215" y="112"/>
                    <a:pt x="215" y="112"/>
                    <a:pt x="191" y="112"/>
                  </a:cubicBezTo>
                  <a:cubicBezTo>
                    <a:pt x="179" y="112"/>
                    <a:pt x="179" y="100"/>
                    <a:pt x="179" y="100"/>
                  </a:cubicBezTo>
                  <a:cubicBezTo>
                    <a:pt x="131" y="88"/>
                    <a:pt x="84" y="64"/>
                    <a:pt x="36" y="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"/>
            <p:cNvSpPr/>
            <p:nvPr/>
          </p:nvSpPr>
          <p:spPr>
            <a:xfrm>
              <a:off x="4668425" y="2181350"/>
              <a:ext cx="22650" cy="11925"/>
            </a:xfrm>
            <a:custGeom>
              <a:avLst/>
              <a:gdLst/>
              <a:ahLst/>
              <a:cxnLst/>
              <a:rect l="l" t="t" r="r" b="b"/>
              <a:pathLst>
                <a:path w="906" h="47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7" y="11"/>
                    <a:pt x="10" y="12"/>
                  </a:cubicBezTo>
                  <a:lnTo>
                    <a:pt x="10" y="12"/>
                  </a:lnTo>
                  <a:cubicBezTo>
                    <a:pt x="7" y="9"/>
                    <a:pt x="4" y="5"/>
                    <a:pt x="1" y="1"/>
                  </a:cubicBezTo>
                  <a:close/>
                  <a:moveTo>
                    <a:pt x="10" y="12"/>
                  </a:moveTo>
                  <a:cubicBezTo>
                    <a:pt x="48" y="58"/>
                    <a:pt x="47" y="49"/>
                    <a:pt x="24" y="60"/>
                  </a:cubicBezTo>
                  <a:cubicBezTo>
                    <a:pt x="24" y="72"/>
                    <a:pt x="48" y="84"/>
                    <a:pt x="60" y="84"/>
                  </a:cubicBezTo>
                  <a:lnTo>
                    <a:pt x="120" y="120"/>
                  </a:lnTo>
                  <a:lnTo>
                    <a:pt x="179" y="143"/>
                  </a:lnTo>
                  <a:lnTo>
                    <a:pt x="239" y="179"/>
                  </a:lnTo>
                  <a:cubicBezTo>
                    <a:pt x="263" y="191"/>
                    <a:pt x="263" y="191"/>
                    <a:pt x="298" y="227"/>
                  </a:cubicBezTo>
                  <a:lnTo>
                    <a:pt x="358" y="251"/>
                  </a:lnTo>
                  <a:cubicBezTo>
                    <a:pt x="382" y="262"/>
                    <a:pt x="405" y="262"/>
                    <a:pt x="417" y="286"/>
                  </a:cubicBezTo>
                  <a:cubicBezTo>
                    <a:pt x="441" y="298"/>
                    <a:pt x="525" y="334"/>
                    <a:pt x="548" y="358"/>
                  </a:cubicBezTo>
                  <a:cubicBezTo>
                    <a:pt x="566" y="364"/>
                    <a:pt x="575" y="364"/>
                    <a:pt x="584" y="364"/>
                  </a:cubicBezTo>
                  <a:cubicBezTo>
                    <a:pt x="593" y="364"/>
                    <a:pt x="602" y="364"/>
                    <a:pt x="620" y="370"/>
                  </a:cubicBezTo>
                  <a:lnTo>
                    <a:pt x="679" y="405"/>
                  </a:lnTo>
                  <a:cubicBezTo>
                    <a:pt x="715" y="417"/>
                    <a:pt x="715" y="417"/>
                    <a:pt x="763" y="429"/>
                  </a:cubicBezTo>
                  <a:lnTo>
                    <a:pt x="822" y="453"/>
                  </a:lnTo>
                  <a:cubicBezTo>
                    <a:pt x="834" y="453"/>
                    <a:pt x="834" y="477"/>
                    <a:pt x="846" y="477"/>
                  </a:cubicBezTo>
                  <a:cubicBezTo>
                    <a:pt x="858" y="477"/>
                    <a:pt x="858" y="477"/>
                    <a:pt x="882" y="453"/>
                  </a:cubicBezTo>
                  <a:cubicBezTo>
                    <a:pt x="906" y="441"/>
                    <a:pt x="906" y="382"/>
                    <a:pt x="894" y="370"/>
                  </a:cubicBezTo>
                  <a:lnTo>
                    <a:pt x="882" y="358"/>
                  </a:lnTo>
                  <a:cubicBezTo>
                    <a:pt x="882" y="358"/>
                    <a:pt x="858" y="358"/>
                    <a:pt x="858" y="334"/>
                  </a:cubicBezTo>
                  <a:cubicBezTo>
                    <a:pt x="834" y="322"/>
                    <a:pt x="822" y="322"/>
                    <a:pt x="786" y="310"/>
                  </a:cubicBezTo>
                  <a:cubicBezTo>
                    <a:pt x="763" y="298"/>
                    <a:pt x="763" y="298"/>
                    <a:pt x="715" y="274"/>
                  </a:cubicBezTo>
                  <a:cubicBezTo>
                    <a:pt x="679" y="262"/>
                    <a:pt x="667" y="262"/>
                    <a:pt x="644" y="251"/>
                  </a:cubicBezTo>
                  <a:cubicBezTo>
                    <a:pt x="626" y="245"/>
                    <a:pt x="617" y="245"/>
                    <a:pt x="606" y="245"/>
                  </a:cubicBezTo>
                  <a:cubicBezTo>
                    <a:pt x="596" y="245"/>
                    <a:pt x="584" y="245"/>
                    <a:pt x="560" y="239"/>
                  </a:cubicBezTo>
                  <a:cubicBezTo>
                    <a:pt x="536" y="215"/>
                    <a:pt x="536" y="203"/>
                    <a:pt x="501" y="191"/>
                  </a:cubicBezTo>
                  <a:cubicBezTo>
                    <a:pt x="477" y="179"/>
                    <a:pt x="477" y="179"/>
                    <a:pt x="429" y="179"/>
                  </a:cubicBezTo>
                  <a:cubicBezTo>
                    <a:pt x="405" y="155"/>
                    <a:pt x="405" y="155"/>
                    <a:pt x="358" y="143"/>
                  </a:cubicBezTo>
                  <a:cubicBezTo>
                    <a:pt x="340" y="137"/>
                    <a:pt x="331" y="137"/>
                    <a:pt x="322" y="137"/>
                  </a:cubicBezTo>
                  <a:cubicBezTo>
                    <a:pt x="313" y="137"/>
                    <a:pt x="304" y="137"/>
                    <a:pt x="286" y="131"/>
                  </a:cubicBezTo>
                  <a:cubicBezTo>
                    <a:pt x="251" y="120"/>
                    <a:pt x="239" y="120"/>
                    <a:pt x="203" y="96"/>
                  </a:cubicBezTo>
                  <a:cubicBezTo>
                    <a:pt x="191" y="96"/>
                    <a:pt x="191" y="84"/>
                    <a:pt x="191" y="84"/>
                  </a:cubicBezTo>
                  <a:cubicBezTo>
                    <a:pt x="132" y="72"/>
                    <a:pt x="84" y="60"/>
                    <a:pt x="48" y="24"/>
                  </a:cubicBezTo>
                  <a:cubicBezTo>
                    <a:pt x="24" y="24"/>
                    <a:pt x="24" y="24"/>
                    <a:pt x="13" y="12"/>
                  </a:cubicBezTo>
                  <a:cubicBezTo>
                    <a:pt x="13" y="12"/>
                    <a:pt x="12" y="12"/>
                    <a:pt x="10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"/>
            <p:cNvSpPr/>
            <p:nvPr/>
          </p:nvSpPr>
          <p:spPr>
            <a:xfrm>
              <a:off x="4004350" y="2639000"/>
              <a:ext cx="61650" cy="9400"/>
            </a:xfrm>
            <a:custGeom>
              <a:avLst/>
              <a:gdLst/>
              <a:ahLst/>
              <a:cxnLst/>
              <a:rect l="l" t="t" r="r" b="b"/>
              <a:pathLst>
                <a:path w="2466" h="376" extrusionOk="0">
                  <a:moveTo>
                    <a:pt x="986" y="1"/>
                  </a:moveTo>
                  <a:cubicBezTo>
                    <a:pt x="953" y="1"/>
                    <a:pt x="929" y="6"/>
                    <a:pt x="858" y="6"/>
                  </a:cubicBezTo>
                  <a:lnTo>
                    <a:pt x="60" y="6"/>
                  </a:lnTo>
                  <a:cubicBezTo>
                    <a:pt x="37" y="6"/>
                    <a:pt x="25" y="6"/>
                    <a:pt x="1" y="30"/>
                  </a:cubicBezTo>
                  <a:lnTo>
                    <a:pt x="13" y="42"/>
                  </a:lnTo>
                  <a:cubicBezTo>
                    <a:pt x="37" y="54"/>
                    <a:pt x="84" y="54"/>
                    <a:pt x="120" y="54"/>
                  </a:cubicBezTo>
                  <a:lnTo>
                    <a:pt x="668" y="54"/>
                  </a:lnTo>
                  <a:cubicBezTo>
                    <a:pt x="751" y="54"/>
                    <a:pt x="751" y="78"/>
                    <a:pt x="846" y="78"/>
                  </a:cubicBezTo>
                  <a:cubicBezTo>
                    <a:pt x="929" y="90"/>
                    <a:pt x="1132" y="102"/>
                    <a:pt x="1215" y="113"/>
                  </a:cubicBezTo>
                  <a:lnTo>
                    <a:pt x="1394" y="149"/>
                  </a:lnTo>
                  <a:lnTo>
                    <a:pt x="1572" y="173"/>
                  </a:lnTo>
                  <a:cubicBezTo>
                    <a:pt x="1668" y="197"/>
                    <a:pt x="1668" y="173"/>
                    <a:pt x="1751" y="209"/>
                  </a:cubicBezTo>
                  <a:cubicBezTo>
                    <a:pt x="1846" y="221"/>
                    <a:pt x="1846" y="233"/>
                    <a:pt x="1930" y="256"/>
                  </a:cubicBezTo>
                  <a:cubicBezTo>
                    <a:pt x="2025" y="268"/>
                    <a:pt x="2025" y="268"/>
                    <a:pt x="2108" y="292"/>
                  </a:cubicBezTo>
                  <a:cubicBezTo>
                    <a:pt x="2203" y="328"/>
                    <a:pt x="2203" y="328"/>
                    <a:pt x="2287" y="340"/>
                  </a:cubicBezTo>
                  <a:cubicBezTo>
                    <a:pt x="2323" y="352"/>
                    <a:pt x="2334" y="352"/>
                    <a:pt x="2346" y="375"/>
                  </a:cubicBezTo>
                  <a:lnTo>
                    <a:pt x="2406" y="375"/>
                  </a:lnTo>
                  <a:cubicBezTo>
                    <a:pt x="2465" y="352"/>
                    <a:pt x="2418" y="292"/>
                    <a:pt x="2394" y="280"/>
                  </a:cubicBezTo>
                  <a:cubicBezTo>
                    <a:pt x="2382" y="268"/>
                    <a:pt x="2382" y="268"/>
                    <a:pt x="2358" y="268"/>
                  </a:cubicBezTo>
                  <a:cubicBezTo>
                    <a:pt x="2346" y="268"/>
                    <a:pt x="2334" y="256"/>
                    <a:pt x="2323" y="256"/>
                  </a:cubicBezTo>
                  <a:cubicBezTo>
                    <a:pt x="2227" y="233"/>
                    <a:pt x="2227" y="221"/>
                    <a:pt x="2144" y="209"/>
                  </a:cubicBezTo>
                  <a:cubicBezTo>
                    <a:pt x="2049" y="185"/>
                    <a:pt x="2049" y="173"/>
                    <a:pt x="1965" y="161"/>
                  </a:cubicBezTo>
                  <a:lnTo>
                    <a:pt x="1787" y="137"/>
                  </a:lnTo>
                  <a:lnTo>
                    <a:pt x="1608" y="102"/>
                  </a:lnTo>
                  <a:cubicBezTo>
                    <a:pt x="1513" y="90"/>
                    <a:pt x="1513" y="78"/>
                    <a:pt x="1430" y="54"/>
                  </a:cubicBezTo>
                  <a:cubicBezTo>
                    <a:pt x="1334" y="42"/>
                    <a:pt x="1144" y="30"/>
                    <a:pt x="1049" y="6"/>
                  </a:cubicBezTo>
                  <a:cubicBezTo>
                    <a:pt x="1021" y="2"/>
                    <a:pt x="1002" y="1"/>
                    <a:pt x="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"/>
            <p:cNvSpPr/>
            <p:nvPr/>
          </p:nvSpPr>
          <p:spPr>
            <a:xfrm>
              <a:off x="3996625" y="2618900"/>
              <a:ext cx="45250" cy="15200"/>
            </a:xfrm>
            <a:custGeom>
              <a:avLst/>
              <a:gdLst/>
              <a:ahLst/>
              <a:cxnLst/>
              <a:rect l="l" t="t" r="r" b="b"/>
              <a:pathLst>
                <a:path w="1810" h="608" extrusionOk="0">
                  <a:moveTo>
                    <a:pt x="0" y="1"/>
                  </a:moveTo>
                  <a:lnTo>
                    <a:pt x="24" y="13"/>
                  </a:lnTo>
                  <a:cubicBezTo>
                    <a:pt x="36" y="24"/>
                    <a:pt x="60" y="24"/>
                    <a:pt x="95" y="48"/>
                  </a:cubicBezTo>
                  <a:cubicBezTo>
                    <a:pt x="155" y="60"/>
                    <a:pt x="167" y="60"/>
                    <a:pt x="226" y="72"/>
                  </a:cubicBezTo>
                  <a:cubicBezTo>
                    <a:pt x="310" y="84"/>
                    <a:pt x="310" y="84"/>
                    <a:pt x="357" y="96"/>
                  </a:cubicBezTo>
                  <a:cubicBezTo>
                    <a:pt x="441" y="120"/>
                    <a:pt x="441" y="120"/>
                    <a:pt x="500" y="132"/>
                  </a:cubicBezTo>
                  <a:cubicBezTo>
                    <a:pt x="572" y="144"/>
                    <a:pt x="572" y="144"/>
                    <a:pt x="631" y="179"/>
                  </a:cubicBezTo>
                  <a:cubicBezTo>
                    <a:pt x="691" y="191"/>
                    <a:pt x="834" y="239"/>
                    <a:pt x="893" y="251"/>
                  </a:cubicBezTo>
                  <a:cubicBezTo>
                    <a:pt x="953" y="275"/>
                    <a:pt x="977" y="275"/>
                    <a:pt x="1036" y="298"/>
                  </a:cubicBezTo>
                  <a:cubicBezTo>
                    <a:pt x="1096" y="322"/>
                    <a:pt x="1096" y="322"/>
                    <a:pt x="1167" y="358"/>
                  </a:cubicBezTo>
                  <a:cubicBezTo>
                    <a:pt x="1227" y="382"/>
                    <a:pt x="1238" y="370"/>
                    <a:pt x="1298" y="394"/>
                  </a:cubicBezTo>
                  <a:lnTo>
                    <a:pt x="1417" y="453"/>
                  </a:lnTo>
                  <a:cubicBezTo>
                    <a:pt x="1477" y="489"/>
                    <a:pt x="1477" y="489"/>
                    <a:pt x="1548" y="513"/>
                  </a:cubicBezTo>
                  <a:lnTo>
                    <a:pt x="1667" y="572"/>
                  </a:lnTo>
                  <a:cubicBezTo>
                    <a:pt x="1691" y="596"/>
                    <a:pt x="1703" y="596"/>
                    <a:pt x="1715" y="608"/>
                  </a:cubicBezTo>
                  <a:lnTo>
                    <a:pt x="1762" y="608"/>
                  </a:lnTo>
                  <a:cubicBezTo>
                    <a:pt x="1810" y="608"/>
                    <a:pt x="1786" y="548"/>
                    <a:pt x="1762" y="513"/>
                  </a:cubicBezTo>
                  <a:lnTo>
                    <a:pt x="1750" y="501"/>
                  </a:lnTo>
                  <a:cubicBezTo>
                    <a:pt x="1727" y="501"/>
                    <a:pt x="1727" y="489"/>
                    <a:pt x="1715" y="489"/>
                  </a:cubicBezTo>
                  <a:cubicBezTo>
                    <a:pt x="1655" y="453"/>
                    <a:pt x="1643" y="453"/>
                    <a:pt x="1584" y="429"/>
                  </a:cubicBezTo>
                  <a:cubicBezTo>
                    <a:pt x="1524" y="394"/>
                    <a:pt x="1524" y="394"/>
                    <a:pt x="1453" y="370"/>
                  </a:cubicBezTo>
                  <a:cubicBezTo>
                    <a:pt x="1393" y="334"/>
                    <a:pt x="1369" y="334"/>
                    <a:pt x="1310" y="322"/>
                  </a:cubicBezTo>
                  <a:cubicBezTo>
                    <a:pt x="1250" y="298"/>
                    <a:pt x="1238" y="310"/>
                    <a:pt x="1179" y="275"/>
                  </a:cubicBezTo>
                  <a:cubicBezTo>
                    <a:pt x="1119" y="251"/>
                    <a:pt x="1119" y="239"/>
                    <a:pt x="1048" y="215"/>
                  </a:cubicBezTo>
                  <a:cubicBezTo>
                    <a:pt x="988" y="203"/>
                    <a:pt x="834" y="155"/>
                    <a:pt x="774" y="144"/>
                  </a:cubicBezTo>
                  <a:cubicBezTo>
                    <a:pt x="703" y="132"/>
                    <a:pt x="703" y="132"/>
                    <a:pt x="643" y="120"/>
                  </a:cubicBezTo>
                  <a:cubicBezTo>
                    <a:pt x="572" y="96"/>
                    <a:pt x="572" y="96"/>
                    <a:pt x="512" y="84"/>
                  </a:cubicBezTo>
                  <a:cubicBezTo>
                    <a:pt x="500" y="84"/>
                    <a:pt x="476" y="84"/>
                    <a:pt x="465" y="72"/>
                  </a:cubicBezTo>
                  <a:cubicBezTo>
                    <a:pt x="357" y="60"/>
                    <a:pt x="322" y="36"/>
                    <a:pt x="143" y="13"/>
                  </a:cubicBezTo>
                  <a:cubicBezTo>
                    <a:pt x="119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"/>
            <p:cNvSpPr/>
            <p:nvPr/>
          </p:nvSpPr>
          <p:spPr>
            <a:xfrm>
              <a:off x="3953450" y="2601950"/>
              <a:ext cx="54800" cy="9825"/>
            </a:xfrm>
            <a:custGeom>
              <a:avLst/>
              <a:gdLst/>
              <a:ahLst/>
              <a:cxnLst/>
              <a:rect l="l" t="t" r="r" b="b"/>
              <a:pathLst>
                <a:path w="2192" h="393" extrusionOk="0">
                  <a:moveTo>
                    <a:pt x="1" y="0"/>
                  </a:moveTo>
                  <a:cubicBezTo>
                    <a:pt x="25" y="24"/>
                    <a:pt x="25" y="36"/>
                    <a:pt x="37" y="36"/>
                  </a:cubicBezTo>
                  <a:cubicBezTo>
                    <a:pt x="48" y="48"/>
                    <a:pt x="96" y="48"/>
                    <a:pt x="132" y="48"/>
                  </a:cubicBezTo>
                  <a:cubicBezTo>
                    <a:pt x="203" y="48"/>
                    <a:pt x="370" y="71"/>
                    <a:pt x="441" y="71"/>
                  </a:cubicBezTo>
                  <a:cubicBezTo>
                    <a:pt x="513" y="71"/>
                    <a:pt x="513" y="71"/>
                    <a:pt x="608" y="83"/>
                  </a:cubicBezTo>
                  <a:cubicBezTo>
                    <a:pt x="679" y="95"/>
                    <a:pt x="679" y="95"/>
                    <a:pt x="763" y="107"/>
                  </a:cubicBezTo>
                  <a:cubicBezTo>
                    <a:pt x="846" y="131"/>
                    <a:pt x="1001" y="143"/>
                    <a:pt x="1084" y="155"/>
                  </a:cubicBezTo>
                  <a:cubicBezTo>
                    <a:pt x="1156" y="167"/>
                    <a:pt x="1156" y="167"/>
                    <a:pt x="1239" y="191"/>
                  </a:cubicBezTo>
                  <a:cubicBezTo>
                    <a:pt x="1322" y="202"/>
                    <a:pt x="1322" y="202"/>
                    <a:pt x="1406" y="214"/>
                  </a:cubicBezTo>
                  <a:cubicBezTo>
                    <a:pt x="1477" y="226"/>
                    <a:pt x="1477" y="214"/>
                    <a:pt x="1572" y="250"/>
                  </a:cubicBezTo>
                  <a:cubicBezTo>
                    <a:pt x="1644" y="262"/>
                    <a:pt x="1644" y="274"/>
                    <a:pt x="1715" y="286"/>
                  </a:cubicBezTo>
                  <a:cubicBezTo>
                    <a:pt x="1799" y="310"/>
                    <a:pt x="1811" y="310"/>
                    <a:pt x="1870" y="333"/>
                  </a:cubicBezTo>
                  <a:cubicBezTo>
                    <a:pt x="1942" y="345"/>
                    <a:pt x="1942" y="369"/>
                    <a:pt x="2013" y="381"/>
                  </a:cubicBezTo>
                  <a:cubicBezTo>
                    <a:pt x="2049" y="393"/>
                    <a:pt x="2061" y="393"/>
                    <a:pt x="2073" y="393"/>
                  </a:cubicBezTo>
                  <a:lnTo>
                    <a:pt x="2132" y="393"/>
                  </a:lnTo>
                  <a:cubicBezTo>
                    <a:pt x="2192" y="381"/>
                    <a:pt x="2156" y="321"/>
                    <a:pt x="2120" y="310"/>
                  </a:cubicBezTo>
                  <a:cubicBezTo>
                    <a:pt x="2108" y="310"/>
                    <a:pt x="2108" y="286"/>
                    <a:pt x="2096" y="286"/>
                  </a:cubicBezTo>
                  <a:cubicBezTo>
                    <a:pt x="2073" y="286"/>
                    <a:pt x="2061" y="274"/>
                    <a:pt x="2049" y="274"/>
                  </a:cubicBezTo>
                  <a:cubicBezTo>
                    <a:pt x="1977" y="262"/>
                    <a:pt x="1811" y="214"/>
                    <a:pt x="1739" y="202"/>
                  </a:cubicBezTo>
                  <a:cubicBezTo>
                    <a:pt x="1656" y="191"/>
                    <a:pt x="1644" y="191"/>
                    <a:pt x="1572" y="167"/>
                  </a:cubicBezTo>
                  <a:cubicBezTo>
                    <a:pt x="1501" y="155"/>
                    <a:pt x="1501" y="155"/>
                    <a:pt x="1406" y="143"/>
                  </a:cubicBezTo>
                  <a:cubicBezTo>
                    <a:pt x="1334" y="131"/>
                    <a:pt x="1334" y="107"/>
                    <a:pt x="1239" y="95"/>
                  </a:cubicBezTo>
                  <a:cubicBezTo>
                    <a:pt x="1168" y="83"/>
                    <a:pt x="1001" y="71"/>
                    <a:pt x="918" y="48"/>
                  </a:cubicBezTo>
                  <a:cubicBezTo>
                    <a:pt x="882" y="42"/>
                    <a:pt x="864" y="42"/>
                    <a:pt x="843" y="42"/>
                  </a:cubicBezTo>
                  <a:cubicBezTo>
                    <a:pt x="822" y="42"/>
                    <a:pt x="799" y="42"/>
                    <a:pt x="751" y="36"/>
                  </a:cubicBezTo>
                  <a:cubicBezTo>
                    <a:pt x="679" y="36"/>
                    <a:pt x="656" y="36"/>
                    <a:pt x="584" y="24"/>
                  </a:cubicBezTo>
                  <a:lnTo>
                    <a:pt x="549" y="24"/>
                  </a:lnTo>
                  <a:cubicBezTo>
                    <a:pt x="429" y="24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"/>
            <p:cNvSpPr/>
            <p:nvPr/>
          </p:nvSpPr>
          <p:spPr>
            <a:xfrm>
              <a:off x="3930400" y="2580975"/>
              <a:ext cx="56725" cy="18000"/>
            </a:xfrm>
            <a:custGeom>
              <a:avLst/>
              <a:gdLst/>
              <a:ahLst/>
              <a:cxnLst/>
              <a:rect l="l" t="t" r="r" b="b"/>
              <a:pathLst>
                <a:path w="2269" h="720" extrusionOk="0">
                  <a:moveTo>
                    <a:pt x="2" y="1"/>
                  </a:moveTo>
                  <a:cubicBezTo>
                    <a:pt x="0" y="1"/>
                    <a:pt x="1" y="7"/>
                    <a:pt x="6" y="17"/>
                  </a:cubicBezTo>
                  <a:cubicBezTo>
                    <a:pt x="8" y="20"/>
                    <a:pt x="12" y="22"/>
                    <a:pt x="16" y="24"/>
                  </a:cubicBezTo>
                  <a:lnTo>
                    <a:pt x="16" y="24"/>
                  </a:lnTo>
                  <a:cubicBezTo>
                    <a:pt x="10" y="8"/>
                    <a:pt x="5" y="1"/>
                    <a:pt x="2" y="1"/>
                  </a:cubicBezTo>
                  <a:close/>
                  <a:moveTo>
                    <a:pt x="16" y="24"/>
                  </a:moveTo>
                  <a:lnTo>
                    <a:pt x="16" y="24"/>
                  </a:lnTo>
                  <a:cubicBezTo>
                    <a:pt x="17" y="26"/>
                    <a:pt x="17" y="28"/>
                    <a:pt x="18" y="29"/>
                  </a:cubicBezTo>
                  <a:lnTo>
                    <a:pt x="29" y="29"/>
                  </a:lnTo>
                  <a:cubicBezTo>
                    <a:pt x="24" y="28"/>
                    <a:pt x="20" y="26"/>
                    <a:pt x="16" y="24"/>
                  </a:cubicBezTo>
                  <a:close/>
                  <a:moveTo>
                    <a:pt x="29" y="29"/>
                  </a:moveTo>
                  <a:cubicBezTo>
                    <a:pt x="50" y="37"/>
                    <a:pt x="81" y="45"/>
                    <a:pt x="113" y="53"/>
                  </a:cubicBezTo>
                  <a:cubicBezTo>
                    <a:pt x="185" y="77"/>
                    <a:pt x="542" y="172"/>
                    <a:pt x="613" y="196"/>
                  </a:cubicBezTo>
                  <a:cubicBezTo>
                    <a:pt x="709" y="220"/>
                    <a:pt x="709" y="220"/>
                    <a:pt x="780" y="244"/>
                  </a:cubicBezTo>
                  <a:cubicBezTo>
                    <a:pt x="875" y="279"/>
                    <a:pt x="875" y="279"/>
                    <a:pt x="947" y="303"/>
                  </a:cubicBezTo>
                  <a:cubicBezTo>
                    <a:pt x="1018" y="339"/>
                    <a:pt x="1030" y="339"/>
                    <a:pt x="1113" y="351"/>
                  </a:cubicBezTo>
                  <a:cubicBezTo>
                    <a:pt x="1185" y="387"/>
                    <a:pt x="1363" y="446"/>
                    <a:pt x="1435" y="470"/>
                  </a:cubicBezTo>
                  <a:cubicBezTo>
                    <a:pt x="1506" y="506"/>
                    <a:pt x="1530" y="494"/>
                    <a:pt x="1601" y="518"/>
                  </a:cubicBezTo>
                  <a:cubicBezTo>
                    <a:pt x="1673" y="541"/>
                    <a:pt x="1685" y="541"/>
                    <a:pt x="1768" y="577"/>
                  </a:cubicBezTo>
                  <a:cubicBezTo>
                    <a:pt x="1840" y="601"/>
                    <a:pt x="1852" y="601"/>
                    <a:pt x="1923" y="637"/>
                  </a:cubicBezTo>
                  <a:cubicBezTo>
                    <a:pt x="2006" y="660"/>
                    <a:pt x="2018" y="660"/>
                    <a:pt x="2090" y="696"/>
                  </a:cubicBezTo>
                  <a:cubicBezTo>
                    <a:pt x="2125" y="708"/>
                    <a:pt x="2137" y="708"/>
                    <a:pt x="2149" y="720"/>
                  </a:cubicBezTo>
                  <a:lnTo>
                    <a:pt x="2209" y="720"/>
                  </a:lnTo>
                  <a:cubicBezTo>
                    <a:pt x="2268" y="720"/>
                    <a:pt x="2221" y="649"/>
                    <a:pt x="2197" y="637"/>
                  </a:cubicBezTo>
                  <a:cubicBezTo>
                    <a:pt x="2185" y="625"/>
                    <a:pt x="2185" y="625"/>
                    <a:pt x="2161" y="625"/>
                  </a:cubicBezTo>
                  <a:cubicBezTo>
                    <a:pt x="2149" y="625"/>
                    <a:pt x="2137" y="601"/>
                    <a:pt x="2125" y="601"/>
                  </a:cubicBezTo>
                  <a:cubicBezTo>
                    <a:pt x="2042" y="577"/>
                    <a:pt x="2030" y="577"/>
                    <a:pt x="1959" y="541"/>
                  </a:cubicBezTo>
                  <a:cubicBezTo>
                    <a:pt x="1863" y="518"/>
                    <a:pt x="1863" y="518"/>
                    <a:pt x="1792" y="482"/>
                  </a:cubicBezTo>
                  <a:cubicBezTo>
                    <a:pt x="1721" y="458"/>
                    <a:pt x="1709" y="458"/>
                    <a:pt x="1625" y="446"/>
                  </a:cubicBezTo>
                  <a:cubicBezTo>
                    <a:pt x="1542" y="410"/>
                    <a:pt x="1542" y="422"/>
                    <a:pt x="1471" y="398"/>
                  </a:cubicBezTo>
                  <a:cubicBezTo>
                    <a:pt x="1375" y="363"/>
                    <a:pt x="1387" y="351"/>
                    <a:pt x="1304" y="327"/>
                  </a:cubicBezTo>
                  <a:cubicBezTo>
                    <a:pt x="1232" y="303"/>
                    <a:pt x="1209" y="291"/>
                    <a:pt x="1137" y="279"/>
                  </a:cubicBezTo>
                  <a:cubicBezTo>
                    <a:pt x="1054" y="244"/>
                    <a:pt x="1054" y="244"/>
                    <a:pt x="970" y="232"/>
                  </a:cubicBezTo>
                  <a:cubicBezTo>
                    <a:pt x="899" y="220"/>
                    <a:pt x="709" y="172"/>
                    <a:pt x="637" y="160"/>
                  </a:cubicBezTo>
                  <a:cubicBezTo>
                    <a:pt x="613" y="160"/>
                    <a:pt x="601" y="148"/>
                    <a:pt x="578" y="148"/>
                  </a:cubicBezTo>
                  <a:lnTo>
                    <a:pt x="173" y="53"/>
                  </a:lnTo>
                  <a:cubicBezTo>
                    <a:pt x="161" y="53"/>
                    <a:pt x="77" y="41"/>
                    <a:pt x="66" y="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"/>
            <p:cNvSpPr/>
            <p:nvPr/>
          </p:nvSpPr>
          <p:spPr>
            <a:xfrm>
              <a:off x="3898700" y="2558775"/>
              <a:ext cx="59850" cy="18775"/>
            </a:xfrm>
            <a:custGeom>
              <a:avLst/>
              <a:gdLst/>
              <a:ahLst/>
              <a:cxnLst/>
              <a:rect l="l" t="t" r="r" b="b"/>
              <a:pathLst>
                <a:path w="2394" h="751" extrusionOk="0">
                  <a:moveTo>
                    <a:pt x="12" y="1"/>
                  </a:moveTo>
                  <a:cubicBezTo>
                    <a:pt x="0" y="24"/>
                    <a:pt x="0" y="24"/>
                    <a:pt x="12" y="36"/>
                  </a:cubicBezTo>
                  <a:cubicBezTo>
                    <a:pt x="36" y="48"/>
                    <a:pt x="72" y="72"/>
                    <a:pt x="119" y="72"/>
                  </a:cubicBezTo>
                  <a:lnTo>
                    <a:pt x="298" y="96"/>
                  </a:lnTo>
                  <a:lnTo>
                    <a:pt x="476" y="120"/>
                  </a:lnTo>
                  <a:lnTo>
                    <a:pt x="655" y="155"/>
                  </a:lnTo>
                  <a:cubicBezTo>
                    <a:pt x="738" y="167"/>
                    <a:pt x="738" y="179"/>
                    <a:pt x="834" y="203"/>
                  </a:cubicBezTo>
                  <a:cubicBezTo>
                    <a:pt x="917" y="227"/>
                    <a:pt x="1095" y="274"/>
                    <a:pt x="1191" y="298"/>
                  </a:cubicBezTo>
                  <a:lnTo>
                    <a:pt x="1369" y="358"/>
                  </a:lnTo>
                  <a:lnTo>
                    <a:pt x="1548" y="417"/>
                  </a:lnTo>
                  <a:cubicBezTo>
                    <a:pt x="1631" y="453"/>
                    <a:pt x="1631" y="441"/>
                    <a:pt x="1726" y="477"/>
                  </a:cubicBezTo>
                  <a:cubicBezTo>
                    <a:pt x="1810" y="513"/>
                    <a:pt x="1810" y="524"/>
                    <a:pt x="1881" y="560"/>
                  </a:cubicBezTo>
                  <a:cubicBezTo>
                    <a:pt x="1965" y="584"/>
                    <a:pt x="1977" y="584"/>
                    <a:pt x="2048" y="632"/>
                  </a:cubicBezTo>
                  <a:cubicBezTo>
                    <a:pt x="2143" y="655"/>
                    <a:pt x="2143" y="679"/>
                    <a:pt x="2215" y="703"/>
                  </a:cubicBezTo>
                  <a:cubicBezTo>
                    <a:pt x="2238" y="715"/>
                    <a:pt x="2262" y="739"/>
                    <a:pt x="2274" y="739"/>
                  </a:cubicBezTo>
                  <a:cubicBezTo>
                    <a:pt x="2286" y="739"/>
                    <a:pt x="2322" y="751"/>
                    <a:pt x="2334" y="751"/>
                  </a:cubicBezTo>
                  <a:cubicBezTo>
                    <a:pt x="2393" y="751"/>
                    <a:pt x="2346" y="679"/>
                    <a:pt x="2334" y="655"/>
                  </a:cubicBezTo>
                  <a:lnTo>
                    <a:pt x="2298" y="632"/>
                  </a:lnTo>
                  <a:cubicBezTo>
                    <a:pt x="2286" y="632"/>
                    <a:pt x="2274" y="620"/>
                    <a:pt x="2262" y="596"/>
                  </a:cubicBezTo>
                  <a:cubicBezTo>
                    <a:pt x="2167" y="572"/>
                    <a:pt x="2000" y="501"/>
                    <a:pt x="1917" y="453"/>
                  </a:cubicBezTo>
                  <a:lnTo>
                    <a:pt x="1738" y="394"/>
                  </a:lnTo>
                  <a:lnTo>
                    <a:pt x="1560" y="334"/>
                  </a:lnTo>
                  <a:cubicBezTo>
                    <a:pt x="1465" y="298"/>
                    <a:pt x="1488" y="286"/>
                    <a:pt x="1393" y="263"/>
                  </a:cubicBezTo>
                  <a:cubicBezTo>
                    <a:pt x="1310" y="227"/>
                    <a:pt x="1310" y="227"/>
                    <a:pt x="1215" y="215"/>
                  </a:cubicBezTo>
                  <a:cubicBezTo>
                    <a:pt x="1131" y="179"/>
                    <a:pt x="1131" y="179"/>
                    <a:pt x="1036" y="167"/>
                  </a:cubicBezTo>
                  <a:cubicBezTo>
                    <a:pt x="953" y="143"/>
                    <a:pt x="953" y="155"/>
                    <a:pt x="857" y="143"/>
                  </a:cubicBezTo>
                  <a:lnTo>
                    <a:pt x="679" y="108"/>
                  </a:lnTo>
                  <a:cubicBezTo>
                    <a:pt x="667" y="108"/>
                    <a:pt x="655" y="96"/>
                    <a:pt x="619" y="96"/>
                  </a:cubicBezTo>
                  <a:cubicBezTo>
                    <a:pt x="619" y="96"/>
                    <a:pt x="393" y="48"/>
                    <a:pt x="191" y="24"/>
                  </a:cubicBezTo>
                  <a:cubicBezTo>
                    <a:pt x="179" y="2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"/>
            <p:cNvSpPr/>
            <p:nvPr/>
          </p:nvSpPr>
          <p:spPr>
            <a:xfrm>
              <a:off x="3870700" y="2539125"/>
              <a:ext cx="44975" cy="14925"/>
            </a:xfrm>
            <a:custGeom>
              <a:avLst/>
              <a:gdLst/>
              <a:ahLst/>
              <a:cxnLst/>
              <a:rect l="l" t="t" r="r" b="b"/>
              <a:pathLst>
                <a:path w="1799" h="597" extrusionOk="0">
                  <a:moveTo>
                    <a:pt x="25" y="1"/>
                  </a:moveTo>
                  <a:cubicBezTo>
                    <a:pt x="1" y="1"/>
                    <a:pt x="1" y="1"/>
                    <a:pt x="13" y="25"/>
                  </a:cubicBezTo>
                  <a:cubicBezTo>
                    <a:pt x="25" y="37"/>
                    <a:pt x="60" y="48"/>
                    <a:pt x="84" y="48"/>
                  </a:cubicBezTo>
                  <a:cubicBezTo>
                    <a:pt x="144" y="60"/>
                    <a:pt x="287" y="96"/>
                    <a:pt x="358" y="108"/>
                  </a:cubicBezTo>
                  <a:cubicBezTo>
                    <a:pt x="418" y="120"/>
                    <a:pt x="430" y="120"/>
                    <a:pt x="489" y="132"/>
                  </a:cubicBezTo>
                  <a:cubicBezTo>
                    <a:pt x="549" y="156"/>
                    <a:pt x="549" y="167"/>
                    <a:pt x="620" y="179"/>
                  </a:cubicBezTo>
                  <a:cubicBezTo>
                    <a:pt x="680" y="203"/>
                    <a:pt x="680" y="203"/>
                    <a:pt x="751" y="227"/>
                  </a:cubicBezTo>
                  <a:cubicBezTo>
                    <a:pt x="811" y="239"/>
                    <a:pt x="834" y="239"/>
                    <a:pt x="894" y="275"/>
                  </a:cubicBezTo>
                  <a:cubicBezTo>
                    <a:pt x="953" y="298"/>
                    <a:pt x="953" y="298"/>
                    <a:pt x="1025" y="322"/>
                  </a:cubicBezTo>
                  <a:cubicBezTo>
                    <a:pt x="1084" y="346"/>
                    <a:pt x="1084" y="346"/>
                    <a:pt x="1156" y="358"/>
                  </a:cubicBezTo>
                  <a:cubicBezTo>
                    <a:pt x="1215" y="394"/>
                    <a:pt x="1227" y="382"/>
                    <a:pt x="1287" y="406"/>
                  </a:cubicBezTo>
                  <a:lnTo>
                    <a:pt x="1406" y="465"/>
                  </a:lnTo>
                  <a:cubicBezTo>
                    <a:pt x="1465" y="501"/>
                    <a:pt x="1465" y="477"/>
                    <a:pt x="1549" y="513"/>
                  </a:cubicBezTo>
                  <a:lnTo>
                    <a:pt x="1668" y="572"/>
                  </a:lnTo>
                  <a:cubicBezTo>
                    <a:pt x="1680" y="584"/>
                    <a:pt x="1692" y="584"/>
                    <a:pt x="1703" y="596"/>
                  </a:cubicBezTo>
                  <a:lnTo>
                    <a:pt x="1751" y="596"/>
                  </a:lnTo>
                  <a:cubicBezTo>
                    <a:pt x="1799" y="596"/>
                    <a:pt x="1787" y="525"/>
                    <a:pt x="1751" y="513"/>
                  </a:cubicBezTo>
                  <a:lnTo>
                    <a:pt x="1739" y="489"/>
                  </a:lnTo>
                  <a:cubicBezTo>
                    <a:pt x="1727" y="489"/>
                    <a:pt x="1727" y="477"/>
                    <a:pt x="1703" y="477"/>
                  </a:cubicBezTo>
                  <a:cubicBezTo>
                    <a:pt x="1644" y="453"/>
                    <a:pt x="1513" y="406"/>
                    <a:pt x="1453" y="370"/>
                  </a:cubicBezTo>
                  <a:cubicBezTo>
                    <a:pt x="1394" y="346"/>
                    <a:pt x="1382" y="346"/>
                    <a:pt x="1322" y="334"/>
                  </a:cubicBezTo>
                  <a:cubicBezTo>
                    <a:pt x="1263" y="298"/>
                    <a:pt x="1251" y="310"/>
                    <a:pt x="1192" y="287"/>
                  </a:cubicBezTo>
                  <a:cubicBezTo>
                    <a:pt x="1132" y="251"/>
                    <a:pt x="1132" y="239"/>
                    <a:pt x="1049" y="227"/>
                  </a:cubicBezTo>
                  <a:cubicBezTo>
                    <a:pt x="989" y="215"/>
                    <a:pt x="977" y="215"/>
                    <a:pt x="918" y="191"/>
                  </a:cubicBezTo>
                  <a:cubicBezTo>
                    <a:pt x="846" y="179"/>
                    <a:pt x="858" y="179"/>
                    <a:pt x="787" y="156"/>
                  </a:cubicBezTo>
                  <a:cubicBezTo>
                    <a:pt x="715" y="132"/>
                    <a:pt x="715" y="132"/>
                    <a:pt x="656" y="120"/>
                  </a:cubicBezTo>
                  <a:cubicBezTo>
                    <a:pt x="596" y="108"/>
                    <a:pt x="572" y="108"/>
                    <a:pt x="513" y="96"/>
                  </a:cubicBezTo>
                  <a:cubicBezTo>
                    <a:pt x="501" y="96"/>
                    <a:pt x="489" y="96"/>
                    <a:pt x="477" y="72"/>
                  </a:cubicBezTo>
                  <a:cubicBezTo>
                    <a:pt x="370" y="48"/>
                    <a:pt x="263" y="37"/>
                    <a:pt x="156" y="13"/>
                  </a:cubicBezTo>
                  <a:lnTo>
                    <a:pt x="120" y="13"/>
                  </a:lnTo>
                  <a:cubicBezTo>
                    <a:pt x="96" y="13"/>
                    <a:pt x="84" y="13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"/>
            <p:cNvSpPr/>
            <p:nvPr/>
          </p:nvSpPr>
          <p:spPr>
            <a:xfrm>
              <a:off x="3820400" y="2514125"/>
              <a:ext cx="53900" cy="15800"/>
            </a:xfrm>
            <a:custGeom>
              <a:avLst/>
              <a:gdLst/>
              <a:ahLst/>
              <a:cxnLst/>
              <a:rect l="l" t="t" r="r" b="b"/>
              <a:pathLst>
                <a:path w="2156" h="632" extrusionOk="0">
                  <a:moveTo>
                    <a:pt x="13" y="1"/>
                  </a:moveTo>
                  <a:cubicBezTo>
                    <a:pt x="1" y="36"/>
                    <a:pt x="1" y="36"/>
                    <a:pt x="13" y="36"/>
                  </a:cubicBezTo>
                  <a:cubicBezTo>
                    <a:pt x="36" y="48"/>
                    <a:pt x="72" y="48"/>
                    <a:pt x="108" y="72"/>
                  </a:cubicBezTo>
                  <a:cubicBezTo>
                    <a:pt x="179" y="84"/>
                    <a:pt x="179" y="84"/>
                    <a:pt x="275" y="96"/>
                  </a:cubicBezTo>
                  <a:cubicBezTo>
                    <a:pt x="346" y="108"/>
                    <a:pt x="346" y="108"/>
                    <a:pt x="429" y="120"/>
                  </a:cubicBezTo>
                  <a:cubicBezTo>
                    <a:pt x="513" y="144"/>
                    <a:pt x="513" y="144"/>
                    <a:pt x="596" y="155"/>
                  </a:cubicBezTo>
                  <a:cubicBezTo>
                    <a:pt x="667" y="167"/>
                    <a:pt x="667" y="179"/>
                    <a:pt x="763" y="203"/>
                  </a:cubicBezTo>
                  <a:cubicBezTo>
                    <a:pt x="834" y="215"/>
                    <a:pt x="1001" y="263"/>
                    <a:pt x="1072" y="275"/>
                  </a:cubicBezTo>
                  <a:cubicBezTo>
                    <a:pt x="1144" y="298"/>
                    <a:pt x="1144" y="298"/>
                    <a:pt x="1227" y="322"/>
                  </a:cubicBezTo>
                  <a:lnTo>
                    <a:pt x="1370" y="382"/>
                  </a:lnTo>
                  <a:cubicBezTo>
                    <a:pt x="1441" y="405"/>
                    <a:pt x="1441" y="394"/>
                    <a:pt x="1537" y="417"/>
                  </a:cubicBezTo>
                  <a:lnTo>
                    <a:pt x="1680" y="477"/>
                  </a:lnTo>
                  <a:cubicBezTo>
                    <a:pt x="1763" y="513"/>
                    <a:pt x="1775" y="513"/>
                    <a:pt x="1834" y="536"/>
                  </a:cubicBezTo>
                  <a:lnTo>
                    <a:pt x="1977" y="596"/>
                  </a:lnTo>
                  <a:cubicBezTo>
                    <a:pt x="2013" y="620"/>
                    <a:pt x="2025" y="620"/>
                    <a:pt x="2037" y="632"/>
                  </a:cubicBezTo>
                  <a:lnTo>
                    <a:pt x="2096" y="632"/>
                  </a:lnTo>
                  <a:cubicBezTo>
                    <a:pt x="2156" y="632"/>
                    <a:pt x="2120" y="560"/>
                    <a:pt x="2096" y="536"/>
                  </a:cubicBezTo>
                  <a:cubicBezTo>
                    <a:pt x="2084" y="525"/>
                    <a:pt x="2084" y="525"/>
                    <a:pt x="2072" y="525"/>
                  </a:cubicBezTo>
                  <a:cubicBezTo>
                    <a:pt x="2061" y="525"/>
                    <a:pt x="2037" y="513"/>
                    <a:pt x="2025" y="513"/>
                  </a:cubicBezTo>
                  <a:lnTo>
                    <a:pt x="1882" y="453"/>
                  </a:lnTo>
                  <a:lnTo>
                    <a:pt x="1727" y="394"/>
                  </a:lnTo>
                  <a:cubicBezTo>
                    <a:pt x="1656" y="358"/>
                    <a:pt x="1656" y="358"/>
                    <a:pt x="1560" y="346"/>
                  </a:cubicBezTo>
                  <a:cubicBezTo>
                    <a:pt x="1489" y="322"/>
                    <a:pt x="1489" y="334"/>
                    <a:pt x="1406" y="298"/>
                  </a:cubicBezTo>
                  <a:cubicBezTo>
                    <a:pt x="1322" y="275"/>
                    <a:pt x="1322" y="263"/>
                    <a:pt x="1251" y="239"/>
                  </a:cubicBezTo>
                  <a:cubicBezTo>
                    <a:pt x="1179" y="227"/>
                    <a:pt x="1168" y="227"/>
                    <a:pt x="1084" y="203"/>
                  </a:cubicBezTo>
                  <a:cubicBezTo>
                    <a:pt x="1013" y="179"/>
                    <a:pt x="1013" y="179"/>
                    <a:pt x="929" y="155"/>
                  </a:cubicBezTo>
                  <a:cubicBezTo>
                    <a:pt x="846" y="144"/>
                    <a:pt x="834" y="144"/>
                    <a:pt x="763" y="120"/>
                  </a:cubicBezTo>
                  <a:cubicBezTo>
                    <a:pt x="691" y="108"/>
                    <a:pt x="667" y="108"/>
                    <a:pt x="596" y="96"/>
                  </a:cubicBezTo>
                  <a:cubicBezTo>
                    <a:pt x="584" y="96"/>
                    <a:pt x="560" y="96"/>
                    <a:pt x="548" y="84"/>
                  </a:cubicBezTo>
                  <a:cubicBezTo>
                    <a:pt x="429" y="60"/>
                    <a:pt x="358" y="48"/>
                    <a:pt x="167" y="24"/>
                  </a:cubicBezTo>
                  <a:cubicBezTo>
                    <a:pt x="156" y="24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"/>
            <p:cNvSpPr/>
            <p:nvPr/>
          </p:nvSpPr>
          <p:spPr>
            <a:xfrm>
              <a:off x="3790950" y="2495175"/>
              <a:ext cx="47625" cy="14225"/>
            </a:xfrm>
            <a:custGeom>
              <a:avLst/>
              <a:gdLst/>
              <a:ahLst/>
              <a:cxnLst/>
              <a:rect l="l" t="t" r="r" b="b"/>
              <a:pathLst>
                <a:path w="1905" h="569" extrusionOk="0">
                  <a:moveTo>
                    <a:pt x="44" y="1"/>
                  </a:moveTo>
                  <a:cubicBezTo>
                    <a:pt x="39" y="1"/>
                    <a:pt x="28" y="7"/>
                    <a:pt x="0" y="20"/>
                  </a:cubicBezTo>
                  <a:lnTo>
                    <a:pt x="82" y="20"/>
                  </a:lnTo>
                  <a:cubicBezTo>
                    <a:pt x="65" y="18"/>
                    <a:pt x="54" y="15"/>
                    <a:pt x="48" y="9"/>
                  </a:cubicBezTo>
                  <a:cubicBezTo>
                    <a:pt x="48" y="4"/>
                    <a:pt x="48" y="1"/>
                    <a:pt x="44" y="1"/>
                  </a:cubicBezTo>
                  <a:close/>
                  <a:moveTo>
                    <a:pt x="82" y="20"/>
                  </a:moveTo>
                  <a:cubicBezTo>
                    <a:pt x="98" y="23"/>
                    <a:pt x="119" y="26"/>
                    <a:pt x="143" y="32"/>
                  </a:cubicBezTo>
                  <a:cubicBezTo>
                    <a:pt x="202" y="56"/>
                    <a:pt x="214" y="56"/>
                    <a:pt x="274" y="68"/>
                  </a:cubicBezTo>
                  <a:lnTo>
                    <a:pt x="417" y="92"/>
                  </a:lnTo>
                  <a:lnTo>
                    <a:pt x="572" y="128"/>
                  </a:lnTo>
                  <a:cubicBezTo>
                    <a:pt x="643" y="140"/>
                    <a:pt x="643" y="140"/>
                    <a:pt x="702" y="175"/>
                  </a:cubicBezTo>
                  <a:cubicBezTo>
                    <a:pt x="774" y="187"/>
                    <a:pt x="774" y="187"/>
                    <a:pt x="833" y="211"/>
                  </a:cubicBezTo>
                  <a:cubicBezTo>
                    <a:pt x="893" y="235"/>
                    <a:pt x="917" y="235"/>
                    <a:pt x="976" y="247"/>
                  </a:cubicBezTo>
                  <a:cubicBezTo>
                    <a:pt x="1048" y="259"/>
                    <a:pt x="1048" y="259"/>
                    <a:pt x="1107" y="294"/>
                  </a:cubicBezTo>
                  <a:cubicBezTo>
                    <a:pt x="1179" y="318"/>
                    <a:pt x="1179" y="318"/>
                    <a:pt x="1238" y="330"/>
                  </a:cubicBezTo>
                  <a:cubicBezTo>
                    <a:pt x="1310" y="366"/>
                    <a:pt x="1310" y="354"/>
                    <a:pt x="1369" y="378"/>
                  </a:cubicBezTo>
                  <a:cubicBezTo>
                    <a:pt x="1441" y="413"/>
                    <a:pt x="1429" y="413"/>
                    <a:pt x="1500" y="437"/>
                  </a:cubicBezTo>
                  <a:cubicBezTo>
                    <a:pt x="1584" y="473"/>
                    <a:pt x="1584" y="449"/>
                    <a:pt x="1643" y="485"/>
                  </a:cubicBezTo>
                  <a:cubicBezTo>
                    <a:pt x="1703" y="509"/>
                    <a:pt x="1715" y="509"/>
                    <a:pt x="1774" y="544"/>
                  </a:cubicBezTo>
                  <a:cubicBezTo>
                    <a:pt x="1786" y="556"/>
                    <a:pt x="1798" y="556"/>
                    <a:pt x="1822" y="568"/>
                  </a:cubicBezTo>
                  <a:lnTo>
                    <a:pt x="1857" y="568"/>
                  </a:lnTo>
                  <a:cubicBezTo>
                    <a:pt x="1905" y="556"/>
                    <a:pt x="1881" y="497"/>
                    <a:pt x="1857" y="485"/>
                  </a:cubicBezTo>
                  <a:lnTo>
                    <a:pt x="1845" y="461"/>
                  </a:lnTo>
                  <a:cubicBezTo>
                    <a:pt x="1834" y="461"/>
                    <a:pt x="1834" y="449"/>
                    <a:pt x="1822" y="449"/>
                  </a:cubicBezTo>
                  <a:cubicBezTo>
                    <a:pt x="1762" y="425"/>
                    <a:pt x="1607" y="378"/>
                    <a:pt x="1536" y="342"/>
                  </a:cubicBezTo>
                  <a:cubicBezTo>
                    <a:pt x="1464" y="330"/>
                    <a:pt x="1464" y="330"/>
                    <a:pt x="1405" y="306"/>
                  </a:cubicBezTo>
                  <a:lnTo>
                    <a:pt x="1250" y="271"/>
                  </a:lnTo>
                  <a:cubicBezTo>
                    <a:pt x="1179" y="259"/>
                    <a:pt x="1191" y="247"/>
                    <a:pt x="1119" y="211"/>
                  </a:cubicBezTo>
                  <a:cubicBezTo>
                    <a:pt x="1060" y="199"/>
                    <a:pt x="1048" y="199"/>
                    <a:pt x="964" y="187"/>
                  </a:cubicBezTo>
                  <a:lnTo>
                    <a:pt x="822" y="151"/>
                  </a:lnTo>
                  <a:lnTo>
                    <a:pt x="667" y="128"/>
                  </a:lnTo>
                  <a:cubicBezTo>
                    <a:pt x="607" y="104"/>
                    <a:pt x="595" y="104"/>
                    <a:pt x="524" y="92"/>
                  </a:cubicBezTo>
                  <a:cubicBezTo>
                    <a:pt x="512" y="92"/>
                    <a:pt x="488" y="92"/>
                    <a:pt x="476" y="80"/>
                  </a:cubicBezTo>
                  <a:cubicBezTo>
                    <a:pt x="369" y="68"/>
                    <a:pt x="310" y="56"/>
                    <a:pt x="131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"/>
            <p:cNvSpPr/>
            <p:nvPr/>
          </p:nvSpPr>
          <p:spPr>
            <a:xfrm>
              <a:off x="3741525" y="2479600"/>
              <a:ext cx="49425" cy="7175"/>
            </a:xfrm>
            <a:custGeom>
              <a:avLst/>
              <a:gdLst/>
              <a:ahLst/>
              <a:cxnLst/>
              <a:rect l="l" t="t" r="r" b="b"/>
              <a:pathLst>
                <a:path w="1977" h="287" extrusionOk="0">
                  <a:moveTo>
                    <a:pt x="27" y="37"/>
                  </a:moveTo>
                  <a:cubicBezTo>
                    <a:pt x="16" y="38"/>
                    <a:pt x="8" y="41"/>
                    <a:pt x="1" y="48"/>
                  </a:cubicBezTo>
                  <a:cubicBezTo>
                    <a:pt x="12" y="43"/>
                    <a:pt x="20" y="39"/>
                    <a:pt x="27" y="37"/>
                  </a:cubicBezTo>
                  <a:close/>
                  <a:moveTo>
                    <a:pt x="477" y="1"/>
                  </a:moveTo>
                  <a:cubicBezTo>
                    <a:pt x="370" y="1"/>
                    <a:pt x="310" y="24"/>
                    <a:pt x="132" y="24"/>
                  </a:cubicBezTo>
                  <a:cubicBezTo>
                    <a:pt x="121" y="24"/>
                    <a:pt x="75" y="33"/>
                    <a:pt x="55" y="36"/>
                  </a:cubicBezTo>
                  <a:lnTo>
                    <a:pt x="55" y="36"/>
                  </a:lnTo>
                  <a:cubicBezTo>
                    <a:pt x="52" y="35"/>
                    <a:pt x="49" y="33"/>
                    <a:pt x="44" y="33"/>
                  </a:cubicBezTo>
                  <a:cubicBezTo>
                    <a:pt x="40" y="33"/>
                    <a:pt x="34" y="34"/>
                    <a:pt x="27" y="37"/>
                  </a:cubicBezTo>
                  <a:lnTo>
                    <a:pt x="27" y="37"/>
                  </a:lnTo>
                  <a:cubicBezTo>
                    <a:pt x="33" y="36"/>
                    <a:pt x="40" y="36"/>
                    <a:pt x="48" y="36"/>
                  </a:cubicBezTo>
                  <a:cubicBezTo>
                    <a:pt x="50" y="36"/>
                    <a:pt x="52" y="36"/>
                    <a:pt x="55" y="36"/>
                  </a:cubicBezTo>
                  <a:lnTo>
                    <a:pt x="55" y="36"/>
                  </a:lnTo>
                  <a:cubicBezTo>
                    <a:pt x="57" y="36"/>
                    <a:pt x="58" y="36"/>
                    <a:pt x="60" y="36"/>
                  </a:cubicBezTo>
                  <a:cubicBezTo>
                    <a:pt x="72" y="36"/>
                    <a:pt x="120" y="48"/>
                    <a:pt x="155" y="48"/>
                  </a:cubicBezTo>
                  <a:lnTo>
                    <a:pt x="584" y="48"/>
                  </a:lnTo>
                  <a:cubicBezTo>
                    <a:pt x="655" y="48"/>
                    <a:pt x="655" y="48"/>
                    <a:pt x="727" y="60"/>
                  </a:cubicBezTo>
                  <a:cubicBezTo>
                    <a:pt x="810" y="60"/>
                    <a:pt x="953" y="84"/>
                    <a:pt x="1013" y="96"/>
                  </a:cubicBezTo>
                  <a:cubicBezTo>
                    <a:pt x="1084" y="108"/>
                    <a:pt x="1084" y="108"/>
                    <a:pt x="1167" y="108"/>
                  </a:cubicBezTo>
                  <a:cubicBezTo>
                    <a:pt x="1239" y="120"/>
                    <a:pt x="1239" y="120"/>
                    <a:pt x="1298" y="143"/>
                  </a:cubicBezTo>
                  <a:cubicBezTo>
                    <a:pt x="1334" y="149"/>
                    <a:pt x="1352" y="149"/>
                    <a:pt x="1370" y="149"/>
                  </a:cubicBezTo>
                  <a:cubicBezTo>
                    <a:pt x="1388" y="149"/>
                    <a:pt x="1406" y="149"/>
                    <a:pt x="1441" y="155"/>
                  </a:cubicBezTo>
                  <a:cubicBezTo>
                    <a:pt x="1525" y="167"/>
                    <a:pt x="1525" y="167"/>
                    <a:pt x="1584" y="203"/>
                  </a:cubicBezTo>
                  <a:cubicBezTo>
                    <a:pt x="1656" y="215"/>
                    <a:pt x="1656" y="215"/>
                    <a:pt x="1715" y="227"/>
                  </a:cubicBezTo>
                  <a:cubicBezTo>
                    <a:pt x="1787" y="239"/>
                    <a:pt x="1787" y="239"/>
                    <a:pt x="1846" y="274"/>
                  </a:cubicBezTo>
                  <a:cubicBezTo>
                    <a:pt x="1858" y="286"/>
                    <a:pt x="1882" y="286"/>
                    <a:pt x="1894" y="286"/>
                  </a:cubicBezTo>
                  <a:lnTo>
                    <a:pt x="1929" y="286"/>
                  </a:lnTo>
                  <a:cubicBezTo>
                    <a:pt x="1977" y="274"/>
                    <a:pt x="1953" y="215"/>
                    <a:pt x="1917" y="203"/>
                  </a:cubicBezTo>
                  <a:cubicBezTo>
                    <a:pt x="1906" y="203"/>
                    <a:pt x="1906" y="179"/>
                    <a:pt x="1894" y="179"/>
                  </a:cubicBezTo>
                  <a:cubicBezTo>
                    <a:pt x="1870" y="179"/>
                    <a:pt x="1858" y="179"/>
                    <a:pt x="1846" y="167"/>
                  </a:cubicBezTo>
                  <a:cubicBezTo>
                    <a:pt x="1775" y="155"/>
                    <a:pt x="1632" y="120"/>
                    <a:pt x="1560" y="96"/>
                  </a:cubicBezTo>
                  <a:lnTo>
                    <a:pt x="1417" y="60"/>
                  </a:lnTo>
                  <a:cubicBezTo>
                    <a:pt x="1376" y="54"/>
                    <a:pt x="1355" y="54"/>
                    <a:pt x="1336" y="54"/>
                  </a:cubicBezTo>
                  <a:cubicBezTo>
                    <a:pt x="1316" y="54"/>
                    <a:pt x="1298" y="54"/>
                    <a:pt x="1263" y="48"/>
                  </a:cubicBezTo>
                  <a:cubicBezTo>
                    <a:pt x="1191" y="36"/>
                    <a:pt x="1191" y="24"/>
                    <a:pt x="1120" y="24"/>
                  </a:cubicBezTo>
                  <a:cubicBezTo>
                    <a:pt x="1060" y="24"/>
                    <a:pt x="894" y="1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"/>
            <p:cNvSpPr/>
            <p:nvPr/>
          </p:nvSpPr>
          <p:spPr>
            <a:xfrm>
              <a:off x="3729925" y="2463225"/>
              <a:ext cx="43475" cy="8375"/>
            </a:xfrm>
            <a:custGeom>
              <a:avLst/>
              <a:gdLst/>
              <a:ahLst/>
              <a:cxnLst/>
              <a:rect l="l" t="t" r="r" b="b"/>
              <a:pathLst>
                <a:path w="1739" h="335" extrusionOk="0">
                  <a:moveTo>
                    <a:pt x="36" y="1"/>
                  </a:moveTo>
                  <a:cubicBezTo>
                    <a:pt x="12" y="1"/>
                    <a:pt x="12" y="1"/>
                    <a:pt x="0" y="25"/>
                  </a:cubicBezTo>
                  <a:cubicBezTo>
                    <a:pt x="36" y="25"/>
                    <a:pt x="24" y="36"/>
                    <a:pt x="36" y="36"/>
                  </a:cubicBezTo>
                  <a:cubicBezTo>
                    <a:pt x="48" y="48"/>
                    <a:pt x="84" y="48"/>
                    <a:pt x="107" y="48"/>
                  </a:cubicBezTo>
                  <a:lnTo>
                    <a:pt x="500" y="48"/>
                  </a:lnTo>
                  <a:cubicBezTo>
                    <a:pt x="560" y="48"/>
                    <a:pt x="560" y="60"/>
                    <a:pt x="631" y="60"/>
                  </a:cubicBezTo>
                  <a:cubicBezTo>
                    <a:pt x="691" y="60"/>
                    <a:pt x="691" y="84"/>
                    <a:pt x="762" y="84"/>
                  </a:cubicBezTo>
                  <a:cubicBezTo>
                    <a:pt x="822" y="96"/>
                    <a:pt x="834" y="96"/>
                    <a:pt x="893" y="96"/>
                  </a:cubicBezTo>
                  <a:lnTo>
                    <a:pt x="1012" y="120"/>
                  </a:lnTo>
                  <a:lnTo>
                    <a:pt x="1131" y="155"/>
                  </a:lnTo>
                  <a:cubicBezTo>
                    <a:pt x="1191" y="167"/>
                    <a:pt x="1191" y="155"/>
                    <a:pt x="1250" y="179"/>
                  </a:cubicBezTo>
                  <a:cubicBezTo>
                    <a:pt x="1310" y="203"/>
                    <a:pt x="1310" y="215"/>
                    <a:pt x="1369" y="227"/>
                  </a:cubicBezTo>
                  <a:cubicBezTo>
                    <a:pt x="1429" y="239"/>
                    <a:pt x="1429" y="239"/>
                    <a:pt x="1489" y="275"/>
                  </a:cubicBezTo>
                  <a:cubicBezTo>
                    <a:pt x="1548" y="286"/>
                    <a:pt x="1548" y="298"/>
                    <a:pt x="1608" y="322"/>
                  </a:cubicBezTo>
                  <a:cubicBezTo>
                    <a:pt x="1619" y="334"/>
                    <a:pt x="1643" y="334"/>
                    <a:pt x="1655" y="334"/>
                  </a:cubicBezTo>
                  <a:lnTo>
                    <a:pt x="1703" y="334"/>
                  </a:lnTo>
                  <a:cubicBezTo>
                    <a:pt x="1739" y="322"/>
                    <a:pt x="1715" y="263"/>
                    <a:pt x="1703" y="239"/>
                  </a:cubicBezTo>
                  <a:cubicBezTo>
                    <a:pt x="1679" y="239"/>
                    <a:pt x="1679" y="227"/>
                    <a:pt x="1679" y="227"/>
                  </a:cubicBezTo>
                  <a:cubicBezTo>
                    <a:pt x="1667" y="227"/>
                    <a:pt x="1667" y="215"/>
                    <a:pt x="1655" y="215"/>
                  </a:cubicBezTo>
                  <a:cubicBezTo>
                    <a:pt x="1596" y="203"/>
                    <a:pt x="1465" y="155"/>
                    <a:pt x="1405" y="144"/>
                  </a:cubicBezTo>
                  <a:cubicBezTo>
                    <a:pt x="1346" y="120"/>
                    <a:pt x="1346" y="120"/>
                    <a:pt x="1262" y="108"/>
                  </a:cubicBezTo>
                  <a:cubicBezTo>
                    <a:pt x="1203" y="96"/>
                    <a:pt x="1203" y="96"/>
                    <a:pt x="1131" y="84"/>
                  </a:cubicBezTo>
                  <a:cubicBezTo>
                    <a:pt x="1072" y="60"/>
                    <a:pt x="1072" y="48"/>
                    <a:pt x="1012" y="36"/>
                  </a:cubicBezTo>
                  <a:cubicBezTo>
                    <a:pt x="982" y="30"/>
                    <a:pt x="968" y="30"/>
                    <a:pt x="951" y="30"/>
                  </a:cubicBezTo>
                  <a:cubicBezTo>
                    <a:pt x="935" y="30"/>
                    <a:pt x="917" y="30"/>
                    <a:pt x="881" y="25"/>
                  </a:cubicBezTo>
                  <a:cubicBezTo>
                    <a:pt x="822" y="1"/>
                    <a:pt x="82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"/>
            <p:cNvSpPr/>
            <p:nvPr/>
          </p:nvSpPr>
          <p:spPr>
            <a:xfrm>
              <a:off x="3712050" y="2449825"/>
              <a:ext cx="34275" cy="6875"/>
            </a:xfrm>
            <a:custGeom>
              <a:avLst/>
              <a:gdLst/>
              <a:ahLst/>
              <a:cxnLst/>
              <a:rect l="l" t="t" r="r" b="b"/>
              <a:pathLst>
                <a:path w="1371" h="275" extrusionOk="0">
                  <a:moveTo>
                    <a:pt x="572" y="1"/>
                  </a:moveTo>
                  <a:cubicBezTo>
                    <a:pt x="513" y="1"/>
                    <a:pt x="513" y="1"/>
                    <a:pt x="465" y="13"/>
                  </a:cubicBezTo>
                  <a:cubicBezTo>
                    <a:pt x="418" y="13"/>
                    <a:pt x="418" y="13"/>
                    <a:pt x="358" y="37"/>
                  </a:cubicBezTo>
                  <a:lnTo>
                    <a:pt x="334" y="37"/>
                  </a:lnTo>
                  <a:cubicBezTo>
                    <a:pt x="263" y="49"/>
                    <a:pt x="168" y="60"/>
                    <a:pt x="96" y="84"/>
                  </a:cubicBezTo>
                  <a:cubicBezTo>
                    <a:pt x="84" y="84"/>
                    <a:pt x="37" y="96"/>
                    <a:pt x="37" y="96"/>
                  </a:cubicBezTo>
                  <a:cubicBezTo>
                    <a:pt x="1" y="96"/>
                    <a:pt x="1" y="108"/>
                    <a:pt x="1" y="120"/>
                  </a:cubicBezTo>
                  <a:lnTo>
                    <a:pt x="60" y="120"/>
                  </a:lnTo>
                  <a:cubicBezTo>
                    <a:pt x="108" y="108"/>
                    <a:pt x="108" y="108"/>
                    <a:pt x="156" y="108"/>
                  </a:cubicBezTo>
                  <a:cubicBezTo>
                    <a:pt x="203" y="108"/>
                    <a:pt x="203" y="108"/>
                    <a:pt x="263" y="96"/>
                  </a:cubicBezTo>
                  <a:cubicBezTo>
                    <a:pt x="299" y="96"/>
                    <a:pt x="299" y="72"/>
                    <a:pt x="358" y="72"/>
                  </a:cubicBezTo>
                  <a:lnTo>
                    <a:pt x="680" y="72"/>
                  </a:lnTo>
                  <a:cubicBezTo>
                    <a:pt x="715" y="96"/>
                    <a:pt x="715" y="96"/>
                    <a:pt x="775" y="96"/>
                  </a:cubicBezTo>
                  <a:cubicBezTo>
                    <a:pt x="822" y="108"/>
                    <a:pt x="822" y="108"/>
                    <a:pt x="882" y="120"/>
                  </a:cubicBezTo>
                  <a:cubicBezTo>
                    <a:pt x="906" y="126"/>
                    <a:pt x="918" y="126"/>
                    <a:pt x="931" y="126"/>
                  </a:cubicBezTo>
                  <a:cubicBezTo>
                    <a:pt x="944" y="126"/>
                    <a:pt x="959" y="126"/>
                    <a:pt x="989" y="132"/>
                  </a:cubicBezTo>
                  <a:cubicBezTo>
                    <a:pt x="1037" y="156"/>
                    <a:pt x="1037" y="156"/>
                    <a:pt x="1072" y="180"/>
                  </a:cubicBezTo>
                  <a:lnTo>
                    <a:pt x="1168" y="215"/>
                  </a:lnTo>
                  <a:cubicBezTo>
                    <a:pt x="1215" y="227"/>
                    <a:pt x="1215" y="227"/>
                    <a:pt x="1251" y="263"/>
                  </a:cubicBezTo>
                  <a:cubicBezTo>
                    <a:pt x="1275" y="275"/>
                    <a:pt x="1287" y="275"/>
                    <a:pt x="1287" y="275"/>
                  </a:cubicBezTo>
                  <a:lnTo>
                    <a:pt x="1334" y="275"/>
                  </a:lnTo>
                  <a:cubicBezTo>
                    <a:pt x="1370" y="263"/>
                    <a:pt x="1358" y="215"/>
                    <a:pt x="1346" y="180"/>
                  </a:cubicBezTo>
                  <a:lnTo>
                    <a:pt x="1334" y="168"/>
                  </a:lnTo>
                  <a:cubicBezTo>
                    <a:pt x="1311" y="168"/>
                    <a:pt x="1311" y="156"/>
                    <a:pt x="1299" y="156"/>
                  </a:cubicBezTo>
                  <a:cubicBezTo>
                    <a:pt x="1251" y="132"/>
                    <a:pt x="1239" y="132"/>
                    <a:pt x="1191" y="108"/>
                  </a:cubicBezTo>
                  <a:cubicBezTo>
                    <a:pt x="1156" y="96"/>
                    <a:pt x="1156" y="96"/>
                    <a:pt x="1096" y="72"/>
                  </a:cubicBezTo>
                  <a:cubicBezTo>
                    <a:pt x="1049" y="60"/>
                    <a:pt x="1049" y="60"/>
                    <a:pt x="989" y="49"/>
                  </a:cubicBezTo>
                  <a:cubicBezTo>
                    <a:pt x="965" y="43"/>
                    <a:pt x="950" y="43"/>
                    <a:pt x="935" y="43"/>
                  </a:cubicBezTo>
                  <a:cubicBezTo>
                    <a:pt x="921" y="43"/>
                    <a:pt x="906" y="43"/>
                    <a:pt x="882" y="37"/>
                  </a:cubicBezTo>
                  <a:cubicBezTo>
                    <a:pt x="834" y="13"/>
                    <a:pt x="834" y="1"/>
                    <a:pt x="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"/>
            <p:cNvSpPr/>
            <p:nvPr/>
          </p:nvSpPr>
          <p:spPr>
            <a:xfrm>
              <a:off x="3692700" y="2434950"/>
              <a:ext cx="31000" cy="8350"/>
            </a:xfrm>
            <a:custGeom>
              <a:avLst/>
              <a:gdLst/>
              <a:ahLst/>
              <a:cxnLst/>
              <a:rect l="l" t="t" r="r" b="b"/>
              <a:pathLst>
                <a:path w="1240" h="334" extrusionOk="0">
                  <a:moveTo>
                    <a:pt x="13" y="1"/>
                  </a:moveTo>
                  <a:cubicBezTo>
                    <a:pt x="25" y="24"/>
                    <a:pt x="1" y="36"/>
                    <a:pt x="25" y="36"/>
                  </a:cubicBezTo>
                  <a:cubicBezTo>
                    <a:pt x="37" y="48"/>
                    <a:pt x="49" y="48"/>
                    <a:pt x="84" y="60"/>
                  </a:cubicBezTo>
                  <a:lnTo>
                    <a:pt x="168" y="96"/>
                  </a:lnTo>
                  <a:cubicBezTo>
                    <a:pt x="215" y="108"/>
                    <a:pt x="215" y="108"/>
                    <a:pt x="263" y="108"/>
                  </a:cubicBezTo>
                  <a:cubicBezTo>
                    <a:pt x="287" y="108"/>
                    <a:pt x="322" y="120"/>
                    <a:pt x="346" y="120"/>
                  </a:cubicBezTo>
                  <a:lnTo>
                    <a:pt x="441" y="155"/>
                  </a:lnTo>
                  <a:lnTo>
                    <a:pt x="525" y="179"/>
                  </a:lnTo>
                  <a:cubicBezTo>
                    <a:pt x="572" y="179"/>
                    <a:pt x="584" y="203"/>
                    <a:pt x="620" y="203"/>
                  </a:cubicBezTo>
                  <a:cubicBezTo>
                    <a:pt x="656" y="215"/>
                    <a:pt x="751" y="239"/>
                    <a:pt x="799" y="239"/>
                  </a:cubicBezTo>
                  <a:cubicBezTo>
                    <a:pt x="817" y="251"/>
                    <a:pt x="825" y="251"/>
                    <a:pt x="836" y="251"/>
                  </a:cubicBezTo>
                  <a:cubicBezTo>
                    <a:pt x="846" y="251"/>
                    <a:pt x="858" y="251"/>
                    <a:pt x="882" y="263"/>
                  </a:cubicBezTo>
                  <a:lnTo>
                    <a:pt x="977" y="286"/>
                  </a:lnTo>
                  <a:cubicBezTo>
                    <a:pt x="995" y="292"/>
                    <a:pt x="1004" y="292"/>
                    <a:pt x="1014" y="292"/>
                  </a:cubicBezTo>
                  <a:cubicBezTo>
                    <a:pt x="1025" y="292"/>
                    <a:pt x="1037" y="292"/>
                    <a:pt x="1061" y="298"/>
                  </a:cubicBezTo>
                  <a:cubicBezTo>
                    <a:pt x="1108" y="322"/>
                    <a:pt x="1108" y="322"/>
                    <a:pt x="1156" y="322"/>
                  </a:cubicBezTo>
                  <a:cubicBezTo>
                    <a:pt x="1168" y="322"/>
                    <a:pt x="1180" y="322"/>
                    <a:pt x="1180" y="334"/>
                  </a:cubicBezTo>
                  <a:cubicBezTo>
                    <a:pt x="1192" y="334"/>
                    <a:pt x="1215" y="334"/>
                    <a:pt x="1215" y="322"/>
                  </a:cubicBezTo>
                  <a:cubicBezTo>
                    <a:pt x="1239" y="298"/>
                    <a:pt x="1227" y="239"/>
                    <a:pt x="1215" y="227"/>
                  </a:cubicBezTo>
                  <a:lnTo>
                    <a:pt x="1192" y="215"/>
                  </a:lnTo>
                  <a:lnTo>
                    <a:pt x="1168" y="215"/>
                  </a:lnTo>
                  <a:cubicBezTo>
                    <a:pt x="1120" y="215"/>
                    <a:pt x="1120" y="215"/>
                    <a:pt x="1073" y="203"/>
                  </a:cubicBezTo>
                  <a:cubicBezTo>
                    <a:pt x="1037" y="203"/>
                    <a:pt x="1037" y="179"/>
                    <a:pt x="989" y="179"/>
                  </a:cubicBezTo>
                  <a:cubicBezTo>
                    <a:pt x="942" y="179"/>
                    <a:pt x="942" y="179"/>
                    <a:pt x="894" y="167"/>
                  </a:cubicBezTo>
                  <a:cubicBezTo>
                    <a:pt x="876" y="161"/>
                    <a:pt x="867" y="161"/>
                    <a:pt x="857" y="161"/>
                  </a:cubicBezTo>
                  <a:cubicBezTo>
                    <a:pt x="846" y="161"/>
                    <a:pt x="834" y="161"/>
                    <a:pt x="811" y="155"/>
                  </a:cubicBezTo>
                  <a:cubicBezTo>
                    <a:pt x="763" y="132"/>
                    <a:pt x="763" y="120"/>
                    <a:pt x="715" y="120"/>
                  </a:cubicBezTo>
                  <a:cubicBezTo>
                    <a:pt x="680" y="120"/>
                    <a:pt x="656" y="120"/>
                    <a:pt x="632" y="108"/>
                  </a:cubicBezTo>
                  <a:cubicBezTo>
                    <a:pt x="584" y="96"/>
                    <a:pt x="584" y="96"/>
                    <a:pt x="537" y="96"/>
                  </a:cubicBezTo>
                  <a:cubicBezTo>
                    <a:pt x="519" y="84"/>
                    <a:pt x="510" y="84"/>
                    <a:pt x="500" y="84"/>
                  </a:cubicBezTo>
                  <a:cubicBezTo>
                    <a:pt x="489" y="84"/>
                    <a:pt x="477" y="84"/>
                    <a:pt x="453" y="72"/>
                  </a:cubicBezTo>
                  <a:cubicBezTo>
                    <a:pt x="406" y="72"/>
                    <a:pt x="394" y="72"/>
                    <a:pt x="358" y="60"/>
                  </a:cubicBezTo>
                  <a:cubicBezTo>
                    <a:pt x="346" y="60"/>
                    <a:pt x="346" y="60"/>
                    <a:pt x="334" y="48"/>
                  </a:cubicBezTo>
                  <a:cubicBezTo>
                    <a:pt x="263" y="36"/>
                    <a:pt x="180" y="36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"/>
            <p:cNvSpPr/>
            <p:nvPr/>
          </p:nvSpPr>
          <p:spPr>
            <a:xfrm>
              <a:off x="3811775" y="2652825"/>
              <a:ext cx="45575" cy="11050"/>
            </a:xfrm>
            <a:custGeom>
              <a:avLst/>
              <a:gdLst/>
              <a:ahLst/>
              <a:cxnLst/>
              <a:rect l="l" t="t" r="r" b="b"/>
              <a:pathLst>
                <a:path w="1823" h="442" extrusionOk="0">
                  <a:moveTo>
                    <a:pt x="1715" y="1"/>
                  </a:moveTo>
                  <a:cubicBezTo>
                    <a:pt x="1703" y="1"/>
                    <a:pt x="1703" y="1"/>
                    <a:pt x="1679" y="13"/>
                  </a:cubicBezTo>
                  <a:cubicBezTo>
                    <a:pt x="1620" y="25"/>
                    <a:pt x="1608" y="25"/>
                    <a:pt x="1548" y="37"/>
                  </a:cubicBezTo>
                  <a:cubicBezTo>
                    <a:pt x="1477" y="61"/>
                    <a:pt x="1477" y="61"/>
                    <a:pt x="1417" y="72"/>
                  </a:cubicBezTo>
                  <a:cubicBezTo>
                    <a:pt x="1358" y="84"/>
                    <a:pt x="1346" y="84"/>
                    <a:pt x="1286" y="96"/>
                  </a:cubicBezTo>
                  <a:cubicBezTo>
                    <a:pt x="1203" y="120"/>
                    <a:pt x="1227" y="132"/>
                    <a:pt x="1143" y="144"/>
                  </a:cubicBezTo>
                  <a:cubicBezTo>
                    <a:pt x="1108" y="150"/>
                    <a:pt x="1090" y="150"/>
                    <a:pt x="1073" y="150"/>
                  </a:cubicBezTo>
                  <a:cubicBezTo>
                    <a:pt x="1057" y="150"/>
                    <a:pt x="1042" y="150"/>
                    <a:pt x="1012" y="156"/>
                  </a:cubicBezTo>
                  <a:cubicBezTo>
                    <a:pt x="953" y="180"/>
                    <a:pt x="941" y="180"/>
                    <a:pt x="882" y="191"/>
                  </a:cubicBezTo>
                  <a:cubicBezTo>
                    <a:pt x="810" y="203"/>
                    <a:pt x="810" y="203"/>
                    <a:pt x="751" y="215"/>
                  </a:cubicBezTo>
                  <a:cubicBezTo>
                    <a:pt x="691" y="227"/>
                    <a:pt x="691" y="239"/>
                    <a:pt x="608" y="263"/>
                  </a:cubicBezTo>
                  <a:cubicBezTo>
                    <a:pt x="548" y="275"/>
                    <a:pt x="536" y="275"/>
                    <a:pt x="477" y="299"/>
                  </a:cubicBezTo>
                  <a:lnTo>
                    <a:pt x="429" y="299"/>
                  </a:lnTo>
                  <a:cubicBezTo>
                    <a:pt x="334" y="322"/>
                    <a:pt x="227" y="346"/>
                    <a:pt x="120" y="370"/>
                  </a:cubicBezTo>
                  <a:cubicBezTo>
                    <a:pt x="108" y="370"/>
                    <a:pt x="96" y="370"/>
                    <a:pt x="72" y="382"/>
                  </a:cubicBezTo>
                  <a:cubicBezTo>
                    <a:pt x="60" y="382"/>
                    <a:pt x="48" y="382"/>
                    <a:pt x="36" y="394"/>
                  </a:cubicBezTo>
                  <a:cubicBezTo>
                    <a:pt x="24" y="430"/>
                    <a:pt x="0" y="430"/>
                    <a:pt x="0" y="442"/>
                  </a:cubicBezTo>
                  <a:lnTo>
                    <a:pt x="96" y="442"/>
                  </a:lnTo>
                  <a:cubicBezTo>
                    <a:pt x="155" y="430"/>
                    <a:pt x="167" y="430"/>
                    <a:pt x="227" y="418"/>
                  </a:cubicBezTo>
                  <a:cubicBezTo>
                    <a:pt x="298" y="394"/>
                    <a:pt x="298" y="394"/>
                    <a:pt x="358" y="382"/>
                  </a:cubicBezTo>
                  <a:cubicBezTo>
                    <a:pt x="417" y="370"/>
                    <a:pt x="441" y="370"/>
                    <a:pt x="501" y="358"/>
                  </a:cubicBezTo>
                  <a:cubicBezTo>
                    <a:pt x="560" y="334"/>
                    <a:pt x="584" y="334"/>
                    <a:pt x="631" y="334"/>
                  </a:cubicBezTo>
                  <a:cubicBezTo>
                    <a:pt x="703" y="322"/>
                    <a:pt x="703" y="322"/>
                    <a:pt x="762" y="311"/>
                  </a:cubicBezTo>
                  <a:cubicBezTo>
                    <a:pt x="822" y="299"/>
                    <a:pt x="834" y="299"/>
                    <a:pt x="893" y="275"/>
                  </a:cubicBezTo>
                  <a:cubicBezTo>
                    <a:pt x="953" y="263"/>
                    <a:pt x="1108" y="251"/>
                    <a:pt x="1167" y="239"/>
                  </a:cubicBezTo>
                  <a:cubicBezTo>
                    <a:pt x="1239" y="215"/>
                    <a:pt x="1227" y="203"/>
                    <a:pt x="1298" y="191"/>
                  </a:cubicBezTo>
                  <a:cubicBezTo>
                    <a:pt x="1358" y="180"/>
                    <a:pt x="1370" y="180"/>
                    <a:pt x="1429" y="180"/>
                  </a:cubicBezTo>
                  <a:cubicBezTo>
                    <a:pt x="1489" y="156"/>
                    <a:pt x="1501" y="156"/>
                    <a:pt x="1560" y="144"/>
                  </a:cubicBezTo>
                  <a:cubicBezTo>
                    <a:pt x="1620" y="132"/>
                    <a:pt x="1644" y="132"/>
                    <a:pt x="1703" y="120"/>
                  </a:cubicBezTo>
                  <a:cubicBezTo>
                    <a:pt x="1715" y="120"/>
                    <a:pt x="1727" y="120"/>
                    <a:pt x="1739" y="96"/>
                  </a:cubicBezTo>
                  <a:cubicBezTo>
                    <a:pt x="1763" y="96"/>
                    <a:pt x="1774" y="84"/>
                    <a:pt x="1786" y="72"/>
                  </a:cubicBezTo>
                  <a:cubicBezTo>
                    <a:pt x="1822" y="37"/>
                    <a:pt x="1763" y="1"/>
                    <a:pt x="1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"/>
            <p:cNvSpPr/>
            <p:nvPr/>
          </p:nvSpPr>
          <p:spPr>
            <a:xfrm>
              <a:off x="3796900" y="2632900"/>
              <a:ext cx="30375" cy="7150"/>
            </a:xfrm>
            <a:custGeom>
              <a:avLst/>
              <a:gdLst/>
              <a:ahLst/>
              <a:cxnLst/>
              <a:rect l="l" t="t" r="r" b="b"/>
              <a:pathLst>
                <a:path w="1215" h="286" extrusionOk="0">
                  <a:moveTo>
                    <a:pt x="1107" y="0"/>
                  </a:moveTo>
                  <a:cubicBezTo>
                    <a:pt x="1060" y="12"/>
                    <a:pt x="1060" y="12"/>
                    <a:pt x="1036" y="36"/>
                  </a:cubicBezTo>
                  <a:cubicBezTo>
                    <a:pt x="988" y="48"/>
                    <a:pt x="988" y="48"/>
                    <a:pt x="941" y="48"/>
                  </a:cubicBezTo>
                  <a:cubicBezTo>
                    <a:pt x="893" y="60"/>
                    <a:pt x="893" y="60"/>
                    <a:pt x="857" y="60"/>
                  </a:cubicBezTo>
                  <a:cubicBezTo>
                    <a:pt x="810" y="72"/>
                    <a:pt x="810" y="72"/>
                    <a:pt x="774" y="96"/>
                  </a:cubicBezTo>
                  <a:cubicBezTo>
                    <a:pt x="769" y="97"/>
                    <a:pt x="764" y="98"/>
                    <a:pt x="760" y="98"/>
                  </a:cubicBezTo>
                  <a:cubicBezTo>
                    <a:pt x="744" y="98"/>
                    <a:pt x="736" y="87"/>
                    <a:pt x="720" y="87"/>
                  </a:cubicBezTo>
                  <a:cubicBezTo>
                    <a:pt x="712" y="87"/>
                    <a:pt x="703" y="89"/>
                    <a:pt x="691" y="96"/>
                  </a:cubicBezTo>
                  <a:cubicBezTo>
                    <a:pt x="655" y="107"/>
                    <a:pt x="643" y="107"/>
                    <a:pt x="595" y="119"/>
                  </a:cubicBezTo>
                  <a:cubicBezTo>
                    <a:pt x="560" y="131"/>
                    <a:pt x="560" y="131"/>
                    <a:pt x="512" y="131"/>
                  </a:cubicBezTo>
                  <a:cubicBezTo>
                    <a:pt x="464" y="155"/>
                    <a:pt x="464" y="155"/>
                    <a:pt x="441" y="167"/>
                  </a:cubicBezTo>
                  <a:cubicBezTo>
                    <a:pt x="405" y="179"/>
                    <a:pt x="393" y="179"/>
                    <a:pt x="345" y="191"/>
                  </a:cubicBezTo>
                  <a:lnTo>
                    <a:pt x="322" y="191"/>
                  </a:lnTo>
                  <a:cubicBezTo>
                    <a:pt x="262" y="215"/>
                    <a:pt x="179" y="226"/>
                    <a:pt x="119" y="238"/>
                  </a:cubicBezTo>
                  <a:lnTo>
                    <a:pt x="60" y="238"/>
                  </a:lnTo>
                  <a:cubicBezTo>
                    <a:pt x="60" y="238"/>
                    <a:pt x="48" y="238"/>
                    <a:pt x="36" y="250"/>
                  </a:cubicBezTo>
                  <a:cubicBezTo>
                    <a:pt x="0" y="274"/>
                    <a:pt x="0" y="274"/>
                    <a:pt x="24" y="286"/>
                  </a:cubicBezTo>
                  <a:lnTo>
                    <a:pt x="83" y="286"/>
                  </a:lnTo>
                  <a:cubicBezTo>
                    <a:pt x="107" y="286"/>
                    <a:pt x="119" y="286"/>
                    <a:pt x="167" y="274"/>
                  </a:cubicBezTo>
                  <a:cubicBezTo>
                    <a:pt x="214" y="274"/>
                    <a:pt x="214" y="274"/>
                    <a:pt x="262" y="250"/>
                  </a:cubicBezTo>
                  <a:cubicBezTo>
                    <a:pt x="298" y="250"/>
                    <a:pt x="298" y="238"/>
                    <a:pt x="345" y="238"/>
                  </a:cubicBezTo>
                  <a:lnTo>
                    <a:pt x="441" y="238"/>
                  </a:lnTo>
                  <a:cubicBezTo>
                    <a:pt x="476" y="238"/>
                    <a:pt x="476" y="238"/>
                    <a:pt x="524" y="226"/>
                  </a:cubicBezTo>
                  <a:cubicBezTo>
                    <a:pt x="560" y="226"/>
                    <a:pt x="572" y="215"/>
                    <a:pt x="619" y="215"/>
                  </a:cubicBezTo>
                  <a:cubicBezTo>
                    <a:pt x="655" y="215"/>
                    <a:pt x="750" y="191"/>
                    <a:pt x="774" y="179"/>
                  </a:cubicBezTo>
                  <a:cubicBezTo>
                    <a:pt x="822" y="179"/>
                    <a:pt x="822" y="167"/>
                    <a:pt x="869" y="155"/>
                  </a:cubicBezTo>
                  <a:cubicBezTo>
                    <a:pt x="917" y="155"/>
                    <a:pt x="917" y="155"/>
                    <a:pt x="953" y="131"/>
                  </a:cubicBezTo>
                  <a:cubicBezTo>
                    <a:pt x="1000" y="131"/>
                    <a:pt x="1000" y="119"/>
                    <a:pt x="1048" y="119"/>
                  </a:cubicBezTo>
                  <a:cubicBezTo>
                    <a:pt x="1096" y="119"/>
                    <a:pt x="1096" y="107"/>
                    <a:pt x="1131" y="107"/>
                  </a:cubicBezTo>
                  <a:lnTo>
                    <a:pt x="1167" y="107"/>
                  </a:lnTo>
                  <a:cubicBezTo>
                    <a:pt x="1179" y="107"/>
                    <a:pt x="1179" y="96"/>
                    <a:pt x="1191" y="72"/>
                  </a:cubicBezTo>
                  <a:cubicBezTo>
                    <a:pt x="1215" y="48"/>
                    <a:pt x="1167" y="0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"/>
            <p:cNvSpPr/>
            <p:nvPr/>
          </p:nvSpPr>
          <p:spPr>
            <a:xfrm>
              <a:off x="3718600" y="2507575"/>
              <a:ext cx="24450" cy="17900"/>
            </a:xfrm>
            <a:custGeom>
              <a:avLst/>
              <a:gdLst/>
              <a:ahLst/>
              <a:cxnLst/>
              <a:rect l="l" t="t" r="r" b="b"/>
              <a:pathLst>
                <a:path w="978" h="716" extrusionOk="0">
                  <a:moveTo>
                    <a:pt x="1" y="1"/>
                  </a:moveTo>
                  <a:cubicBezTo>
                    <a:pt x="1" y="13"/>
                    <a:pt x="13" y="36"/>
                    <a:pt x="25" y="48"/>
                  </a:cubicBezTo>
                  <a:cubicBezTo>
                    <a:pt x="60" y="72"/>
                    <a:pt x="60" y="72"/>
                    <a:pt x="96" y="108"/>
                  </a:cubicBezTo>
                  <a:cubicBezTo>
                    <a:pt x="132" y="132"/>
                    <a:pt x="132" y="132"/>
                    <a:pt x="179" y="167"/>
                  </a:cubicBezTo>
                  <a:cubicBezTo>
                    <a:pt x="203" y="191"/>
                    <a:pt x="215" y="191"/>
                    <a:pt x="251" y="203"/>
                  </a:cubicBezTo>
                  <a:lnTo>
                    <a:pt x="310" y="263"/>
                  </a:lnTo>
                  <a:cubicBezTo>
                    <a:pt x="334" y="298"/>
                    <a:pt x="334" y="298"/>
                    <a:pt x="382" y="322"/>
                  </a:cubicBezTo>
                  <a:cubicBezTo>
                    <a:pt x="418" y="346"/>
                    <a:pt x="429" y="358"/>
                    <a:pt x="453" y="370"/>
                  </a:cubicBezTo>
                  <a:cubicBezTo>
                    <a:pt x="489" y="406"/>
                    <a:pt x="560" y="465"/>
                    <a:pt x="596" y="489"/>
                  </a:cubicBezTo>
                  <a:cubicBezTo>
                    <a:pt x="620" y="525"/>
                    <a:pt x="632" y="501"/>
                    <a:pt x="668" y="537"/>
                  </a:cubicBezTo>
                  <a:cubicBezTo>
                    <a:pt x="691" y="560"/>
                    <a:pt x="691" y="560"/>
                    <a:pt x="739" y="596"/>
                  </a:cubicBezTo>
                  <a:cubicBezTo>
                    <a:pt x="775" y="620"/>
                    <a:pt x="787" y="620"/>
                    <a:pt x="810" y="644"/>
                  </a:cubicBezTo>
                  <a:cubicBezTo>
                    <a:pt x="846" y="667"/>
                    <a:pt x="858" y="667"/>
                    <a:pt x="894" y="703"/>
                  </a:cubicBezTo>
                  <a:cubicBezTo>
                    <a:pt x="906" y="715"/>
                    <a:pt x="906" y="715"/>
                    <a:pt x="918" y="715"/>
                  </a:cubicBezTo>
                  <a:lnTo>
                    <a:pt x="953" y="715"/>
                  </a:lnTo>
                  <a:cubicBezTo>
                    <a:pt x="977" y="715"/>
                    <a:pt x="977" y="656"/>
                    <a:pt x="977" y="644"/>
                  </a:cubicBezTo>
                  <a:lnTo>
                    <a:pt x="965" y="620"/>
                  </a:lnTo>
                  <a:lnTo>
                    <a:pt x="953" y="608"/>
                  </a:lnTo>
                  <a:cubicBezTo>
                    <a:pt x="918" y="596"/>
                    <a:pt x="906" y="584"/>
                    <a:pt x="870" y="560"/>
                  </a:cubicBezTo>
                  <a:cubicBezTo>
                    <a:pt x="834" y="537"/>
                    <a:pt x="846" y="537"/>
                    <a:pt x="799" y="525"/>
                  </a:cubicBezTo>
                  <a:cubicBezTo>
                    <a:pt x="775" y="501"/>
                    <a:pt x="751" y="489"/>
                    <a:pt x="727" y="477"/>
                  </a:cubicBezTo>
                  <a:cubicBezTo>
                    <a:pt x="679" y="441"/>
                    <a:pt x="679" y="465"/>
                    <a:pt x="656" y="429"/>
                  </a:cubicBezTo>
                  <a:cubicBezTo>
                    <a:pt x="620" y="406"/>
                    <a:pt x="620" y="382"/>
                    <a:pt x="596" y="370"/>
                  </a:cubicBezTo>
                  <a:cubicBezTo>
                    <a:pt x="560" y="358"/>
                    <a:pt x="548" y="346"/>
                    <a:pt x="513" y="322"/>
                  </a:cubicBezTo>
                  <a:cubicBezTo>
                    <a:pt x="489" y="298"/>
                    <a:pt x="489" y="298"/>
                    <a:pt x="441" y="286"/>
                  </a:cubicBezTo>
                  <a:cubicBezTo>
                    <a:pt x="418" y="251"/>
                    <a:pt x="394" y="263"/>
                    <a:pt x="370" y="239"/>
                  </a:cubicBezTo>
                  <a:cubicBezTo>
                    <a:pt x="334" y="227"/>
                    <a:pt x="322" y="203"/>
                    <a:pt x="298" y="191"/>
                  </a:cubicBezTo>
                  <a:cubicBezTo>
                    <a:pt x="275" y="191"/>
                    <a:pt x="275" y="179"/>
                    <a:pt x="275" y="179"/>
                  </a:cubicBezTo>
                  <a:cubicBezTo>
                    <a:pt x="215" y="132"/>
                    <a:pt x="156" y="108"/>
                    <a:pt x="96" y="60"/>
                  </a:cubicBezTo>
                  <a:cubicBezTo>
                    <a:pt x="84" y="60"/>
                    <a:pt x="84" y="48"/>
                    <a:pt x="72" y="48"/>
                  </a:cubicBezTo>
                  <a:cubicBezTo>
                    <a:pt x="60" y="48"/>
                    <a:pt x="60" y="25"/>
                    <a:pt x="60" y="25"/>
                  </a:cubicBezTo>
                  <a:cubicBezTo>
                    <a:pt x="25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"/>
            <p:cNvSpPr/>
            <p:nvPr/>
          </p:nvSpPr>
          <p:spPr>
            <a:xfrm>
              <a:off x="3733500" y="2526025"/>
              <a:ext cx="9825" cy="8675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4" y="1"/>
                  </a:moveTo>
                  <a:lnTo>
                    <a:pt x="0" y="13"/>
                  </a:lnTo>
                  <a:cubicBezTo>
                    <a:pt x="0" y="25"/>
                    <a:pt x="0" y="25"/>
                    <a:pt x="12" y="37"/>
                  </a:cubicBezTo>
                  <a:cubicBezTo>
                    <a:pt x="24" y="37"/>
                    <a:pt x="60" y="60"/>
                    <a:pt x="72" y="84"/>
                  </a:cubicBezTo>
                  <a:cubicBezTo>
                    <a:pt x="77" y="90"/>
                    <a:pt x="80" y="90"/>
                    <a:pt x="83" y="90"/>
                  </a:cubicBezTo>
                  <a:cubicBezTo>
                    <a:pt x="86" y="90"/>
                    <a:pt x="89" y="90"/>
                    <a:pt x="95" y="96"/>
                  </a:cubicBezTo>
                  <a:lnTo>
                    <a:pt x="131" y="132"/>
                  </a:lnTo>
                  <a:lnTo>
                    <a:pt x="155" y="156"/>
                  </a:lnTo>
                  <a:cubicBezTo>
                    <a:pt x="179" y="168"/>
                    <a:pt x="179" y="168"/>
                    <a:pt x="191" y="168"/>
                  </a:cubicBezTo>
                  <a:lnTo>
                    <a:pt x="214" y="203"/>
                  </a:lnTo>
                  <a:cubicBezTo>
                    <a:pt x="238" y="215"/>
                    <a:pt x="238" y="215"/>
                    <a:pt x="238" y="227"/>
                  </a:cubicBezTo>
                  <a:cubicBezTo>
                    <a:pt x="244" y="239"/>
                    <a:pt x="247" y="239"/>
                    <a:pt x="250" y="239"/>
                  </a:cubicBezTo>
                  <a:cubicBezTo>
                    <a:pt x="253" y="239"/>
                    <a:pt x="256" y="239"/>
                    <a:pt x="262" y="251"/>
                  </a:cubicBezTo>
                  <a:cubicBezTo>
                    <a:pt x="274" y="263"/>
                    <a:pt x="262" y="263"/>
                    <a:pt x="274" y="275"/>
                  </a:cubicBezTo>
                  <a:lnTo>
                    <a:pt x="310" y="310"/>
                  </a:lnTo>
                  <a:cubicBezTo>
                    <a:pt x="322" y="322"/>
                    <a:pt x="322" y="322"/>
                    <a:pt x="322" y="334"/>
                  </a:cubicBezTo>
                  <a:lnTo>
                    <a:pt x="322" y="346"/>
                  </a:lnTo>
                  <a:lnTo>
                    <a:pt x="333" y="346"/>
                  </a:lnTo>
                  <a:cubicBezTo>
                    <a:pt x="369" y="346"/>
                    <a:pt x="393" y="310"/>
                    <a:pt x="393" y="287"/>
                  </a:cubicBezTo>
                  <a:lnTo>
                    <a:pt x="393" y="275"/>
                  </a:lnTo>
                  <a:lnTo>
                    <a:pt x="393" y="263"/>
                  </a:lnTo>
                  <a:lnTo>
                    <a:pt x="369" y="227"/>
                  </a:lnTo>
                  <a:lnTo>
                    <a:pt x="333" y="203"/>
                  </a:lnTo>
                  <a:lnTo>
                    <a:pt x="310" y="168"/>
                  </a:lnTo>
                  <a:cubicBezTo>
                    <a:pt x="304" y="162"/>
                    <a:pt x="301" y="162"/>
                    <a:pt x="296" y="162"/>
                  </a:cubicBezTo>
                  <a:cubicBezTo>
                    <a:pt x="292" y="162"/>
                    <a:pt x="286" y="162"/>
                    <a:pt x="274" y="156"/>
                  </a:cubicBezTo>
                  <a:cubicBezTo>
                    <a:pt x="262" y="144"/>
                    <a:pt x="274" y="132"/>
                    <a:pt x="262" y="132"/>
                  </a:cubicBezTo>
                  <a:cubicBezTo>
                    <a:pt x="250" y="108"/>
                    <a:pt x="250" y="108"/>
                    <a:pt x="238" y="108"/>
                  </a:cubicBezTo>
                  <a:cubicBezTo>
                    <a:pt x="214" y="96"/>
                    <a:pt x="214" y="96"/>
                    <a:pt x="203" y="96"/>
                  </a:cubicBezTo>
                  <a:cubicBezTo>
                    <a:pt x="197" y="90"/>
                    <a:pt x="194" y="90"/>
                    <a:pt x="191" y="90"/>
                  </a:cubicBezTo>
                  <a:cubicBezTo>
                    <a:pt x="188" y="90"/>
                    <a:pt x="185" y="90"/>
                    <a:pt x="179" y="84"/>
                  </a:cubicBezTo>
                  <a:cubicBezTo>
                    <a:pt x="167" y="72"/>
                    <a:pt x="161" y="72"/>
                    <a:pt x="156" y="72"/>
                  </a:cubicBezTo>
                  <a:cubicBezTo>
                    <a:pt x="152" y="72"/>
                    <a:pt x="149" y="72"/>
                    <a:pt x="143" y="60"/>
                  </a:cubicBezTo>
                  <a:lnTo>
                    <a:pt x="131" y="49"/>
                  </a:lnTo>
                  <a:cubicBezTo>
                    <a:pt x="95" y="37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2971000" y="2184925"/>
              <a:ext cx="111925" cy="21850"/>
            </a:xfrm>
            <a:custGeom>
              <a:avLst/>
              <a:gdLst/>
              <a:ahLst/>
              <a:cxnLst/>
              <a:rect l="l" t="t" r="r" b="b"/>
              <a:pathLst>
                <a:path w="4477" h="874" extrusionOk="0">
                  <a:moveTo>
                    <a:pt x="32" y="393"/>
                  </a:moveTo>
                  <a:cubicBezTo>
                    <a:pt x="8" y="393"/>
                    <a:pt x="0" y="399"/>
                    <a:pt x="8" y="399"/>
                  </a:cubicBezTo>
                  <a:cubicBezTo>
                    <a:pt x="12" y="399"/>
                    <a:pt x="20" y="397"/>
                    <a:pt x="32" y="393"/>
                  </a:cubicBezTo>
                  <a:close/>
                  <a:moveTo>
                    <a:pt x="1901" y="0"/>
                  </a:moveTo>
                  <a:cubicBezTo>
                    <a:pt x="1723" y="0"/>
                    <a:pt x="1723" y="0"/>
                    <a:pt x="1568" y="12"/>
                  </a:cubicBezTo>
                  <a:cubicBezTo>
                    <a:pt x="1389" y="36"/>
                    <a:pt x="1389" y="36"/>
                    <a:pt x="1223" y="48"/>
                  </a:cubicBezTo>
                  <a:cubicBezTo>
                    <a:pt x="1175" y="48"/>
                    <a:pt x="1151" y="48"/>
                    <a:pt x="1115" y="60"/>
                  </a:cubicBezTo>
                  <a:cubicBezTo>
                    <a:pt x="854" y="108"/>
                    <a:pt x="580" y="167"/>
                    <a:pt x="330" y="239"/>
                  </a:cubicBezTo>
                  <a:cubicBezTo>
                    <a:pt x="294" y="262"/>
                    <a:pt x="270" y="262"/>
                    <a:pt x="223" y="286"/>
                  </a:cubicBezTo>
                  <a:cubicBezTo>
                    <a:pt x="175" y="298"/>
                    <a:pt x="151" y="310"/>
                    <a:pt x="115" y="310"/>
                  </a:cubicBezTo>
                  <a:cubicBezTo>
                    <a:pt x="92" y="346"/>
                    <a:pt x="56" y="358"/>
                    <a:pt x="32" y="393"/>
                  </a:cubicBezTo>
                  <a:cubicBezTo>
                    <a:pt x="80" y="393"/>
                    <a:pt x="151" y="358"/>
                    <a:pt x="223" y="334"/>
                  </a:cubicBezTo>
                  <a:cubicBezTo>
                    <a:pt x="377" y="286"/>
                    <a:pt x="389" y="286"/>
                    <a:pt x="556" y="239"/>
                  </a:cubicBezTo>
                  <a:cubicBezTo>
                    <a:pt x="711" y="215"/>
                    <a:pt x="711" y="203"/>
                    <a:pt x="889" y="167"/>
                  </a:cubicBezTo>
                  <a:cubicBezTo>
                    <a:pt x="1056" y="143"/>
                    <a:pt x="1056" y="143"/>
                    <a:pt x="1235" y="119"/>
                  </a:cubicBezTo>
                  <a:cubicBezTo>
                    <a:pt x="1413" y="108"/>
                    <a:pt x="1413" y="108"/>
                    <a:pt x="1580" y="108"/>
                  </a:cubicBezTo>
                  <a:lnTo>
                    <a:pt x="1913" y="108"/>
                  </a:lnTo>
                  <a:cubicBezTo>
                    <a:pt x="2092" y="108"/>
                    <a:pt x="2092" y="119"/>
                    <a:pt x="2258" y="119"/>
                  </a:cubicBezTo>
                  <a:cubicBezTo>
                    <a:pt x="2425" y="143"/>
                    <a:pt x="2425" y="155"/>
                    <a:pt x="2604" y="167"/>
                  </a:cubicBezTo>
                  <a:cubicBezTo>
                    <a:pt x="2770" y="203"/>
                    <a:pt x="2770" y="203"/>
                    <a:pt x="2925" y="239"/>
                  </a:cubicBezTo>
                  <a:cubicBezTo>
                    <a:pt x="3092" y="286"/>
                    <a:pt x="3092" y="274"/>
                    <a:pt x="3259" y="334"/>
                  </a:cubicBezTo>
                  <a:cubicBezTo>
                    <a:pt x="3425" y="393"/>
                    <a:pt x="3425" y="393"/>
                    <a:pt x="3568" y="453"/>
                  </a:cubicBezTo>
                  <a:cubicBezTo>
                    <a:pt x="3735" y="512"/>
                    <a:pt x="3735" y="512"/>
                    <a:pt x="3878" y="584"/>
                  </a:cubicBezTo>
                  <a:cubicBezTo>
                    <a:pt x="4033" y="655"/>
                    <a:pt x="4033" y="655"/>
                    <a:pt x="4175" y="750"/>
                  </a:cubicBezTo>
                  <a:cubicBezTo>
                    <a:pt x="4223" y="774"/>
                    <a:pt x="4259" y="798"/>
                    <a:pt x="4283" y="822"/>
                  </a:cubicBezTo>
                  <a:cubicBezTo>
                    <a:pt x="4318" y="834"/>
                    <a:pt x="4366" y="858"/>
                    <a:pt x="4390" y="870"/>
                  </a:cubicBezTo>
                  <a:cubicBezTo>
                    <a:pt x="4401" y="872"/>
                    <a:pt x="4411" y="873"/>
                    <a:pt x="4418" y="873"/>
                  </a:cubicBezTo>
                  <a:cubicBezTo>
                    <a:pt x="4477" y="873"/>
                    <a:pt x="4398" y="793"/>
                    <a:pt x="4366" y="750"/>
                  </a:cubicBezTo>
                  <a:lnTo>
                    <a:pt x="4318" y="703"/>
                  </a:lnTo>
                  <a:cubicBezTo>
                    <a:pt x="4306" y="691"/>
                    <a:pt x="4271" y="679"/>
                    <a:pt x="4247" y="655"/>
                  </a:cubicBezTo>
                  <a:cubicBezTo>
                    <a:pt x="4092" y="572"/>
                    <a:pt x="4092" y="572"/>
                    <a:pt x="3925" y="500"/>
                  </a:cubicBezTo>
                  <a:cubicBezTo>
                    <a:pt x="3771" y="417"/>
                    <a:pt x="3771" y="417"/>
                    <a:pt x="3604" y="358"/>
                  </a:cubicBezTo>
                  <a:lnTo>
                    <a:pt x="3271" y="239"/>
                  </a:lnTo>
                  <a:cubicBezTo>
                    <a:pt x="3104" y="179"/>
                    <a:pt x="3104" y="203"/>
                    <a:pt x="2937" y="155"/>
                  </a:cubicBezTo>
                  <a:cubicBezTo>
                    <a:pt x="2770" y="108"/>
                    <a:pt x="2770" y="96"/>
                    <a:pt x="2592" y="60"/>
                  </a:cubicBezTo>
                  <a:cubicBezTo>
                    <a:pt x="2413" y="36"/>
                    <a:pt x="2413" y="48"/>
                    <a:pt x="2247" y="12"/>
                  </a:cubicBezTo>
                  <a:cubicBezTo>
                    <a:pt x="2068" y="0"/>
                    <a:pt x="2068" y="0"/>
                    <a:pt x="19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"/>
            <p:cNvSpPr/>
            <p:nvPr/>
          </p:nvSpPr>
          <p:spPr>
            <a:xfrm>
              <a:off x="3044425" y="2252800"/>
              <a:ext cx="56575" cy="22325"/>
            </a:xfrm>
            <a:custGeom>
              <a:avLst/>
              <a:gdLst/>
              <a:ahLst/>
              <a:cxnLst/>
              <a:rect l="l" t="t" r="r" b="b"/>
              <a:pathLst>
                <a:path w="2263" h="893" extrusionOk="0">
                  <a:moveTo>
                    <a:pt x="2084" y="0"/>
                  </a:moveTo>
                  <a:cubicBezTo>
                    <a:pt x="1988" y="0"/>
                    <a:pt x="1988" y="0"/>
                    <a:pt x="1905" y="12"/>
                  </a:cubicBezTo>
                  <a:cubicBezTo>
                    <a:pt x="1810" y="12"/>
                    <a:pt x="1810" y="12"/>
                    <a:pt x="1727" y="24"/>
                  </a:cubicBezTo>
                  <a:lnTo>
                    <a:pt x="1548" y="60"/>
                  </a:lnTo>
                  <a:cubicBezTo>
                    <a:pt x="1453" y="71"/>
                    <a:pt x="1453" y="83"/>
                    <a:pt x="1369" y="107"/>
                  </a:cubicBezTo>
                  <a:lnTo>
                    <a:pt x="1191" y="131"/>
                  </a:lnTo>
                  <a:cubicBezTo>
                    <a:pt x="1096" y="155"/>
                    <a:pt x="1096" y="155"/>
                    <a:pt x="1024" y="202"/>
                  </a:cubicBezTo>
                  <a:cubicBezTo>
                    <a:pt x="929" y="238"/>
                    <a:pt x="929" y="238"/>
                    <a:pt x="857" y="274"/>
                  </a:cubicBezTo>
                  <a:cubicBezTo>
                    <a:pt x="786" y="321"/>
                    <a:pt x="786" y="321"/>
                    <a:pt x="691" y="369"/>
                  </a:cubicBezTo>
                  <a:lnTo>
                    <a:pt x="548" y="464"/>
                  </a:lnTo>
                  <a:cubicBezTo>
                    <a:pt x="536" y="476"/>
                    <a:pt x="512" y="476"/>
                    <a:pt x="500" y="488"/>
                  </a:cubicBezTo>
                  <a:cubicBezTo>
                    <a:pt x="382" y="559"/>
                    <a:pt x="276" y="665"/>
                    <a:pt x="181" y="760"/>
                  </a:cubicBezTo>
                  <a:lnTo>
                    <a:pt x="181" y="760"/>
                  </a:lnTo>
                  <a:cubicBezTo>
                    <a:pt x="195" y="751"/>
                    <a:pt x="213" y="741"/>
                    <a:pt x="238" y="726"/>
                  </a:cubicBezTo>
                  <a:cubicBezTo>
                    <a:pt x="310" y="667"/>
                    <a:pt x="310" y="667"/>
                    <a:pt x="381" y="619"/>
                  </a:cubicBezTo>
                  <a:cubicBezTo>
                    <a:pt x="453" y="583"/>
                    <a:pt x="453" y="560"/>
                    <a:pt x="536" y="524"/>
                  </a:cubicBezTo>
                  <a:cubicBezTo>
                    <a:pt x="607" y="476"/>
                    <a:pt x="607" y="476"/>
                    <a:pt x="691" y="441"/>
                  </a:cubicBezTo>
                  <a:cubicBezTo>
                    <a:pt x="774" y="405"/>
                    <a:pt x="774" y="405"/>
                    <a:pt x="857" y="369"/>
                  </a:cubicBezTo>
                  <a:cubicBezTo>
                    <a:pt x="929" y="345"/>
                    <a:pt x="929" y="321"/>
                    <a:pt x="1024" y="298"/>
                  </a:cubicBezTo>
                  <a:cubicBezTo>
                    <a:pt x="1107" y="262"/>
                    <a:pt x="1107" y="262"/>
                    <a:pt x="1191" y="238"/>
                  </a:cubicBezTo>
                  <a:cubicBezTo>
                    <a:pt x="1274" y="226"/>
                    <a:pt x="1274" y="202"/>
                    <a:pt x="1369" y="191"/>
                  </a:cubicBezTo>
                  <a:cubicBezTo>
                    <a:pt x="1453" y="179"/>
                    <a:pt x="1453" y="167"/>
                    <a:pt x="1548" y="143"/>
                  </a:cubicBezTo>
                  <a:cubicBezTo>
                    <a:pt x="1590" y="137"/>
                    <a:pt x="1610" y="137"/>
                    <a:pt x="1633" y="137"/>
                  </a:cubicBezTo>
                  <a:cubicBezTo>
                    <a:pt x="1655" y="137"/>
                    <a:pt x="1679" y="137"/>
                    <a:pt x="1727" y="131"/>
                  </a:cubicBezTo>
                  <a:cubicBezTo>
                    <a:pt x="1810" y="119"/>
                    <a:pt x="1810" y="119"/>
                    <a:pt x="1905" y="119"/>
                  </a:cubicBezTo>
                  <a:lnTo>
                    <a:pt x="2143" y="119"/>
                  </a:lnTo>
                  <a:cubicBezTo>
                    <a:pt x="2155" y="119"/>
                    <a:pt x="2179" y="107"/>
                    <a:pt x="2203" y="107"/>
                  </a:cubicBezTo>
                  <a:cubicBezTo>
                    <a:pt x="2262" y="71"/>
                    <a:pt x="2203" y="24"/>
                    <a:pt x="2155" y="12"/>
                  </a:cubicBezTo>
                  <a:cubicBezTo>
                    <a:pt x="2143" y="12"/>
                    <a:pt x="2119" y="0"/>
                    <a:pt x="2119" y="0"/>
                  </a:cubicBezTo>
                  <a:close/>
                  <a:moveTo>
                    <a:pt x="181" y="760"/>
                  </a:moveTo>
                  <a:cubicBezTo>
                    <a:pt x="160" y="773"/>
                    <a:pt x="148" y="783"/>
                    <a:pt x="130" y="800"/>
                  </a:cubicBezTo>
                  <a:lnTo>
                    <a:pt x="130" y="800"/>
                  </a:lnTo>
                  <a:cubicBezTo>
                    <a:pt x="148" y="784"/>
                    <a:pt x="167" y="768"/>
                    <a:pt x="179" y="762"/>
                  </a:cubicBezTo>
                  <a:cubicBezTo>
                    <a:pt x="179" y="761"/>
                    <a:pt x="180" y="761"/>
                    <a:pt x="181" y="760"/>
                  </a:cubicBezTo>
                  <a:close/>
                  <a:moveTo>
                    <a:pt x="130" y="800"/>
                  </a:moveTo>
                  <a:cubicBezTo>
                    <a:pt x="109" y="817"/>
                    <a:pt x="90" y="833"/>
                    <a:pt x="83" y="833"/>
                  </a:cubicBezTo>
                  <a:cubicBezTo>
                    <a:pt x="12" y="845"/>
                    <a:pt x="0" y="857"/>
                    <a:pt x="12" y="893"/>
                  </a:cubicBezTo>
                  <a:cubicBezTo>
                    <a:pt x="36" y="869"/>
                    <a:pt x="72" y="857"/>
                    <a:pt x="95" y="833"/>
                  </a:cubicBezTo>
                  <a:cubicBezTo>
                    <a:pt x="110" y="819"/>
                    <a:pt x="120" y="808"/>
                    <a:pt x="130" y="8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"/>
            <p:cNvSpPr/>
            <p:nvPr/>
          </p:nvSpPr>
          <p:spPr>
            <a:xfrm>
              <a:off x="3099175" y="230517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1287" y="1"/>
                  </a:moveTo>
                  <a:cubicBezTo>
                    <a:pt x="1215" y="12"/>
                    <a:pt x="1215" y="12"/>
                    <a:pt x="1156" y="48"/>
                  </a:cubicBezTo>
                  <a:cubicBezTo>
                    <a:pt x="1084" y="72"/>
                    <a:pt x="1084" y="60"/>
                    <a:pt x="1025" y="96"/>
                  </a:cubicBezTo>
                  <a:cubicBezTo>
                    <a:pt x="965" y="120"/>
                    <a:pt x="965" y="120"/>
                    <a:pt x="882" y="143"/>
                  </a:cubicBezTo>
                  <a:cubicBezTo>
                    <a:pt x="811" y="179"/>
                    <a:pt x="822" y="191"/>
                    <a:pt x="763" y="227"/>
                  </a:cubicBezTo>
                  <a:cubicBezTo>
                    <a:pt x="703" y="251"/>
                    <a:pt x="691" y="251"/>
                    <a:pt x="632" y="286"/>
                  </a:cubicBezTo>
                  <a:cubicBezTo>
                    <a:pt x="572" y="322"/>
                    <a:pt x="572" y="322"/>
                    <a:pt x="525" y="370"/>
                  </a:cubicBezTo>
                  <a:cubicBezTo>
                    <a:pt x="465" y="417"/>
                    <a:pt x="465" y="417"/>
                    <a:pt x="430" y="465"/>
                  </a:cubicBezTo>
                  <a:cubicBezTo>
                    <a:pt x="382" y="512"/>
                    <a:pt x="382" y="524"/>
                    <a:pt x="334" y="560"/>
                  </a:cubicBezTo>
                  <a:cubicBezTo>
                    <a:pt x="287" y="620"/>
                    <a:pt x="287" y="620"/>
                    <a:pt x="239" y="667"/>
                  </a:cubicBezTo>
                  <a:lnTo>
                    <a:pt x="215" y="703"/>
                  </a:lnTo>
                  <a:cubicBezTo>
                    <a:pt x="156" y="786"/>
                    <a:pt x="96" y="893"/>
                    <a:pt x="49" y="977"/>
                  </a:cubicBezTo>
                  <a:cubicBezTo>
                    <a:pt x="49" y="1001"/>
                    <a:pt x="25" y="1060"/>
                    <a:pt x="25" y="1072"/>
                  </a:cubicBezTo>
                  <a:cubicBezTo>
                    <a:pt x="25" y="1084"/>
                    <a:pt x="25" y="1096"/>
                    <a:pt x="1" y="1120"/>
                  </a:cubicBezTo>
                  <a:cubicBezTo>
                    <a:pt x="15" y="1148"/>
                    <a:pt x="25" y="1159"/>
                    <a:pt x="30" y="1159"/>
                  </a:cubicBezTo>
                  <a:cubicBezTo>
                    <a:pt x="35" y="1159"/>
                    <a:pt x="37" y="1153"/>
                    <a:pt x="37" y="1144"/>
                  </a:cubicBezTo>
                  <a:cubicBezTo>
                    <a:pt x="49" y="1132"/>
                    <a:pt x="72" y="1108"/>
                    <a:pt x="84" y="1072"/>
                  </a:cubicBezTo>
                  <a:lnTo>
                    <a:pt x="144" y="953"/>
                  </a:lnTo>
                  <a:cubicBezTo>
                    <a:pt x="168" y="893"/>
                    <a:pt x="168" y="893"/>
                    <a:pt x="215" y="834"/>
                  </a:cubicBezTo>
                  <a:cubicBezTo>
                    <a:pt x="263" y="774"/>
                    <a:pt x="251" y="774"/>
                    <a:pt x="287" y="715"/>
                  </a:cubicBezTo>
                  <a:cubicBezTo>
                    <a:pt x="334" y="655"/>
                    <a:pt x="334" y="667"/>
                    <a:pt x="382" y="608"/>
                  </a:cubicBezTo>
                  <a:cubicBezTo>
                    <a:pt x="430" y="560"/>
                    <a:pt x="430" y="560"/>
                    <a:pt x="489" y="524"/>
                  </a:cubicBezTo>
                  <a:cubicBezTo>
                    <a:pt x="525" y="477"/>
                    <a:pt x="525" y="477"/>
                    <a:pt x="584" y="429"/>
                  </a:cubicBezTo>
                  <a:cubicBezTo>
                    <a:pt x="644" y="382"/>
                    <a:pt x="644" y="382"/>
                    <a:pt x="691" y="358"/>
                  </a:cubicBezTo>
                  <a:lnTo>
                    <a:pt x="811" y="298"/>
                  </a:lnTo>
                  <a:cubicBezTo>
                    <a:pt x="870" y="262"/>
                    <a:pt x="870" y="251"/>
                    <a:pt x="930" y="227"/>
                  </a:cubicBezTo>
                  <a:cubicBezTo>
                    <a:pt x="989" y="191"/>
                    <a:pt x="989" y="203"/>
                    <a:pt x="1061" y="179"/>
                  </a:cubicBezTo>
                  <a:cubicBezTo>
                    <a:pt x="1120" y="143"/>
                    <a:pt x="1120" y="143"/>
                    <a:pt x="1180" y="131"/>
                  </a:cubicBezTo>
                  <a:cubicBezTo>
                    <a:pt x="1239" y="120"/>
                    <a:pt x="1239" y="120"/>
                    <a:pt x="1322" y="108"/>
                  </a:cubicBezTo>
                  <a:lnTo>
                    <a:pt x="1358" y="108"/>
                  </a:lnTo>
                  <a:cubicBezTo>
                    <a:pt x="1382" y="108"/>
                    <a:pt x="1394" y="84"/>
                    <a:pt x="1406" y="72"/>
                  </a:cubicBezTo>
                  <a:cubicBezTo>
                    <a:pt x="1430" y="48"/>
                    <a:pt x="1394" y="1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3548950" y="3368250"/>
              <a:ext cx="87125" cy="115975"/>
            </a:xfrm>
            <a:custGeom>
              <a:avLst/>
              <a:gdLst/>
              <a:ahLst/>
              <a:cxnLst/>
              <a:rect l="l" t="t" r="r" b="b"/>
              <a:pathLst>
                <a:path w="3485" h="4639" extrusionOk="0">
                  <a:moveTo>
                    <a:pt x="3471" y="0"/>
                  </a:moveTo>
                  <a:cubicBezTo>
                    <a:pt x="3446" y="0"/>
                    <a:pt x="3374" y="62"/>
                    <a:pt x="3334" y="102"/>
                  </a:cubicBezTo>
                  <a:lnTo>
                    <a:pt x="3274" y="161"/>
                  </a:lnTo>
                  <a:cubicBezTo>
                    <a:pt x="3251" y="197"/>
                    <a:pt x="3072" y="435"/>
                    <a:pt x="2941" y="614"/>
                  </a:cubicBezTo>
                  <a:cubicBezTo>
                    <a:pt x="2810" y="792"/>
                    <a:pt x="2810" y="792"/>
                    <a:pt x="2691" y="947"/>
                  </a:cubicBezTo>
                  <a:cubicBezTo>
                    <a:pt x="2572" y="1126"/>
                    <a:pt x="2322" y="1483"/>
                    <a:pt x="2179" y="1650"/>
                  </a:cubicBezTo>
                  <a:cubicBezTo>
                    <a:pt x="2060" y="1828"/>
                    <a:pt x="2036" y="1816"/>
                    <a:pt x="1917" y="1995"/>
                  </a:cubicBezTo>
                  <a:cubicBezTo>
                    <a:pt x="1798" y="2173"/>
                    <a:pt x="12" y="4614"/>
                    <a:pt x="0" y="4638"/>
                  </a:cubicBezTo>
                  <a:cubicBezTo>
                    <a:pt x="12" y="4626"/>
                    <a:pt x="12" y="4638"/>
                    <a:pt x="36" y="4614"/>
                  </a:cubicBezTo>
                  <a:cubicBezTo>
                    <a:pt x="84" y="4567"/>
                    <a:pt x="143" y="4495"/>
                    <a:pt x="203" y="4424"/>
                  </a:cubicBezTo>
                  <a:cubicBezTo>
                    <a:pt x="322" y="4257"/>
                    <a:pt x="334" y="4257"/>
                    <a:pt x="453" y="4090"/>
                  </a:cubicBezTo>
                  <a:cubicBezTo>
                    <a:pt x="596" y="3912"/>
                    <a:pt x="596" y="3912"/>
                    <a:pt x="715" y="3745"/>
                  </a:cubicBezTo>
                  <a:cubicBezTo>
                    <a:pt x="834" y="3590"/>
                    <a:pt x="846" y="3567"/>
                    <a:pt x="965" y="3412"/>
                  </a:cubicBezTo>
                  <a:cubicBezTo>
                    <a:pt x="1084" y="3245"/>
                    <a:pt x="3370" y="209"/>
                    <a:pt x="3394" y="173"/>
                  </a:cubicBezTo>
                  <a:cubicBezTo>
                    <a:pt x="3417" y="138"/>
                    <a:pt x="3429" y="90"/>
                    <a:pt x="3465" y="54"/>
                  </a:cubicBezTo>
                  <a:cubicBezTo>
                    <a:pt x="3484" y="15"/>
                    <a:pt x="3484" y="0"/>
                    <a:pt x="34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3449525" y="3417225"/>
              <a:ext cx="96075" cy="131575"/>
            </a:xfrm>
            <a:custGeom>
              <a:avLst/>
              <a:gdLst/>
              <a:ahLst/>
              <a:cxnLst/>
              <a:rect l="l" t="t" r="r" b="b"/>
              <a:pathLst>
                <a:path w="3843" h="5263" extrusionOk="0">
                  <a:moveTo>
                    <a:pt x="3829" y="1"/>
                  </a:moveTo>
                  <a:cubicBezTo>
                    <a:pt x="3804" y="1"/>
                    <a:pt x="3731" y="67"/>
                    <a:pt x="3691" y="107"/>
                  </a:cubicBezTo>
                  <a:cubicBezTo>
                    <a:pt x="3656" y="143"/>
                    <a:pt x="3644" y="155"/>
                    <a:pt x="3632" y="179"/>
                  </a:cubicBezTo>
                  <a:cubicBezTo>
                    <a:pt x="3620" y="214"/>
                    <a:pt x="3406" y="476"/>
                    <a:pt x="3275" y="691"/>
                  </a:cubicBezTo>
                  <a:cubicBezTo>
                    <a:pt x="3144" y="881"/>
                    <a:pt x="3120" y="881"/>
                    <a:pt x="2989" y="1072"/>
                  </a:cubicBezTo>
                  <a:cubicBezTo>
                    <a:pt x="2858" y="1262"/>
                    <a:pt x="2572" y="1667"/>
                    <a:pt x="2441" y="1858"/>
                  </a:cubicBezTo>
                  <a:cubicBezTo>
                    <a:pt x="2310" y="2060"/>
                    <a:pt x="2275" y="2036"/>
                    <a:pt x="2144" y="2250"/>
                  </a:cubicBezTo>
                  <a:cubicBezTo>
                    <a:pt x="2027" y="2421"/>
                    <a:pt x="448" y="4650"/>
                    <a:pt x="86" y="5160"/>
                  </a:cubicBezTo>
                  <a:lnTo>
                    <a:pt x="86" y="5160"/>
                  </a:lnTo>
                  <a:cubicBezTo>
                    <a:pt x="124" y="5116"/>
                    <a:pt x="166" y="5060"/>
                    <a:pt x="203" y="5001"/>
                  </a:cubicBezTo>
                  <a:cubicBezTo>
                    <a:pt x="346" y="4822"/>
                    <a:pt x="346" y="4810"/>
                    <a:pt x="489" y="4632"/>
                  </a:cubicBezTo>
                  <a:cubicBezTo>
                    <a:pt x="643" y="4441"/>
                    <a:pt x="643" y="4441"/>
                    <a:pt x="774" y="4251"/>
                  </a:cubicBezTo>
                  <a:cubicBezTo>
                    <a:pt x="905" y="4048"/>
                    <a:pt x="917" y="4036"/>
                    <a:pt x="1060" y="3858"/>
                  </a:cubicBezTo>
                  <a:cubicBezTo>
                    <a:pt x="1191" y="3667"/>
                    <a:pt x="3715" y="226"/>
                    <a:pt x="3751" y="203"/>
                  </a:cubicBezTo>
                  <a:cubicBezTo>
                    <a:pt x="3775" y="155"/>
                    <a:pt x="3811" y="107"/>
                    <a:pt x="3822" y="60"/>
                  </a:cubicBezTo>
                  <a:cubicBezTo>
                    <a:pt x="3842" y="17"/>
                    <a:pt x="3841" y="1"/>
                    <a:pt x="3829" y="1"/>
                  </a:cubicBezTo>
                  <a:close/>
                  <a:moveTo>
                    <a:pt x="86" y="5160"/>
                  </a:moveTo>
                  <a:lnTo>
                    <a:pt x="86" y="5160"/>
                  </a:lnTo>
                  <a:cubicBezTo>
                    <a:pt x="63" y="5186"/>
                    <a:pt x="42" y="5209"/>
                    <a:pt x="24" y="5227"/>
                  </a:cubicBezTo>
                  <a:cubicBezTo>
                    <a:pt x="1" y="5263"/>
                    <a:pt x="1" y="5263"/>
                    <a:pt x="12" y="5263"/>
                  </a:cubicBezTo>
                  <a:cubicBezTo>
                    <a:pt x="16" y="5258"/>
                    <a:pt x="42" y="5221"/>
                    <a:pt x="86" y="5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3" name="Google Shape;3403;p3"/>
          <p:cNvSpPr txBox="1">
            <a:spLocks noGrp="1"/>
          </p:cNvSpPr>
          <p:nvPr>
            <p:ph type="subTitle" idx="1"/>
          </p:nvPr>
        </p:nvSpPr>
        <p:spPr>
          <a:xfrm>
            <a:off x="1881550" y="3664788"/>
            <a:ext cx="2807100" cy="6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3404" name="Google Shape;3404;p3"/>
          <p:cNvSpPr txBox="1">
            <a:spLocks noGrp="1"/>
          </p:cNvSpPr>
          <p:nvPr>
            <p:ph type="title"/>
          </p:nvPr>
        </p:nvSpPr>
        <p:spPr>
          <a:xfrm>
            <a:off x="1881550" y="1788788"/>
            <a:ext cx="4718400" cy="14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05" name="Google Shape;3405;p3"/>
          <p:cNvSpPr txBox="1">
            <a:spLocks noGrp="1"/>
          </p:cNvSpPr>
          <p:nvPr>
            <p:ph type="title" idx="2" hasCustomPrompt="1"/>
          </p:nvPr>
        </p:nvSpPr>
        <p:spPr>
          <a:xfrm>
            <a:off x="773400" y="1099088"/>
            <a:ext cx="1234500" cy="6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1" name="Google Shape;4091;p5"/>
          <p:cNvGrpSpPr/>
          <p:nvPr/>
        </p:nvGrpSpPr>
        <p:grpSpPr>
          <a:xfrm flipH="1">
            <a:off x="7795939" y="3738956"/>
            <a:ext cx="2417151" cy="1738453"/>
            <a:chOff x="-1070171" y="3738944"/>
            <a:chExt cx="2412568" cy="1738453"/>
          </a:xfrm>
        </p:grpSpPr>
        <p:grpSp>
          <p:nvGrpSpPr>
            <p:cNvPr id="4092" name="Google Shape;4092;p5"/>
            <p:cNvGrpSpPr/>
            <p:nvPr/>
          </p:nvGrpSpPr>
          <p:grpSpPr>
            <a:xfrm rot="2945908">
              <a:off x="-161242" y="3877381"/>
              <a:ext cx="808943" cy="969053"/>
              <a:chOff x="2564300" y="2142775"/>
              <a:chExt cx="734625" cy="880025"/>
            </a:xfrm>
          </p:grpSpPr>
          <p:sp>
            <p:nvSpPr>
              <p:cNvPr id="4093" name="Google Shape;4093;p5"/>
              <p:cNvSpPr/>
              <p:nvPr/>
            </p:nvSpPr>
            <p:spPr>
              <a:xfrm>
                <a:off x="2564300" y="2142775"/>
                <a:ext cx="727500" cy="877475"/>
              </a:xfrm>
              <a:custGeom>
                <a:avLst/>
                <a:gdLst/>
                <a:ahLst/>
                <a:cxnLst/>
                <a:rect l="l" t="t" r="r" b="b"/>
                <a:pathLst>
                  <a:path w="29100" h="35099" extrusionOk="0">
                    <a:moveTo>
                      <a:pt x="16264" y="10592"/>
                    </a:moveTo>
                    <a:cubicBezTo>
                      <a:pt x="16264" y="10735"/>
                      <a:pt x="16264" y="11188"/>
                      <a:pt x="15967" y="11485"/>
                    </a:cubicBezTo>
                    <a:cubicBezTo>
                      <a:pt x="15784" y="11668"/>
                      <a:pt x="15489" y="11792"/>
                      <a:pt x="15289" y="11792"/>
                    </a:cubicBezTo>
                    <a:cubicBezTo>
                      <a:pt x="15162" y="11792"/>
                      <a:pt x="15074" y="11743"/>
                      <a:pt x="15074" y="11628"/>
                    </a:cubicBezTo>
                    <a:cubicBezTo>
                      <a:pt x="15074" y="11343"/>
                      <a:pt x="15489" y="10839"/>
                      <a:pt x="15587" y="10839"/>
                    </a:cubicBezTo>
                    <a:cubicBezTo>
                      <a:pt x="15591" y="10839"/>
                      <a:pt x="15595" y="10840"/>
                      <a:pt x="15598" y="10842"/>
                    </a:cubicBezTo>
                    <a:cubicBezTo>
                      <a:pt x="15603" y="10846"/>
                      <a:pt x="15611" y="10847"/>
                      <a:pt x="15622" y="10847"/>
                    </a:cubicBezTo>
                    <a:cubicBezTo>
                      <a:pt x="15754" y="10847"/>
                      <a:pt x="16264" y="10592"/>
                      <a:pt x="16264" y="10592"/>
                    </a:cubicBezTo>
                    <a:close/>
                    <a:moveTo>
                      <a:pt x="17828" y="11430"/>
                    </a:moveTo>
                    <a:cubicBezTo>
                      <a:pt x="17858" y="11430"/>
                      <a:pt x="17885" y="11436"/>
                      <a:pt x="17907" y="11449"/>
                    </a:cubicBezTo>
                    <a:cubicBezTo>
                      <a:pt x="18205" y="11628"/>
                      <a:pt x="18503" y="11783"/>
                      <a:pt x="18503" y="11783"/>
                    </a:cubicBezTo>
                    <a:cubicBezTo>
                      <a:pt x="18503" y="11783"/>
                      <a:pt x="18169" y="12973"/>
                      <a:pt x="17372" y="13866"/>
                    </a:cubicBezTo>
                    <a:cubicBezTo>
                      <a:pt x="16728" y="14576"/>
                      <a:pt x="16318" y="15188"/>
                      <a:pt x="15949" y="15188"/>
                    </a:cubicBezTo>
                    <a:cubicBezTo>
                      <a:pt x="15854" y="15188"/>
                      <a:pt x="15762" y="15147"/>
                      <a:pt x="15669" y="15057"/>
                    </a:cubicBezTo>
                    <a:cubicBezTo>
                      <a:pt x="15228" y="14605"/>
                      <a:pt x="15609" y="13390"/>
                      <a:pt x="16086" y="12878"/>
                    </a:cubicBezTo>
                    <a:cubicBezTo>
                      <a:pt x="16527" y="12415"/>
                      <a:pt x="17449" y="11430"/>
                      <a:pt x="17828" y="11430"/>
                    </a:cubicBezTo>
                    <a:close/>
                    <a:moveTo>
                      <a:pt x="12907" y="15652"/>
                    </a:moveTo>
                    <a:cubicBezTo>
                      <a:pt x="12907" y="15652"/>
                      <a:pt x="13407" y="15771"/>
                      <a:pt x="13431" y="16010"/>
                    </a:cubicBezTo>
                    <a:cubicBezTo>
                      <a:pt x="13439" y="16176"/>
                      <a:pt x="13295" y="16373"/>
                      <a:pt x="13106" y="16373"/>
                    </a:cubicBezTo>
                    <a:cubicBezTo>
                      <a:pt x="13025" y="16373"/>
                      <a:pt x="12936" y="16337"/>
                      <a:pt x="12847" y="16248"/>
                    </a:cubicBezTo>
                    <a:cubicBezTo>
                      <a:pt x="12550" y="15950"/>
                      <a:pt x="12692" y="15652"/>
                      <a:pt x="12692" y="15652"/>
                    </a:cubicBezTo>
                    <a:close/>
                    <a:moveTo>
                      <a:pt x="19991" y="15498"/>
                    </a:moveTo>
                    <a:cubicBezTo>
                      <a:pt x="19991" y="15498"/>
                      <a:pt x="19836" y="15652"/>
                      <a:pt x="19646" y="16010"/>
                    </a:cubicBezTo>
                    <a:cubicBezTo>
                      <a:pt x="19455" y="16367"/>
                      <a:pt x="17753" y="17581"/>
                      <a:pt x="16955" y="17962"/>
                    </a:cubicBezTo>
                    <a:cubicBezTo>
                      <a:pt x="16683" y="18090"/>
                      <a:pt x="16499" y="18155"/>
                      <a:pt x="16373" y="18155"/>
                    </a:cubicBezTo>
                    <a:cubicBezTo>
                      <a:pt x="16135" y="18155"/>
                      <a:pt x="16110" y="17921"/>
                      <a:pt x="16110" y="17438"/>
                    </a:cubicBezTo>
                    <a:cubicBezTo>
                      <a:pt x="16110" y="16688"/>
                      <a:pt x="19836" y="15498"/>
                      <a:pt x="19991" y="15498"/>
                    </a:cubicBezTo>
                    <a:close/>
                    <a:moveTo>
                      <a:pt x="10268" y="16520"/>
                    </a:moveTo>
                    <a:cubicBezTo>
                      <a:pt x="10497" y="16520"/>
                      <a:pt x="10851" y="16574"/>
                      <a:pt x="11204" y="16843"/>
                    </a:cubicBezTo>
                    <a:cubicBezTo>
                      <a:pt x="11799" y="17284"/>
                      <a:pt x="11657" y="17438"/>
                      <a:pt x="12097" y="17581"/>
                    </a:cubicBezTo>
                    <a:lnTo>
                      <a:pt x="12550" y="17736"/>
                    </a:lnTo>
                    <a:cubicBezTo>
                      <a:pt x="12550" y="17736"/>
                      <a:pt x="12847" y="18331"/>
                      <a:pt x="12395" y="18474"/>
                    </a:cubicBezTo>
                    <a:cubicBezTo>
                      <a:pt x="12201" y="18542"/>
                      <a:pt x="11986" y="18606"/>
                      <a:pt x="11766" y="18606"/>
                    </a:cubicBezTo>
                    <a:cubicBezTo>
                      <a:pt x="11486" y="18606"/>
                      <a:pt x="11197" y="18503"/>
                      <a:pt x="10930" y="18177"/>
                    </a:cubicBezTo>
                    <a:cubicBezTo>
                      <a:pt x="10454" y="17605"/>
                      <a:pt x="10014" y="16545"/>
                      <a:pt x="10014" y="16545"/>
                    </a:cubicBezTo>
                    <a:cubicBezTo>
                      <a:pt x="10014" y="16545"/>
                      <a:pt x="10112" y="16520"/>
                      <a:pt x="10268" y="16520"/>
                    </a:cubicBezTo>
                    <a:close/>
                    <a:moveTo>
                      <a:pt x="23265" y="15200"/>
                    </a:moveTo>
                    <a:cubicBezTo>
                      <a:pt x="23265" y="15200"/>
                      <a:pt x="21051" y="18748"/>
                      <a:pt x="20062" y="19355"/>
                    </a:cubicBezTo>
                    <a:cubicBezTo>
                      <a:pt x="19669" y="19603"/>
                      <a:pt x="19361" y="19676"/>
                      <a:pt x="19134" y="19676"/>
                    </a:cubicBezTo>
                    <a:cubicBezTo>
                      <a:pt x="18804" y="19676"/>
                      <a:pt x="18646" y="19522"/>
                      <a:pt x="18646" y="19522"/>
                    </a:cubicBezTo>
                    <a:lnTo>
                      <a:pt x="23265" y="15200"/>
                    </a:lnTo>
                    <a:close/>
                    <a:moveTo>
                      <a:pt x="7184" y="18108"/>
                    </a:moveTo>
                    <a:cubicBezTo>
                      <a:pt x="7484" y="18108"/>
                      <a:pt x="8193" y="18669"/>
                      <a:pt x="8692" y="18879"/>
                    </a:cubicBezTo>
                    <a:cubicBezTo>
                      <a:pt x="9287" y="19129"/>
                      <a:pt x="9287" y="19820"/>
                      <a:pt x="9287" y="19820"/>
                    </a:cubicBezTo>
                    <a:cubicBezTo>
                      <a:pt x="9287" y="19820"/>
                      <a:pt x="8382" y="19820"/>
                      <a:pt x="7739" y="19343"/>
                    </a:cubicBezTo>
                    <a:cubicBezTo>
                      <a:pt x="7096" y="18867"/>
                      <a:pt x="6894" y="18474"/>
                      <a:pt x="7061" y="18177"/>
                    </a:cubicBezTo>
                    <a:cubicBezTo>
                      <a:pt x="7084" y="18129"/>
                      <a:pt x="7126" y="18108"/>
                      <a:pt x="7184" y="18108"/>
                    </a:cubicBezTo>
                    <a:close/>
                    <a:moveTo>
                      <a:pt x="17878" y="18818"/>
                    </a:moveTo>
                    <a:cubicBezTo>
                      <a:pt x="18096" y="18818"/>
                      <a:pt x="18205" y="18927"/>
                      <a:pt x="18205" y="18927"/>
                    </a:cubicBezTo>
                    <a:cubicBezTo>
                      <a:pt x="18205" y="18927"/>
                      <a:pt x="18348" y="19129"/>
                      <a:pt x="18050" y="19403"/>
                    </a:cubicBezTo>
                    <a:cubicBezTo>
                      <a:pt x="17753" y="19665"/>
                      <a:pt x="17205" y="20427"/>
                      <a:pt x="16967" y="20427"/>
                    </a:cubicBezTo>
                    <a:cubicBezTo>
                      <a:pt x="16717" y="20427"/>
                      <a:pt x="16538" y="20058"/>
                      <a:pt x="16848" y="19558"/>
                    </a:cubicBezTo>
                    <a:cubicBezTo>
                      <a:pt x="17157" y="19069"/>
                      <a:pt x="17419" y="18915"/>
                      <a:pt x="17741" y="18831"/>
                    </a:cubicBezTo>
                    <a:cubicBezTo>
                      <a:pt x="17791" y="18822"/>
                      <a:pt x="17836" y="18818"/>
                      <a:pt x="17878" y="18818"/>
                    </a:cubicBezTo>
                    <a:close/>
                    <a:moveTo>
                      <a:pt x="15371" y="20260"/>
                    </a:moveTo>
                    <a:cubicBezTo>
                      <a:pt x="15371" y="20260"/>
                      <a:pt x="15544" y="20808"/>
                      <a:pt x="15308" y="20808"/>
                    </a:cubicBezTo>
                    <a:cubicBezTo>
                      <a:pt x="15288" y="20808"/>
                      <a:pt x="15266" y="20804"/>
                      <a:pt x="15240" y="20796"/>
                    </a:cubicBezTo>
                    <a:cubicBezTo>
                      <a:pt x="14931" y="20713"/>
                      <a:pt x="14931" y="20355"/>
                      <a:pt x="15002" y="20308"/>
                    </a:cubicBezTo>
                    <a:cubicBezTo>
                      <a:pt x="15074" y="20260"/>
                      <a:pt x="15371" y="20260"/>
                      <a:pt x="15371" y="20260"/>
                    </a:cubicBezTo>
                    <a:close/>
                    <a:moveTo>
                      <a:pt x="10582" y="19775"/>
                    </a:moveTo>
                    <a:cubicBezTo>
                      <a:pt x="10943" y="19775"/>
                      <a:pt x="11522" y="19863"/>
                      <a:pt x="12252" y="19962"/>
                    </a:cubicBezTo>
                    <a:cubicBezTo>
                      <a:pt x="13288" y="20117"/>
                      <a:pt x="13288" y="20915"/>
                      <a:pt x="13288" y="20915"/>
                    </a:cubicBezTo>
                    <a:cubicBezTo>
                      <a:pt x="13288" y="20915"/>
                      <a:pt x="13145" y="21153"/>
                      <a:pt x="12847" y="21308"/>
                    </a:cubicBezTo>
                    <a:cubicBezTo>
                      <a:pt x="12729" y="21364"/>
                      <a:pt x="12612" y="21399"/>
                      <a:pt x="12453" y="21399"/>
                    </a:cubicBezTo>
                    <a:cubicBezTo>
                      <a:pt x="12211" y="21399"/>
                      <a:pt x="11875" y="21319"/>
                      <a:pt x="11299" y="21117"/>
                    </a:cubicBezTo>
                    <a:cubicBezTo>
                      <a:pt x="10347" y="20772"/>
                      <a:pt x="10014" y="20046"/>
                      <a:pt x="10014" y="20046"/>
                    </a:cubicBezTo>
                    <a:cubicBezTo>
                      <a:pt x="10014" y="20046"/>
                      <a:pt x="10014" y="19962"/>
                      <a:pt x="10240" y="19831"/>
                    </a:cubicBezTo>
                    <a:cubicBezTo>
                      <a:pt x="10308" y="19792"/>
                      <a:pt x="10424" y="19775"/>
                      <a:pt x="10582" y="19775"/>
                    </a:cubicBezTo>
                    <a:close/>
                    <a:moveTo>
                      <a:pt x="7211" y="21963"/>
                    </a:moveTo>
                    <a:cubicBezTo>
                      <a:pt x="7484" y="21963"/>
                      <a:pt x="8005" y="22360"/>
                      <a:pt x="8311" y="22427"/>
                    </a:cubicBezTo>
                    <a:cubicBezTo>
                      <a:pt x="8680" y="22498"/>
                      <a:pt x="8823" y="22939"/>
                      <a:pt x="8823" y="22939"/>
                    </a:cubicBezTo>
                    <a:lnTo>
                      <a:pt x="8085" y="22796"/>
                    </a:lnTo>
                    <a:cubicBezTo>
                      <a:pt x="8085" y="22796"/>
                      <a:pt x="6894" y="22344"/>
                      <a:pt x="7061" y="22046"/>
                    </a:cubicBezTo>
                    <a:cubicBezTo>
                      <a:pt x="7091" y="21987"/>
                      <a:pt x="7144" y="21963"/>
                      <a:pt x="7211" y="21963"/>
                    </a:cubicBezTo>
                    <a:close/>
                    <a:moveTo>
                      <a:pt x="13052" y="22858"/>
                    </a:moveTo>
                    <a:cubicBezTo>
                      <a:pt x="13336" y="22858"/>
                      <a:pt x="13585" y="23094"/>
                      <a:pt x="13585" y="23094"/>
                    </a:cubicBezTo>
                    <a:cubicBezTo>
                      <a:pt x="13585" y="23094"/>
                      <a:pt x="13443" y="23534"/>
                      <a:pt x="13109" y="23594"/>
                    </a:cubicBezTo>
                    <a:cubicBezTo>
                      <a:pt x="13088" y="23598"/>
                      <a:pt x="13067" y="23600"/>
                      <a:pt x="13045" y="23600"/>
                    </a:cubicBezTo>
                    <a:cubicBezTo>
                      <a:pt x="12740" y="23600"/>
                      <a:pt x="12418" y="23219"/>
                      <a:pt x="12752" y="22963"/>
                    </a:cubicBezTo>
                    <a:cubicBezTo>
                      <a:pt x="12850" y="22886"/>
                      <a:pt x="12953" y="22858"/>
                      <a:pt x="13052" y="22858"/>
                    </a:cubicBezTo>
                    <a:close/>
                    <a:moveTo>
                      <a:pt x="17753" y="22498"/>
                    </a:moveTo>
                    <a:cubicBezTo>
                      <a:pt x="18050" y="22498"/>
                      <a:pt x="18205" y="22641"/>
                      <a:pt x="18134" y="23153"/>
                    </a:cubicBezTo>
                    <a:cubicBezTo>
                      <a:pt x="18050" y="23653"/>
                      <a:pt x="15669" y="23987"/>
                      <a:pt x="15669" y="23987"/>
                    </a:cubicBezTo>
                    <a:cubicBezTo>
                      <a:pt x="15669" y="23987"/>
                      <a:pt x="15526" y="23987"/>
                      <a:pt x="15371" y="23832"/>
                    </a:cubicBezTo>
                    <a:cubicBezTo>
                      <a:pt x="15228" y="23689"/>
                      <a:pt x="15074" y="23391"/>
                      <a:pt x="15228" y="23094"/>
                    </a:cubicBezTo>
                    <a:cubicBezTo>
                      <a:pt x="15371" y="22796"/>
                      <a:pt x="17455" y="22498"/>
                      <a:pt x="17753" y="22498"/>
                    </a:cubicBezTo>
                    <a:close/>
                    <a:moveTo>
                      <a:pt x="8769" y="23916"/>
                    </a:moveTo>
                    <a:cubicBezTo>
                      <a:pt x="9046" y="23916"/>
                      <a:pt x="9871" y="24427"/>
                      <a:pt x="9871" y="24427"/>
                    </a:cubicBezTo>
                    <a:lnTo>
                      <a:pt x="9394" y="24427"/>
                    </a:lnTo>
                    <a:cubicBezTo>
                      <a:pt x="9394" y="24427"/>
                      <a:pt x="8680" y="24284"/>
                      <a:pt x="8680" y="23987"/>
                    </a:cubicBezTo>
                    <a:cubicBezTo>
                      <a:pt x="8680" y="23937"/>
                      <a:pt x="8714" y="23916"/>
                      <a:pt x="8769" y="23916"/>
                    </a:cubicBezTo>
                    <a:close/>
                    <a:moveTo>
                      <a:pt x="19098" y="23534"/>
                    </a:moveTo>
                    <a:cubicBezTo>
                      <a:pt x="19539" y="23534"/>
                      <a:pt x="19396" y="23689"/>
                      <a:pt x="19288" y="23951"/>
                    </a:cubicBezTo>
                    <a:cubicBezTo>
                      <a:pt x="19169" y="24213"/>
                      <a:pt x="18384" y="24487"/>
                      <a:pt x="18384" y="24487"/>
                    </a:cubicBezTo>
                    <a:cubicBezTo>
                      <a:pt x="18384" y="24487"/>
                      <a:pt x="17907" y="24427"/>
                      <a:pt x="17907" y="24284"/>
                    </a:cubicBezTo>
                    <a:cubicBezTo>
                      <a:pt x="17907" y="24130"/>
                      <a:pt x="18646" y="23534"/>
                      <a:pt x="19098" y="23534"/>
                    </a:cubicBezTo>
                    <a:close/>
                    <a:moveTo>
                      <a:pt x="15045" y="24513"/>
                    </a:moveTo>
                    <a:cubicBezTo>
                      <a:pt x="15176" y="24513"/>
                      <a:pt x="15371" y="24582"/>
                      <a:pt x="15371" y="24582"/>
                    </a:cubicBezTo>
                    <a:cubicBezTo>
                      <a:pt x="15371" y="24582"/>
                      <a:pt x="15371" y="24880"/>
                      <a:pt x="15228" y="24880"/>
                    </a:cubicBezTo>
                    <a:cubicBezTo>
                      <a:pt x="15074" y="24880"/>
                      <a:pt x="14931" y="24725"/>
                      <a:pt x="14931" y="24582"/>
                    </a:cubicBezTo>
                    <a:cubicBezTo>
                      <a:pt x="14931" y="24530"/>
                      <a:pt x="14980" y="24513"/>
                      <a:pt x="15045" y="24513"/>
                    </a:cubicBezTo>
                    <a:close/>
                    <a:moveTo>
                      <a:pt x="12233" y="24408"/>
                    </a:moveTo>
                    <a:cubicBezTo>
                      <a:pt x="12462" y="24408"/>
                      <a:pt x="12803" y="24493"/>
                      <a:pt x="13145" y="24582"/>
                    </a:cubicBezTo>
                    <a:cubicBezTo>
                      <a:pt x="13740" y="24725"/>
                      <a:pt x="13812" y="25118"/>
                      <a:pt x="13812" y="25118"/>
                    </a:cubicBezTo>
                    <a:cubicBezTo>
                      <a:pt x="13812" y="25118"/>
                      <a:pt x="13883" y="25320"/>
                      <a:pt x="13788" y="25427"/>
                    </a:cubicBezTo>
                    <a:cubicBezTo>
                      <a:pt x="13750" y="25457"/>
                      <a:pt x="13697" y="25471"/>
                      <a:pt x="13617" y="25471"/>
                    </a:cubicBezTo>
                    <a:cubicBezTo>
                      <a:pt x="13470" y="25471"/>
                      <a:pt x="13234" y="25421"/>
                      <a:pt x="12847" y="25320"/>
                    </a:cubicBezTo>
                    <a:cubicBezTo>
                      <a:pt x="12252" y="25177"/>
                      <a:pt x="11954" y="24880"/>
                      <a:pt x="11954" y="24582"/>
                    </a:cubicBezTo>
                    <a:cubicBezTo>
                      <a:pt x="11954" y="24455"/>
                      <a:pt x="12062" y="24408"/>
                      <a:pt x="12233" y="24408"/>
                    </a:cubicBezTo>
                    <a:close/>
                    <a:moveTo>
                      <a:pt x="15026" y="25362"/>
                    </a:moveTo>
                    <a:cubicBezTo>
                      <a:pt x="15045" y="25362"/>
                      <a:pt x="15061" y="25364"/>
                      <a:pt x="15074" y="25368"/>
                    </a:cubicBezTo>
                    <a:cubicBezTo>
                      <a:pt x="15228" y="25415"/>
                      <a:pt x="15526" y="25475"/>
                      <a:pt x="15526" y="25475"/>
                    </a:cubicBezTo>
                    <a:lnTo>
                      <a:pt x="15526" y="25773"/>
                    </a:lnTo>
                    <a:cubicBezTo>
                      <a:pt x="15526" y="25816"/>
                      <a:pt x="15485" y="25833"/>
                      <a:pt x="15418" y="25833"/>
                    </a:cubicBezTo>
                    <a:cubicBezTo>
                      <a:pt x="15262" y="25833"/>
                      <a:pt x="14966" y="25740"/>
                      <a:pt x="14716" y="25666"/>
                    </a:cubicBezTo>
                    <a:cubicBezTo>
                      <a:pt x="14391" y="25568"/>
                      <a:pt x="14836" y="25362"/>
                      <a:pt x="15026" y="25362"/>
                    </a:cubicBezTo>
                    <a:close/>
                    <a:moveTo>
                      <a:pt x="22075" y="25368"/>
                    </a:moveTo>
                    <a:cubicBezTo>
                      <a:pt x="22075" y="25368"/>
                      <a:pt x="22372" y="25475"/>
                      <a:pt x="22372" y="25773"/>
                    </a:cubicBezTo>
                    <a:cubicBezTo>
                      <a:pt x="22372" y="26070"/>
                      <a:pt x="21479" y="26213"/>
                      <a:pt x="20598" y="26308"/>
                    </a:cubicBezTo>
                    <a:cubicBezTo>
                      <a:pt x="20502" y="26318"/>
                      <a:pt x="20410" y="26322"/>
                      <a:pt x="20324" y="26322"/>
                    </a:cubicBezTo>
                    <a:cubicBezTo>
                      <a:pt x="19621" y="26322"/>
                      <a:pt x="19258" y="26038"/>
                      <a:pt x="19396" y="25773"/>
                    </a:cubicBezTo>
                    <a:cubicBezTo>
                      <a:pt x="19539" y="25475"/>
                      <a:pt x="22075" y="25368"/>
                      <a:pt x="22075" y="25368"/>
                    </a:cubicBezTo>
                    <a:close/>
                    <a:moveTo>
                      <a:pt x="13636" y="25928"/>
                    </a:moveTo>
                    <a:cubicBezTo>
                      <a:pt x="13788" y="25928"/>
                      <a:pt x="14038" y="26213"/>
                      <a:pt x="14038" y="26213"/>
                    </a:cubicBezTo>
                    <a:cubicBezTo>
                      <a:pt x="14038" y="26213"/>
                      <a:pt x="14038" y="26368"/>
                      <a:pt x="13740" y="26368"/>
                    </a:cubicBezTo>
                    <a:cubicBezTo>
                      <a:pt x="13443" y="26368"/>
                      <a:pt x="13443" y="26070"/>
                      <a:pt x="13573" y="25951"/>
                    </a:cubicBezTo>
                    <a:cubicBezTo>
                      <a:pt x="13591" y="25935"/>
                      <a:pt x="13613" y="25928"/>
                      <a:pt x="13636" y="25928"/>
                    </a:cubicBezTo>
                    <a:close/>
                    <a:moveTo>
                      <a:pt x="11868" y="25747"/>
                    </a:moveTo>
                    <a:cubicBezTo>
                      <a:pt x="12362" y="25747"/>
                      <a:pt x="12716" y="26213"/>
                      <a:pt x="12716" y="26213"/>
                    </a:cubicBezTo>
                    <a:cubicBezTo>
                      <a:pt x="12716" y="26213"/>
                      <a:pt x="12692" y="26368"/>
                      <a:pt x="12204" y="26535"/>
                    </a:cubicBezTo>
                    <a:cubicBezTo>
                      <a:pt x="12012" y="26596"/>
                      <a:pt x="11823" y="26614"/>
                      <a:pt x="11665" y="26614"/>
                    </a:cubicBezTo>
                    <a:cubicBezTo>
                      <a:pt x="11422" y="26614"/>
                      <a:pt x="11252" y="26570"/>
                      <a:pt x="11252" y="26570"/>
                    </a:cubicBezTo>
                    <a:cubicBezTo>
                      <a:pt x="11252" y="26570"/>
                      <a:pt x="10882" y="26599"/>
                      <a:pt x="10525" y="26599"/>
                    </a:cubicBezTo>
                    <a:cubicBezTo>
                      <a:pt x="10234" y="26599"/>
                      <a:pt x="9952" y="26580"/>
                      <a:pt x="9883" y="26511"/>
                    </a:cubicBezTo>
                    <a:cubicBezTo>
                      <a:pt x="9740" y="26368"/>
                      <a:pt x="10014" y="26142"/>
                      <a:pt x="10014" y="26142"/>
                    </a:cubicBezTo>
                    <a:cubicBezTo>
                      <a:pt x="10014" y="26142"/>
                      <a:pt x="11073" y="25916"/>
                      <a:pt x="11668" y="25773"/>
                    </a:cubicBezTo>
                    <a:cubicBezTo>
                      <a:pt x="11737" y="25755"/>
                      <a:pt x="11804" y="25747"/>
                      <a:pt x="11868" y="25747"/>
                    </a:cubicBezTo>
                    <a:close/>
                    <a:moveTo>
                      <a:pt x="24157" y="26380"/>
                    </a:moveTo>
                    <a:lnTo>
                      <a:pt x="24157" y="26380"/>
                    </a:lnTo>
                    <a:cubicBezTo>
                      <a:pt x="24132" y="26395"/>
                      <a:pt x="23679" y="26858"/>
                      <a:pt x="22741" y="26916"/>
                    </a:cubicBezTo>
                    <a:cubicBezTo>
                      <a:pt x="21777" y="26963"/>
                      <a:pt x="21205" y="27571"/>
                      <a:pt x="20598" y="27571"/>
                    </a:cubicBezTo>
                    <a:cubicBezTo>
                      <a:pt x="19991" y="27571"/>
                      <a:pt x="19991" y="27273"/>
                      <a:pt x="19991" y="27273"/>
                    </a:cubicBezTo>
                    <a:cubicBezTo>
                      <a:pt x="19991" y="27273"/>
                      <a:pt x="20888" y="26796"/>
                      <a:pt x="21108" y="26796"/>
                    </a:cubicBezTo>
                    <a:cubicBezTo>
                      <a:pt x="21113" y="26796"/>
                      <a:pt x="21118" y="26796"/>
                      <a:pt x="21122" y="26797"/>
                    </a:cubicBezTo>
                    <a:cubicBezTo>
                      <a:pt x="21133" y="26799"/>
                      <a:pt x="21150" y="26800"/>
                      <a:pt x="21171" y="26800"/>
                    </a:cubicBezTo>
                    <a:cubicBezTo>
                      <a:pt x="21521" y="26800"/>
                      <a:pt x="23110" y="26535"/>
                      <a:pt x="23110" y="26535"/>
                    </a:cubicBezTo>
                    <a:lnTo>
                      <a:pt x="24157" y="26380"/>
                    </a:lnTo>
                    <a:close/>
                    <a:moveTo>
                      <a:pt x="17186" y="28024"/>
                    </a:moveTo>
                    <a:cubicBezTo>
                      <a:pt x="17355" y="28024"/>
                      <a:pt x="17582" y="28088"/>
                      <a:pt x="17741" y="28190"/>
                    </a:cubicBezTo>
                    <a:cubicBezTo>
                      <a:pt x="18038" y="28392"/>
                      <a:pt x="18038" y="28892"/>
                      <a:pt x="18038" y="28892"/>
                    </a:cubicBezTo>
                    <a:cubicBezTo>
                      <a:pt x="18038" y="28892"/>
                      <a:pt x="17911" y="28961"/>
                      <a:pt x="17746" y="28961"/>
                    </a:cubicBezTo>
                    <a:cubicBezTo>
                      <a:pt x="17663" y="28961"/>
                      <a:pt x="17570" y="28944"/>
                      <a:pt x="17479" y="28892"/>
                    </a:cubicBezTo>
                    <a:cubicBezTo>
                      <a:pt x="17193" y="28749"/>
                      <a:pt x="17014" y="28452"/>
                      <a:pt x="16955" y="28190"/>
                    </a:cubicBezTo>
                    <a:cubicBezTo>
                      <a:pt x="16933" y="28073"/>
                      <a:pt x="17037" y="28024"/>
                      <a:pt x="17186" y="28024"/>
                    </a:cubicBezTo>
                    <a:close/>
                    <a:moveTo>
                      <a:pt x="19986" y="28800"/>
                    </a:moveTo>
                    <a:cubicBezTo>
                      <a:pt x="20649" y="28800"/>
                      <a:pt x="21944" y="29416"/>
                      <a:pt x="21944" y="29416"/>
                    </a:cubicBezTo>
                    <a:cubicBezTo>
                      <a:pt x="21944" y="29416"/>
                      <a:pt x="21479" y="29642"/>
                      <a:pt x="20884" y="29642"/>
                    </a:cubicBezTo>
                    <a:cubicBezTo>
                      <a:pt x="20289" y="29642"/>
                      <a:pt x="19241" y="29047"/>
                      <a:pt x="19241" y="29047"/>
                    </a:cubicBezTo>
                    <a:cubicBezTo>
                      <a:pt x="19241" y="29047"/>
                      <a:pt x="19241" y="28892"/>
                      <a:pt x="19860" y="28809"/>
                    </a:cubicBezTo>
                    <a:cubicBezTo>
                      <a:pt x="19899" y="28803"/>
                      <a:pt x="19941" y="28800"/>
                      <a:pt x="19986" y="28800"/>
                    </a:cubicBezTo>
                    <a:close/>
                    <a:moveTo>
                      <a:pt x="14386" y="1"/>
                    </a:moveTo>
                    <a:cubicBezTo>
                      <a:pt x="14170" y="1"/>
                      <a:pt x="13996" y="30"/>
                      <a:pt x="13883" y="79"/>
                    </a:cubicBezTo>
                    <a:cubicBezTo>
                      <a:pt x="13454" y="281"/>
                      <a:pt x="11299" y="281"/>
                      <a:pt x="11549" y="1984"/>
                    </a:cubicBezTo>
                    <a:cubicBezTo>
                      <a:pt x="11799" y="3710"/>
                      <a:pt x="12835" y="5758"/>
                      <a:pt x="12835" y="5758"/>
                    </a:cubicBezTo>
                    <a:cubicBezTo>
                      <a:pt x="12835" y="5758"/>
                      <a:pt x="13621" y="7818"/>
                      <a:pt x="13383" y="7997"/>
                    </a:cubicBezTo>
                    <a:cubicBezTo>
                      <a:pt x="13364" y="8011"/>
                      <a:pt x="13337" y="8018"/>
                      <a:pt x="13303" y="8018"/>
                    </a:cubicBezTo>
                    <a:cubicBezTo>
                      <a:pt x="12909" y="8018"/>
                      <a:pt x="11582" y="7096"/>
                      <a:pt x="11264" y="6032"/>
                    </a:cubicBezTo>
                    <a:cubicBezTo>
                      <a:pt x="10930" y="4889"/>
                      <a:pt x="9537" y="1770"/>
                      <a:pt x="9537" y="1770"/>
                    </a:cubicBezTo>
                    <a:cubicBezTo>
                      <a:pt x="9537" y="1770"/>
                      <a:pt x="8192" y="2091"/>
                      <a:pt x="8513" y="3496"/>
                    </a:cubicBezTo>
                    <a:cubicBezTo>
                      <a:pt x="8847" y="4889"/>
                      <a:pt x="11585" y="7544"/>
                      <a:pt x="12073" y="8223"/>
                    </a:cubicBezTo>
                    <a:cubicBezTo>
                      <a:pt x="12561" y="8913"/>
                      <a:pt x="12264" y="9354"/>
                      <a:pt x="12264" y="9354"/>
                    </a:cubicBezTo>
                    <a:cubicBezTo>
                      <a:pt x="12264" y="9354"/>
                      <a:pt x="12216" y="9376"/>
                      <a:pt x="12127" y="9376"/>
                    </a:cubicBezTo>
                    <a:cubicBezTo>
                      <a:pt x="11926" y="9376"/>
                      <a:pt x="11517" y="9268"/>
                      <a:pt x="10966" y="8568"/>
                    </a:cubicBezTo>
                    <a:cubicBezTo>
                      <a:pt x="10180" y="7556"/>
                      <a:pt x="8978" y="6806"/>
                      <a:pt x="8382" y="5711"/>
                    </a:cubicBezTo>
                    <a:cubicBezTo>
                      <a:pt x="7787" y="4603"/>
                      <a:pt x="7061" y="3258"/>
                      <a:pt x="7061" y="3258"/>
                    </a:cubicBezTo>
                    <a:cubicBezTo>
                      <a:pt x="7061" y="3258"/>
                      <a:pt x="6049" y="3925"/>
                      <a:pt x="6025" y="4330"/>
                    </a:cubicBezTo>
                    <a:cubicBezTo>
                      <a:pt x="6013" y="4722"/>
                      <a:pt x="6263" y="5663"/>
                      <a:pt x="6263" y="5663"/>
                    </a:cubicBezTo>
                    <a:cubicBezTo>
                      <a:pt x="6263" y="5663"/>
                      <a:pt x="6858" y="7199"/>
                      <a:pt x="7847" y="8044"/>
                    </a:cubicBezTo>
                    <a:cubicBezTo>
                      <a:pt x="8823" y="8890"/>
                      <a:pt x="9763" y="10485"/>
                      <a:pt x="9763" y="10485"/>
                    </a:cubicBezTo>
                    <a:lnTo>
                      <a:pt x="11204" y="12188"/>
                    </a:lnTo>
                    <a:cubicBezTo>
                      <a:pt x="11204" y="12188"/>
                      <a:pt x="10192" y="11973"/>
                      <a:pt x="9585" y="11116"/>
                    </a:cubicBezTo>
                    <a:cubicBezTo>
                      <a:pt x="8978" y="10247"/>
                      <a:pt x="7632" y="8913"/>
                      <a:pt x="7632" y="8913"/>
                    </a:cubicBezTo>
                    <a:cubicBezTo>
                      <a:pt x="7632" y="8913"/>
                      <a:pt x="7076" y="6966"/>
                      <a:pt x="6501" y="6966"/>
                    </a:cubicBezTo>
                    <a:cubicBezTo>
                      <a:pt x="6481" y="6966"/>
                      <a:pt x="6461" y="6968"/>
                      <a:pt x="6442" y="6973"/>
                    </a:cubicBezTo>
                    <a:cubicBezTo>
                      <a:pt x="5846" y="7128"/>
                      <a:pt x="5251" y="8163"/>
                      <a:pt x="5108" y="9056"/>
                    </a:cubicBezTo>
                    <a:cubicBezTo>
                      <a:pt x="4953" y="9949"/>
                      <a:pt x="5275" y="10414"/>
                      <a:pt x="5275" y="10414"/>
                    </a:cubicBezTo>
                    <a:cubicBezTo>
                      <a:pt x="5275" y="10414"/>
                      <a:pt x="4394" y="10580"/>
                      <a:pt x="4382" y="10854"/>
                    </a:cubicBezTo>
                    <a:cubicBezTo>
                      <a:pt x="4358" y="11140"/>
                      <a:pt x="4656" y="12033"/>
                      <a:pt x="4656" y="12033"/>
                    </a:cubicBezTo>
                    <a:cubicBezTo>
                      <a:pt x="4656" y="12033"/>
                      <a:pt x="5120" y="13735"/>
                      <a:pt x="5299" y="14224"/>
                    </a:cubicBezTo>
                    <a:cubicBezTo>
                      <a:pt x="4918" y="13569"/>
                      <a:pt x="2870" y="10699"/>
                      <a:pt x="2870" y="10699"/>
                    </a:cubicBezTo>
                    <a:cubicBezTo>
                      <a:pt x="2870" y="10699"/>
                      <a:pt x="1489" y="11664"/>
                      <a:pt x="1882" y="13712"/>
                    </a:cubicBezTo>
                    <a:cubicBezTo>
                      <a:pt x="2274" y="15760"/>
                      <a:pt x="4525" y="17796"/>
                      <a:pt x="4525" y="17796"/>
                    </a:cubicBezTo>
                    <a:lnTo>
                      <a:pt x="7489" y="20832"/>
                    </a:lnTo>
                    <a:cubicBezTo>
                      <a:pt x="7489" y="20832"/>
                      <a:pt x="9918" y="21570"/>
                      <a:pt x="10490" y="22022"/>
                    </a:cubicBezTo>
                    <a:cubicBezTo>
                      <a:pt x="11023" y="22433"/>
                      <a:pt x="12086" y="23395"/>
                      <a:pt x="11983" y="23395"/>
                    </a:cubicBezTo>
                    <a:cubicBezTo>
                      <a:pt x="11975" y="23395"/>
                      <a:pt x="11962" y="23390"/>
                      <a:pt x="11942" y="23380"/>
                    </a:cubicBezTo>
                    <a:cubicBezTo>
                      <a:pt x="11645" y="23213"/>
                      <a:pt x="10311" y="22618"/>
                      <a:pt x="8680" y="22022"/>
                    </a:cubicBezTo>
                    <a:cubicBezTo>
                      <a:pt x="7037" y="21427"/>
                      <a:pt x="4525" y="19510"/>
                      <a:pt x="4525" y="19510"/>
                    </a:cubicBezTo>
                    <a:cubicBezTo>
                      <a:pt x="4525" y="19510"/>
                      <a:pt x="2691" y="18212"/>
                      <a:pt x="2036" y="17212"/>
                    </a:cubicBezTo>
                    <a:cubicBezTo>
                      <a:pt x="1381" y="16212"/>
                      <a:pt x="1084" y="15771"/>
                      <a:pt x="1084" y="15771"/>
                    </a:cubicBezTo>
                    <a:cubicBezTo>
                      <a:pt x="1084" y="15771"/>
                      <a:pt x="0" y="17641"/>
                      <a:pt x="762" y="19010"/>
                    </a:cubicBezTo>
                    <a:cubicBezTo>
                      <a:pt x="1536" y="20379"/>
                      <a:pt x="4918" y="23380"/>
                      <a:pt x="6787" y="24344"/>
                    </a:cubicBezTo>
                    <a:cubicBezTo>
                      <a:pt x="8680" y="25308"/>
                      <a:pt x="9716" y="25463"/>
                      <a:pt x="9418" y="25606"/>
                    </a:cubicBezTo>
                    <a:cubicBezTo>
                      <a:pt x="9293" y="25671"/>
                      <a:pt x="9091" y="25709"/>
                      <a:pt x="8822" y="25709"/>
                    </a:cubicBezTo>
                    <a:cubicBezTo>
                      <a:pt x="8448" y="25709"/>
                      <a:pt x="7943" y="25636"/>
                      <a:pt x="7335" y="25463"/>
                    </a:cubicBezTo>
                    <a:cubicBezTo>
                      <a:pt x="6299" y="25165"/>
                      <a:pt x="4060" y="23677"/>
                      <a:pt x="2870" y="22332"/>
                    </a:cubicBezTo>
                    <a:cubicBezTo>
                      <a:pt x="1679" y="20998"/>
                      <a:pt x="1441" y="20546"/>
                      <a:pt x="1441" y="20546"/>
                    </a:cubicBezTo>
                    <a:lnTo>
                      <a:pt x="1441" y="20546"/>
                    </a:lnTo>
                    <a:cubicBezTo>
                      <a:pt x="1441" y="20546"/>
                      <a:pt x="691" y="22070"/>
                      <a:pt x="1560" y="23463"/>
                    </a:cubicBezTo>
                    <a:cubicBezTo>
                      <a:pt x="2429" y="24868"/>
                      <a:pt x="6013" y="26928"/>
                      <a:pt x="7120" y="27154"/>
                    </a:cubicBezTo>
                    <a:cubicBezTo>
                      <a:pt x="7535" y="27243"/>
                      <a:pt x="8077" y="27280"/>
                      <a:pt x="8653" y="27280"/>
                    </a:cubicBezTo>
                    <a:cubicBezTo>
                      <a:pt x="9613" y="27280"/>
                      <a:pt x="10668" y="27176"/>
                      <a:pt x="11383" y="27035"/>
                    </a:cubicBezTo>
                    <a:cubicBezTo>
                      <a:pt x="12252" y="26857"/>
                      <a:pt x="12870" y="26449"/>
                      <a:pt x="13227" y="26449"/>
                    </a:cubicBezTo>
                    <a:cubicBezTo>
                      <a:pt x="13350" y="26449"/>
                      <a:pt x="13441" y="26497"/>
                      <a:pt x="13502" y="26618"/>
                    </a:cubicBezTo>
                    <a:cubicBezTo>
                      <a:pt x="13740" y="27094"/>
                      <a:pt x="12573" y="27154"/>
                      <a:pt x="12573" y="27154"/>
                    </a:cubicBezTo>
                    <a:cubicBezTo>
                      <a:pt x="12573" y="27154"/>
                      <a:pt x="10519" y="28386"/>
                      <a:pt x="8918" y="28386"/>
                    </a:cubicBezTo>
                    <a:cubicBezTo>
                      <a:pt x="8732" y="28386"/>
                      <a:pt x="8552" y="28370"/>
                      <a:pt x="8382" y="28333"/>
                    </a:cubicBezTo>
                    <a:cubicBezTo>
                      <a:pt x="6739" y="27975"/>
                      <a:pt x="2251" y="25439"/>
                      <a:pt x="2251" y="25439"/>
                    </a:cubicBezTo>
                    <a:lnTo>
                      <a:pt x="2251" y="25439"/>
                    </a:lnTo>
                    <a:cubicBezTo>
                      <a:pt x="2251" y="25439"/>
                      <a:pt x="1977" y="26201"/>
                      <a:pt x="2870" y="26797"/>
                    </a:cubicBezTo>
                    <a:cubicBezTo>
                      <a:pt x="3763" y="27392"/>
                      <a:pt x="5692" y="28714"/>
                      <a:pt x="6299" y="28952"/>
                    </a:cubicBezTo>
                    <a:cubicBezTo>
                      <a:pt x="6894" y="29178"/>
                      <a:pt x="7370" y="29297"/>
                      <a:pt x="7370" y="29297"/>
                    </a:cubicBezTo>
                    <a:cubicBezTo>
                      <a:pt x="7370" y="29297"/>
                      <a:pt x="7845" y="30411"/>
                      <a:pt x="9572" y="30411"/>
                    </a:cubicBezTo>
                    <a:cubicBezTo>
                      <a:pt x="9759" y="30411"/>
                      <a:pt x="9962" y="30398"/>
                      <a:pt x="10180" y="30368"/>
                    </a:cubicBezTo>
                    <a:cubicBezTo>
                      <a:pt x="12419" y="30071"/>
                      <a:pt x="12573" y="28452"/>
                      <a:pt x="13097" y="28082"/>
                    </a:cubicBezTo>
                    <a:cubicBezTo>
                      <a:pt x="13621" y="27701"/>
                      <a:pt x="14276" y="27320"/>
                      <a:pt x="14276" y="27320"/>
                    </a:cubicBezTo>
                    <a:cubicBezTo>
                      <a:pt x="14276" y="27320"/>
                      <a:pt x="14347" y="28594"/>
                      <a:pt x="14526" y="29595"/>
                    </a:cubicBezTo>
                    <a:cubicBezTo>
                      <a:pt x="14705" y="30595"/>
                      <a:pt x="15109" y="31214"/>
                      <a:pt x="14836" y="32321"/>
                    </a:cubicBezTo>
                    <a:cubicBezTo>
                      <a:pt x="14587" y="33361"/>
                      <a:pt x="14510" y="35099"/>
                      <a:pt x="14778" y="35099"/>
                    </a:cubicBezTo>
                    <a:cubicBezTo>
                      <a:pt x="14792" y="35099"/>
                      <a:pt x="14807" y="35094"/>
                      <a:pt x="14824" y="35083"/>
                    </a:cubicBezTo>
                    <a:cubicBezTo>
                      <a:pt x="15157" y="34893"/>
                      <a:pt x="15300" y="32166"/>
                      <a:pt x="15300" y="31238"/>
                    </a:cubicBezTo>
                    <a:cubicBezTo>
                      <a:pt x="15300" y="30297"/>
                      <a:pt x="14657" y="27928"/>
                      <a:pt x="14716" y="27582"/>
                    </a:cubicBezTo>
                    <a:cubicBezTo>
                      <a:pt x="14760" y="27337"/>
                      <a:pt x="14772" y="27189"/>
                      <a:pt x="14893" y="27189"/>
                    </a:cubicBezTo>
                    <a:cubicBezTo>
                      <a:pt x="14937" y="27189"/>
                      <a:pt x="14995" y="27208"/>
                      <a:pt x="15074" y="27249"/>
                    </a:cubicBezTo>
                    <a:cubicBezTo>
                      <a:pt x="15371" y="27392"/>
                      <a:pt x="16169" y="28928"/>
                      <a:pt x="16967" y="29571"/>
                    </a:cubicBezTo>
                    <a:cubicBezTo>
                      <a:pt x="17615" y="30111"/>
                      <a:pt x="19838" y="30465"/>
                      <a:pt x="20895" y="30465"/>
                    </a:cubicBezTo>
                    <a:cubicBezTo>
                      <a:pt x="21119" y="30465"/>
                      <a:pt x="21290" y="30449"/>
                      <a:pt x="21384" y="30416"/>
                    </a:cubicBezTo>
                    <a:cubicBezTo>
                      <a:pt x="21920" y="30226"/>
                      <a:pt x="23253" y="28571"/>
                      <a:pt x="23253" y="28571"/>
                    </a:cubicBezTo>
                    <a:cubicBezTo>
                      <a:pt x="23253" y="28571"/>
                      <a:pt x="24825" y="27737"/>
                      <a:pt x="25301" y="27106"/>
                    </a:cubicBezTo>
                    <a:cubicBezTo>
                      <a:pt x="25789" y="26487"/>
                      <a:pt x="26087" y="26035"/>
                      <a:pt x="26087" y="26035"/>
                    </a:cubicBezTo>
                    <a:cubicBezTo>
                      <a:pt x="26087" y="26035"/>
                      <a:pt x="28016" y="25165"/>
                      <a:pt x="28397" y="24844"/>
                    </a:cubicBezTo>
                    <a:cubicBezTo>
                      <a:pt x="28790" y="24534"/>
                      <a:pt x="29004" y="24213"/>
                      <a:pt x="29004" y="24213"/>
                    </a:cubicBezTo>
                    <a:cubicBezTo>
                      <a:pt x="29004" y="24213"/>
                      <a:pt x="29099" y="23653"/>
                      <a:pt x="29004" y="23153"/>
                    </a:cubicBezTo>
                    <a:cubicBezTo>
                      <a:pt x="28921" y="22641"/>
                      <a:pt x="28766" y="22498"/>
                      <a:pt x="28766" y="22498"/>
                    </a:cubicBezTo>
                    <a:cubicBezTo>
                      <a:pt x="28766" y="22498"/>
                      <a:pt x="27135" y="22939"/>
                      <a:pt x="26087" y="23094"/>
                    </a:cubicBezTo>
                    <a:cubicBezTo>
                      <a:pt x="25051" y="23237"/>
                      <a:pt x="22813" y="23689"/>
                      <a:pt x="22813" y="23689"/>
                    </a:cubicBezTo>
                    <a:lnTo>
                      <a:pt x="20729" y="24284"/>
                    </a:lnTo>
                    <a:cubicBezTo>
                      <a:pt x="20729" y="24284"/>
                      <a:pt x="22217" y="22939"/>
                      <a:pt x="23110" y="22641"/>
                    </a:cubicBezTo>
                    <a:cubicBezTo>
                      <a:pt x="24003" y="22344"/>
                      <a:pt x="25432" y="22368"/>
                      <a:pt x="26063" y="20498"/>
                    </a:cubicBezTo>
                    <a:cubicBezTo>
                      <a:pt x="26682" y="18641"/>
                      <a:pt x="26539" y="16843"/>
                      <a:pt x="26242" y="16843"/>
                    </a:cubicBezTo>
                    <a:cubicBezTo>
                      <a:pt x="25944" y="16843"/>
                      <a:pt x="25301" y="18343"/>
                      <a:pt x="24742" y="18855"/>
                    </a:cubicBezTo>
                    <a:cubicBezTo>
                      <a:pt x="24158" y="19367"/>
                      <a:pt x="22444" y="20522"/>
                      <a:pt x="22444" y="20522"/>
                    </a:cubicBezTo>
                    <a:lnTo>
                      <a:pt x="21348" y="21320"/>
                    </a:lnTo>
                    <a:cubicBezTo>
                      <a:pt x="21348" y="21320"/>
                      <a:pt x="24861" y="17569"/>
                      <a:pt x="25242" y="16307"/>
                    </a:cubicBezTo>
                    <a:cubicBezTo>
                      <a:pt x="25635" y="15045"/>
                      <a:pt x="25908" y="13759"/>
                      <a:pt x="25635" y="13354"/>
                    </a:cubicBezTo>
                    <a:cubicBezTo>
                      <a:pt x="25349" y="12962"/>
                      <a:pt x="24753" y="12962"/>
                      <a:pt x="24753" y="12962"/>
                    </a:cubicBezTo>
                    <a:lnTo>
                      <a:pt x="25646" y="10580"/>
                    </a:lnTo>
                    <a:cubicBezTo>
                      <a:pt x="25646" y="10580"/>
                      <a:pt x="25287" y="8448"/>
                      <a:pt x="24797" y="8448"/>
                    </a:cubicBezTo>
                    <a:cubicBezTo>
                      <a:pt x="24791" y="8448"/>
                      <a:pt x="24784" y="8448"/>
                      <a:pt x="24777" y="8449"/>
                    </a:cubicBezTo>
                    <a:cubicBezTo>
                      <a:pt x="24301" y="8497"/>
                      <a:pt x="24599" y="8937"/>
                      <a:pt x="24301" y="9687"/>
                    </a:cubicBezTo>
                    <a:cubicBezTo>
                      <a:pt x="24003" y="10426"/>
                      <a:pt x="22670" y="12509"/>
                      <a:pt x="22372" y="13259"/>
                    </a:cubicBezTo>
                    <a:cubicBezTo>
                      <a:pt x="22100" y="13934"/>
                      <a:pt x="21181" y="15027"/>
                      <a:pt x="20807" y="15027"/>
                    </a:cubicBezTo>
                    <a:cubicBezTo>
                      <a:pt x="20772" y="15027"/>
                      <a:pt x="20742" y="15018"/>
                      <a:pt x="20717" y="14998"/>
                    </a:cubicBezTo>
                    <a:cubicBezTo>
                      <a:pt x="20431" y="14759"/>
                      <a:pt x="21241" y="13819"/>
                      <a:pt x="21241" y="13819"/>
                    </a:cubicBezTo>
                    <a:cubicBezTo>
                      <a:pt x="21241" y="13819"/>
                      <a:pt x="23991" y="10426"/>
                      <a:pt x="23622" y="8640"/>
                    </a:cubicBezTo>
                    <a:cubicBezTo>
                      <a:pt x="23265" y="6854"/>
                      <a:pt x="22217" y="5520"/>
                      <a:pt x="22217" y="5520"/>
                    </a:cubicBezTo>
                    <a:cubicBezTo>
                      <a:pt x="22217" y="5520"/>
                      <a:pt x="21882" y="5178"/>
                      <a:pt x="21651" y="5178"/>
                    </a:cubicBezTo>
                    <a:cubicBezTo>
                      <a:pt x="21580" y="5178"/>
                      <a:pt x="21518" y="5210"/>
                      <a:pt x="21479" y="5294"/>
                    </a:cubicBezTo>
                    <a:cubicBezTo>
                      <a:pt x="21324" y="5663"/>
                      <a:pt x="20551" y="8532"/>
                      <a:pt x="20277" y="9402"/>
                    </a:cubicBezTo>
                    <a:cubicBezTo>
                      <a:pt x="20000" y="10231"/>
                      <a:pt x="19011" y="11239"/>
                      <a:pt x="18612" y="11239"/>
                    </a:cubicBezTo>
                    <a:cubicBezTo>
                      <a:pt x="18599" y="11239"/>
                      <a:pt x="18586" y="11238"/>
                      <a:pt x="18574" y="11235"/>
                    </a:cubicBezTo>
                    <a:cubicBezTo>
                      <a:pt x="18205" y="11152"/>
                      <a:pt x="17907" y="10854"/>
                      <a:pt x="17907" y="10854"/>
                    </a:cubicBezTo>
                    <a:cubicBezTo>
                      <a:pt x="17907" y="10854"/>
                      <a:pt x="19539" y="8925"/>
                      <a:pt x="19991" y="6389"/>
                    </a:cubicBezTo>
                    <a:cubicBezTo>
                      <a:pt x="20431" y="3865"/>
                      <a:pt x="20610" y="2127"/>
                      <a:pt x="19777" y="1663"/>
                    </a:cubicBezTo>
                    <a:cubicBezTo>
                      <a:pt x="19174" y="1318"/>
                      <a:pt x="18696" y="1067"/>
                      <a:pt x="18423" y="1067"/>
                    </a:cubicBezTo>
                    <a:cubicBezTo>
                      <a:pt x="18319" y="1067"/>
                      <a:pt x="18245" y="1104"/>
                      <a:pt x="18205" y="1186"/>
                    </a:cubicBezTo>
                    <a:cubicBezTo>
                      <a:pt x="18050" y="1484"/>
                      <a:pt x="18407" y="1925"/>
                      <a:pt x="18229" y="3115"/>
                    </a:cubicBezTo>
                    <a:cubicBezTo>
                      <a:pt x="18050" y="4306"/>
                      <a:pt x="17264" y="6854"/>
                      <a:pt x="16776" y="7306"/>
                    </a:cubicBezTo>
                    <a:cubicBezTo>
                      <a:pt x="16327" y="7682"/>
                      <a:pt x="15814" y="8526"/>
                      <a:pt x="15695" y="8526"/>
                    </a:cubicBezTo>
                    <a:cubicBezTo>
                      <a:pt x="15678" y="8526"/>
                      <a:pt x="15669" y="8509"/>
                      <a:pt x="15669" y="8473"/>
                    </a:cubicBezTo>
                    <a:cubicBezTo>
                      <a:pt x="15669" y="8175"/>
                      <a:pt x="15967" y="5794"/>
                      <a:pt x="16419" y="4901"/>
                    </a:cubicBezTo>
                    <a:cubicBezTo>
                      <a:pt x="16860" y="4008"/>
                      <a:pt x="17895" y="1960"/>
                      <a:pt x="16788" y="972"/>
                    </a:cubicBezTo>
                    <a:cubicBezTo>
                      <a:pt x="15974" y="246"/>
                      <a:pt x="15009" y="1"/>
                      <a:pt x="1438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5"/>
              <p:cNvSpPr/>
              <p:nvPr/>
            </p:nvSpPr>
            <p:spPr>
              <a:xfrm>
                <a:off x="2909575" y="2825250"/>
                <a:ext cx="28000" cy="1975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7902" extrusionOk="0">
                    <a:moveTo>
                      <a:pt x="456" y="0"/>
                    </a:moveTo>
                    <a:cubicBezTo>
                      <a:pt x="438" y="0"/>
                      <a:pt x="422" y="11"/>
                      <a:pt x="417" y="33"/>
                    </a:cubicBezTo>
                    <a:cubicBezTo>
                      <a:pt x="1" y="1284"/>
                      <a:pt x="822" y="2450"/>
                      <a:pt x="894" y="3677"/>
                    </a:cubicBezTo>
                    <a:cubicBezTo>
                      <a:pt x="989" y="5082"/>
                      <a:pt x="417" y="6439"/>
                      <a:pt x="834" y="7832"/>
                    </a:cubicBezTo>
                    <a:cubicBezTo>
                      <a:pt x="851" y="7878"/>
                      <a:pt x="894" y="7902"/>
                      <a:pt x="933" y="7902"/>
                    </a:cubicBezTo>
                    <a:cubicBezTo>
                      <a:pt x="975" y="7902"/>
                      <a:pt x="1013" y="7875"/>
                      <a:pt x="1013" y="7820"/>
                    </a:cubicBezTo>
                    <a:cubicBezTo>
                      <a:pt x="1013" y="7177"/>
                      <a:pt x="929" y="6546"/>
                      <a:pt x="941" y="5927"/>
                    </a:cubicBezTo>
                    <a:cubicBezTo>
                      <a:pt x="965" y="5225"/>
                      <a:pt x="1120" y="4546"/>
                      <a:pt x="1084" y="3843"/>
                    </a:cubicBezTo>
                    <a:cubicBezTo>
                      <a:pt x="1025" y="2546"/>
                      <a:pt x="215" y="1403"/>
                      <a:pt x="513" y="81"/>
                    </a:cubicBezTo>
                    <a:cubicBezTo>
                      <a:pt x="520" y="29"/>
                      <a:pt x="486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5"/>
              <p:cNvSpPr/>
              <p:nvPr/>
            </p:nvSpPr>
            <p:spPr>
              <a:xfrm>
                <a:off x="2930425" y="2824500"/>
                <a:ext cx="25025" cy="19740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7896" extrusionOk="0">
                    <a:moveTo>
                      <a:pt x="166" y="1"/>
                    </a:moveTo>
                    <a:cubicBezTo>
                      <a:pt x="118" y="1"/>
                      <a:pt x="71" y="31"/>
                      <a:pt x="71" y="99"/>
                    </a:cubicBezTo>
                    <a:cubicBezTo>
                      <a:pt x="0" y="1266"/>
                      <a:pt x="417" y="2361"/>
                      <a:pt x="595" y="3516"/>
                    </a:cubicBezTo>
                    <a:cubicBezTo>
                      <a:pt x="703" y="4219"/>
                      <a:pt x="655" y="4874"/>
                      <a:pt x="572" y="5576"/>
                    </a:cubicBezTo>
                    <a:cubicBezTo>
                      <a:pt x="536" y="5810"/>
                      <a:pt x="294" y="7792"/>
                      <a:pt x="105" y="7792"/>
                    </a:cubicBezTo>
                    <a:cubicBezTo>
                      <a:pt x="102" y="7792"/>
                      <a:pt x="99" y="7792"/>
                      <a:pt x="95" y="7791"/>
                    </a:cubicBezTo>
                    <a:cubicBezTo>
                      <a:pt x="84" y="7781"/>
                      <a:pt x="73" y="7777"/>
                      <a:pt x="64" y="7777"/>
                    </a:cubicBezTo>
                    <a:cubicBezTo>
                      <a:pt x="25" y="7777"/>
                      <a:pt x="9" y="7843"/>
                      <a:pt x="48" y="7862"/>
                    </a:cubicBezTo>
                    <a:cubicBezTo>
                      <a:pt x="87" y="7885"/>
                      <a:pt x="124" y="7895"/>
                      <a:pt x="159" y="7895"/>
                    </a:cubicBezTo>
                    <a:cubicBezTo>
                      <a:pt x="677" y="7895"/>
                      <a:pt x="752" y="5579"/>
                      <a:pt x="786" y="5278"/>
                    </a:cubicBezTo>
                    <a:cubicBezTo>
                      <a:pt x="1000" y="3492"/>
                      <a:pt x="191" y="1849"/>
                      <a:pt x="274" y="99"/>
                    </a:cubicBezTo>
                    <a:cubicBezTo>
                      <a:pt x="274" y="37"/>
                      <a:pt x="219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5"/>
              <p:cNvSpPr/>
              <p:nvPr/>
            </p:nvSpPr>
            <p:spPr>
              <a:xfrm>
                <a:off x="2744925" y="2825075"/>
                <a:ext cx="175800" cy="8200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3280" extrusionOk="0">
                    <a:moveTo>
                      <a:pt x="6948" y="1"/>
                    </a:moveTo>
                    <a:cubicBezTo>
                      <a:pt x="6943" y="1"/>
                      <a:pt x="6937" y="2"/>
                      <a:pt x="6932" y="5"/>
                    </a:cubicBezTo>
                    <a:cubicBezTo>
                      <a:pt x="5932" y="445"/>
                      <a:pt x="5456" y="1362"/>
                      <a:pt x="4741" y="2088"/>
                    </a:cubicBezTo>
                    <a:cubicBezTo>
                      <a:pt x="4176" y="2665"/>
                      <a:pt x="3499" y="3018"/>
                      <a:pt x="2678" y="3018"/>
                    </a:cubicBezTo>
                    <a:cubicBezTo>
                      <a:pt x="2652" y="3018"/>
                      <a:pt x="2625" y="3018"/>
                      <a:pt x="2598" y="3017"/>
                    </a:cubicBezTo>
                    <a:cubicBezTo>
                      <a:pt x="1634" y="2969"/>
                      <a:pt x="943" y="2457"/>
                      <a:pt x="145" y="2017"/>
                    </a:cubicBezTo>
                    <a:cubicBezTo>
                      <a:pt x="133" y="2011"/>
                      <a:pt x="121" y="2008"/>
                      <a:pt x="109" y="2008"/>
                    </a:cubicBezTo>
                    <a:cubicBezTo>
                      <a:pt x="50" y="2008"/>
                      <a:pt x="0" y="2074"/>
                      <a:pt x="50" y="2124"/>
                    </a:cubicBezTo>
                    <a:cubicBezTo>
                      <a:pt x="693" y="2816"/>
                      <a:pt x="1731" y="3279"/>
                      <a:pt x="2726" y="3279"/>
                    </a:cubicBezTo>
                    <a:cubicBezTo>
                      <a:pt x="3187" y="3279"/>
                      <a:pt x="3639" y="3180"/>
                      <a:pt x="4039" y="2957"/>
                    </a:cubicBezTo>
                    <a:cubicBezTo>
                      <a:pt x="5289" y="2279"/>
                      <a:pt x="5682" y="707"/>
                      <a:pt x="6968" y="88"/>
                    </a:cubicBezTo>
                    <a:cubicBezTo>
                      <a:pt x="7031" y="77"/>
                      <a:pt x="6991" y="1"/>
                      <a:pt x="69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5"/>
              <p:cNvSpPr/>
              <p:nvPr/>
            </p:nvSpPr>
            <p:spPr>
              <a:xfrm>
                <a:off x="2746175" y="2851650"/>
                <a:ext cx="11872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290" extrusionOk="0">
                    <a:moveTo>
                      <a:pt x="4701" y="0"/>
                    </a:moveTo>
                    <a:cubicBezTo>
                      <a:pt x="4698" y="0"/>
                      <a:pt x="4695" y="0"/>
                      <a:pt x="4691" y="1"/>
                    </a:cubicBezTo>
                    <a:cubicBezTo>
                      <a:pt x="4060" y="228"/>
                      <a:pt x="3453" y="525"/>
                      <a:pt x="2846" y="787"/>
                    </a:cubicBezTo>
                    <a:cubicBezTo>
                      <a:pt x="2364" y="1004"/>
                      <a:pt x="1980" y="1184"/>
                      <a:pt x="1498" y="1184"/>
                    </a:cubicBezTo>
                    <a:cubicBezTo>
                      <a:pt x="1372" y="1184"/>
                      <a:pt x="1239" y="1172"/>
                      <a:pt x="1095" y="1144"/>
                    </a:cubicBezTo>
                    <a:cubicBezTo>
                      <a:pt x="750" y="1085"/>
                      <a:pt x="405" y="966"/>
                      <a:pt x="60" y="882"/>
                    </a:cubicBezTo>
                    <a:cubicBezTo>
                      <a:pt x="36" y="882"/>
                      <a:pt x="0" y="942"/>
                      <a:pt x="48" y="954"/>
                    </a:cubicBezTo>
                    <a:cubicBezTo>
                      <a:pt x="583" y="1113"/>
                      <a:pt x="1072" y="1289"/>
                      <a:pt x="1583" y="1289"/>
                    </a:cubicBezTo>
                    <a:cubicBezTo>
                      <a:pt x="1800" y="1289"/>
                      <a:pt x="2020" y="1258"/>
                      <a:pt x="2250" y="1180"/>
                    </a:cubicBezTo>
                    <a:cubicBezTo>
                      <a:pt x="3084" y="894"/>
                      <a:pt x="3941" y="478"/>
                      <a:pt x="4727" y="85"/>
                    </a:cubicBezTo>
                    <a:cubicBezTo>
                      <a:pt x="4749" y="63"/>
                      <a:pt x="4740" y="0"/>
                      <a:pt x="47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5"/>
              <p:cNvSpPr/>
              <p:nvPr/>
            </p:nvSpPr>
            <p:spPr>
              <a:xfrm>
                <a:off x="2864325" y="2832625"/>
                <a:ext cx="253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72" extrusionOk="0">
                    <a:moveTo>
                      <a:pt x="1013" y="0"/>
                    </a:moveTo>
                    <a:lnTo>
                      <a:pt x="1013" y="0"/>
                    </a:lnTo>
                    <a:cubicBezTo>
                      <a:pt x="846" y="119"/>
                      <a:pt x="668" y="227"/>
                      <a:pt x="477" y="298"/>
                    </a:cubicBezTo>
                    <a:cubicBezTo>
                      <a:pt x="322" y="358"/>
                      <a:pt x="144" y="405"/>
                      <a:pt x="25" y="512"/>
                    </a:cubicBezTo>
                    <a:cubicBezTo>
                      <a:pt x="1" y="524"/>
                      <a:pt x="25" y="572"/>
                      <a:pt x="60" y="572"/>
                    </a:cubicBezTo>
                    <a:cubicBezTo>
                      <a:pt x="239" y="560"/>
                      <a:pt x="394" y="453"/>
                      <a:pt x="549" y="358"/>
                    </a:cubicBezTo>
                    <a:cubicBezTo>
                      <a:pt x="715" y="262"/>
                      <a:pt x="870" y="143"/>
                      <a:pt x="10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5"/>
              <p:cNvSpPr/>
              <p:nvPr/>
            </p:nvSpPr>
            <p:spPr>
              <a:xfrm>
                <a:off x="2619850" y="2777425"/>
                <a:ext cx="287675" cy="74625"/>
              </a:xfrm>
              <a:custGeom>
                <a:avLst/>
                <a:gdLst/>
                <a:ahLst/>
                <a:cxnLst/>
                <a:rect l="l" t="t" r="r" b="b"/>
                <a:pathLst>
                  <a:path w="11507" h="2985" extrusionOk="0">
                    <a:moveTo>
                      <a:pt x="77" y="0"/>
                    </a:moveTo>
                    <a:cubicBezTo>
                      <a:pt x="36" y="0"/>
                      <a:pt x="0" y="49"/>
                      <a:pt x="41" y="89"/>
                    </a:cubicBezTo>
                    <a:cubicBezTo>
                      <a:pt x="803" y="827"/>
                      <a:pt x="1779" y="1375"/>
                      <a:pt x="2719" y="1875"/>
                    </a:cubicBezTo>
                    <a:cubicBezTo>
                      <a:pt x="3612" y="2327"/>
                      <a:pt x="4577" y="2804"/>
                      <a:pt x="5577" y="2947"/>
                    </a:cubicBezTo>
                    <a:cubicBezTo>
                      <a:pt x="5762" y="2973"/>
                      <a:pt x="5944" y="2985"/>
                      <a:pt x="6124" y="2985"/>
                    </a:cubicBezTo>
                    <a:cubicBezTo>
                      <a:pt x="7979" y="2985"/>
                      <a:pt x="9629" y="1709"/>
                      <a:pt x="11506" y="1589"/>
                    </a:cubicBezTo>
                    <a:cubicBezTo>
                      <a:pt x="11506" y="1589"/>
                      <a:pt x="11506" y="1565"/>
                      <a:pt x="11482" y="1565"/>
                    </a:cubicBezTo>
                    <a:cubicBezTo>
                      <a:pt x="11335" y="1545"/>
                      <a:pt x="11189" y="1536"/>
                      <a:pt x="11045" y="1536"/>
                    </a:cubicBezTo>
                    <a:cubicBezTo>
                      <a:pt x="9403" y="1536"/>
                      <a:pt x="7932" y="2737"/>
                      <a:pt x="6279" y="2792"/>
                    </a:cubicBezTo>
                    <a:cubicBezTo>
                      <a:pt x="6240" y="2793"/>
                      <a:pt x="6201" y="2793"/>
                      <a:pt x="6163" y="2793"/>
                    </a:cubicBezTo>
                    <a:cubicBezTo>
                      <a:pt x="3912" y="2793"/>
                      <a:pt x="1903" y="1118"/>
                      <a:pt x="100" y="6"/>
                    </a:cubicBezTo>
                    <a:cubicBezTo>
                      <a:pt x="93" y="2"/>
                      <a:pt x="85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5"/>
              <p:cNvSpPr/>
              <p:nvPr/>
            </p:nvSpPr>
            <p:spPr>
              <a:xfrm>
                <a:off x="2619725" y="2799225"/>
                <a:ext cx="12942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3028" extrusionOk="0">
                    <a:moveTo>
                      <a:pt x="49" y="1"/>
                    </a:moveTo>
                    <a:cubicBezTo>
                      <a:pt x="27" y="1"/>
                      <a:pt x="0" y="41"/>
                      <a:pt x="22" y="62"/>
                    </a:cubicBezTo>
                    <a:cubicBezTo>
                      <a:pt x="1308" y="1372"/>
                      <a:pt x="3141" y="2837"/>
                      <a:pt x="5058" y="3027"/>
                    </a:cubicBezTo>
                    <a:cubicBezTo>
                      <a:pt x="5062" y="3027"/>
                      <a:pt x="5066" y="3028"/>
                      <a:pt x="5069" y="3028"/>
                    </a:cubicBezTo>
                    <a:cubicBezTo>
                      <a:pt x="5177" y="3028"/>
                      <a:pt x="5173" y="2860"/>
                      <a:pt x="5058" y="2848"/>
                    </a:cubicBezTo>
                    <a:cubicBezTo>
                      <a:pt x="3058" y="2622"/>
                      <a:pt x="1605" y="1122"/>
                      <a:pt x="57" y="3"/>
                    </a:cubicBezTo>
                    <a:cubicBezTo>
                      <a:pt x="55" y="2"/>
                      <a:pt x="52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5"/>
              <p:cNvSpPr/>
              <p:nvPr/>
            </p:nvSpPr>
            <p:spPr>
              <a:xfrm>
                <a:off x="2616100" y="2777150"/>
                <a:ext cx="8950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1128" extrusionOk="0">
                    <a:moveTo>
                      <a:pt x="178" y="0"/>
                    </a:moveTo>
                    <a:cubicBezTo>
                      <a:pt x="174" y="0"/>
                      <a:pt x="170" y="2"/>
                      <a:pt x="167" y="5"/>
                    </a:cubicBezTo>
                    <a:cubicBezTo>
                      <a:pt x="12" y="302"/>
                      <a:pt x="0" y="898"/>
                      <a:pt x="310" y="1124"/>
                    </a:cubicBezTo>
                    <a:cubicBezTo>
                      <a:pt x="312" y="1126"/>
                      <a:pt x="315" y="1127"/>
                      <a:pt x="318" y="1127"/>
                    </a:cubicBezTo>
                    <a:cubicBezTo>
                      <a:pt x="333" y="1127"/>
                      <a:pt x="357" y="1108"/>
                      <a:pt x="357" y="1088"/>
                    </a:cubicBezTo>
                    <a:cubicBezTo>
                      <a:pt x="322" y="910"/>
                      <a:pt x="226" y="767"/>
                      <a:pt x="191" y="600"/>
                    </a:cubicBezTo>
                    <a:cubicBezTo>
                      <a:pt x="155" y="410"/>
                      <a:pt x="179" y="219"/>
                      <a:pt x="202" y="29"/>
                    </a:cubicBezTo>
                    <a:cubicBezTo>
                      <a:pt x="202" y="11"/>
                      <a:pt x="190" y="0"/>
                      <a:pt x="1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5"/>
              <p:cNvSpPr/>
              <p:nvPr/>
            </p:nvSpPr>
            <p:spPr>
              <a:xfrm>
                <a:off x="2590500" y="2693650"/>
                <a:ext cx="320475" cy="137200"/>
              </a:xfrm>
              <a:custGeom>
                <a:avLst/>
                <a:gdLst/>
                <a:ahLst/>
                <a:cxnLst/>
                <a:rect l="l" t="t" r="r" b="b"/>
                <a:pathLst>
                  <a:path w="12819" h="5488" extrusionOk="0">
                    <a:moveTo>
                      <a:pt x="45" y="0"/>
                    </a:moveTo>
                    <a:cubicBezTo>
                      <a:pt x="23" y="0"/>
                      <a:pt x="0" y="15"/>
                      <a:pt x="0" y="47"/>
                    </a:cubicBezTo>
                    <a:cubicBezTo>
                      <a:pt x="0" y="999"/>
                      <a:pt x="572" y="1702"/>
                      <a:pt x="1310" y="2297"/>
                    </a:cubicBezTo>
                    <a:cubicBezTo>
                      <a:pt x="2358" y="3154"/>
                      <a:pt x="3584" y="4035"/>
                      <a:pt x="4786" y="4690"/>
                    </a:cubicBezTo>
                    <a:cubicBezTo>
                      <a:pt x="5775" y="5222"/>
                      <a:pt x="6897" y="5487"/>
                      <a:pt x="8015" y="5487"/>
                    </a:cubicBezTo>
                    <a:cubicBezTo>
                      <a:pt x="8150" y="5487"/>
                      <a:pt x="8284" y="5484"/>
                      <a:pt x="8418" y="5476"/>
                    </a:cubicBezTo>
                    <a:cubicBezTo>
                      <a:pt x="9697" y="5404"/>
                      <a:pt x="10932" y="4643"/>
                      <a:pt x="12192" y="4643"/>
                    </a:cubicBezTo>
                    <a:cubicBezTo>
                      <a:pt x="12386" y="4643"/>
                      <a:pt x="12580" y="4661"/>
                      <a:pt x="12776" y="4702"/>
                    </a:cubicBezTo>
                    <a:cubicBezTo>
                      <a:pt x="12779" y="4703"/>
                      <a:pt x="12782" y="4704"/>
                      <a:pt x="12785" y="4704"/>
                    </a:cubicBezTo>
                    <a:cubicBezTo>
                      <a:pt x="12813" y="4704"/>
                      <a:pt x="12819" y="4654"/>
                      <a:pt x="12776" y="4654"/>
                    </a:cubicBezTo>
                    <a:cubicBezTo>
                      <a:pt x="12542" y="4582"/>
                      <a:pt x="12313" y="4552"/>
                      <a:pt x="12087" y="4552"/>
                    </a:cubicBezTo>
                    <a:cubicBezTo>
                      <a:pt x="11276" y="4552"/>
                      <a:pt x="10507" y="4940"/>
                      <a:pt x="9716" y="5155"/>
                    </a:cubicBezTo>
                    <a:cubicBezTo>
                      <a:pt x="9181" y="5289"/>
                      <a:pt x="8628" y="5356"/>
                      <a:pt x="8076" y="5356"/>
                    </a:cubicBezTo>
                    <a:cubicBezTo>
                      <a:pt x="7263" y="5356"/>
                      <a:pt x="6450" y="5212"/>
                      <a:pt x="5691" y="4928"/>
                    </a:cubicBezTo>
                    <a:cubicBezTo>
                      <a:pt x="4477" y="4464"/>
                      <a:pt x="3429" y="3607"/>
                      <a:pt x="2381" y="2845"/>
                    </a:cubicBezTo>
                    <a:cubicBezTo>
                      <a:pt x="1369" y="2130"/>
                      <a:pt x="238" y="1345"/>
                      <a:pt x="83" y="35"/>
                    </a:cubicBezTo>
                    <a:cubicBezTo>
                      <a:pt x="83" y="12"/>
                      <a:pt x="65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5"/>
              <p:cNvSpPr/>
              <p:nvPr/>
            </p:nvSpPr>
            <p:spPr>
              <a:xfrm>
                <a:off x="2589900" y="2652125"/>
                <a:ext cx="13625" cy="45300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812" extrusionOk="0">
                    <a:moveTo>
                      <a:pt x="513" y="1"/>
                    </a:moveTo>
                    <a:cubicBezTo>
                      <a:pt x="508" y="1"/>
                      <a:pt x="503" y="2"/>
                      <a:pt x="500" y="5"/>
                    </a:cubicBezTo>
                    <a:cubicBezTo>
                      <a:pt x="84" y="446"/>
                      <a:pt x="0" y="1196"/>
                      <a:pt x="12" y="1767"/>
                    </a:cubicBezTo>
                    <a:cubicBezTo>
                      <a:pt x="18" y="1797"/>
                      <a:pt x="42" y="1812"/>
                      <a:pt x="64" y="1812"/>
                    </a:cubicBezTo>
                    <a:cubicBezTo>
                      <a:pt x="87" y="1812"/>
                      <a:pt x="107" y="1797"/>
                      <a:pt x="107" y="1767"/>
                    </a:cubicBezTo>
                    <a:cubicBezTo>
                      <a:pt x="107" y="1458"/>
                      <a:pt x="143" y="1136"/>
                      <a:pt x="227" y="827"/>
                    </a:cubicBezTo>
                    <a:cubicBezTo>
                      <a:pt x="298" y="565"/>
                      <a:pt x="453" y="303"/>
                      <a:pt x="536" y="41"/>
                    </a:cubicBezTo>
                    <a:cubicBezTo>
                      <a:pt x="545" y="14"/>
                      <a:pt x="527" y="1"/>
                      <a:pt x="5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5"/>
              <p:cNvSpPr/>
              <p:nvPr/>
            </p:nvSpPr>
            <p:spPr>
              <a:xfrm>
                <a:off x="2601575" y="2653325"/>
                <a:ext cx="164850" cy="1323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5292" extrusionOk="0">
                    <a:moveTo>
                      <a:pt x="58" y="0"/>
                    </a:moveTo>
                    <a:cubicBezTo>
                      <a:pt x="25" y="0"/>
                      <a:pt x="1" y="14"/>
                      <a:pt x="10" y="41"/>
                    </a:cubicBezTo>
                    <a:cubicBezTo>
                      <a:pt x="522" y="1374"/>
                      <a:pt x="1593" y="2577"/>
                      <a:pt x="2724" y="3469"/>
                    </a:cubicBezTo>
                    <a:cubicBezTo>
                      <a:pt x="3760" y="4303"/>
                      <a:pt x="5165" y="5136"/>
                      <a:pt x="6534" y="5291"/>
                    </a:cubicBezTo>
                    <a:cubicBezTo>
                      <a:pt x="6594" y="5291"/>
                      <a:pt x="6594" y="5220"/>
                      <a:pt x="6546" y="5196"/>
                    </a:cubicBezTo>
                    <a:cubicBezTo>
                      <a:pt x="5224" y="4648"/>
                      <a:pt x="3974" y="4231"/>
                      <a:pt x="2843" y="3339"/>
                    </a:cubicBezTo>
                    <a:cubicBezTo>
                      <a:pt x="1653" y="2422"/>
                      <a:pt x="867" y="1267"/>
                      <a:pt x="93" y="5"/>
                    </a:cubicBezTo>
                    <a:cubicBezTo>
                      <a:pt x="81" y="2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5"/>
              <p:cNvSpPr/>
              <p:nvPr/>
            </p:nvSpPr>
            <p:spPr>
              <a:xfrm>
                <a:off x="2772050" y="2776500"/>
                <a:ext cx="34075" cy="12400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96" extrusionOk="0">
                    <a:moveTo>
                      <a:pt x="512" y="1"/>
                    </a:moveTo>
                    <a:cubicBezTo>
                      <a:pt x="478" y="1"/>
                      <a:pt x="450" y="3"/>
                      <a:pt x="430" y="7"/>
                    </a:cubicBezTo>
                    <a:cubicBezTo>
                      <a:pt x="394" y="7"/>
                      <a:pt x="394" y="43"/>
                      <a:pt x="430" y="43"/>
                    </a:cubicBezTo>
                    <a:cubicBezTo>
                      <a:pt x="549" y="78"/>
                      <a:pt x="668" y="90"/>
                      <a:pt x="787" y="126"/>
                    </a:cubicBezTo>
                    <a:cubicBezTo>
                      <a:pt x="811" y="138"/>
                      <a:pt x="1013" y="197"/>
                      <a:pt x="1037" y="245"/>
                    </a:cubicBezTo>
                    <a:cubicBezTo>
                      <a:pt x="1108" y="340"/>
                      <a:pt x="1025" y="388"/>
                      <a:pt x="930" y="400"/>
                    </a:cubicBezTo>
                    <a:cubicBezTo>
                      <a:pt x="887" y="405"/>
                      <a:pt x="844" y="407"/>
                      <a:pt x="801" y="407"/>
                    </a:cubicBezTo>
                    <a:cubicBezTo>
                      <a:pt x="541" y="407"/>
                      <a:pt x="268" y="328"/>
                      <a:pt x="13" y="328"/>
                    </a:cubicBezTo>
                    <a:cubicBezTo>
                      <a:pt x="1" y="352"/>
                      <a:pt x="1" y="376"/>
                      <a:pt x="13" y="376"/>
                    </a:cubicBezTo>
                    <a:cubicBezTo>
                      <a:pt x="299" y="447"/>
                      <a:pt x="608" y="483"/>
                      <a:pt x="906" y="495"/>
                    </a:cubicBezTo>
                    <a:cubicBezTo>
                      <a:pt x="1013" y="495"/>
                      <a:pt x="1168" y="495"/>
                      <a:pt x="1215" y="388"/>
                    </a:cubicBezTo>
                    <a:cubicBezTo>
                      <a:pt x="1363" y="124"/>
                      <a:pt x="773" y="1"/>
                      <a:pt x="5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5"/>
              <p:cNvSpPr/>
              <p:nvPr/>
            </p:nvSpPr>
            <p:spPr>
              <a:xfrm>
                <a:off x="2611800" y="2664725"/>
                <a:ext cx="163550" cy="112050"/>
              </a:xfrm>
              <a:custGeom>
                <a:avLst/>
                <a:gdLst/>
                <a:ahLst/>
                <a:cxnLst/>
                <a:rect l="l" t="t" r="r" b="b"/>
                <a:pathLst>
                  <a:path w="6542" h="4482" extrusionOk="0">
                    <a:moveTo>
                      <a:pt x="79" y="0"/>
                    </a:moveTo>
                    <a:cubicBezTo>
                      <a:pt x="34" y="0"/>
                      <a:pt x="0" y="68"/>
                      <a:pt x="29" y="96"/>
                    </a:cubicBezTo>
                    <a:cubicBezTo>
                      <a:pt x="946" y="1025"/>
                      <a:pt x="2029" y="1811"/>
                      <a:pt x="3113" y="2525"/>
                    </a:cubicBezTo>
                    <a:cubicBezTo>
                      <a:pt x="4184" y="3252"/>
                      <a:pt x="5316" y="3966"/>
                      <a:pt x="6506" y="4478"/>
                    </a:cubicBezTo>
                    <a:cubicBezTo>
                      <a:pt x="6513" y="4480"/>
                      <a:pt x="6519" y="4481"/>
                      <a:pt x="6523" y="4481"/>
                    </a:cubicBezTo>
                    <a:cubicBezTo>
                      <a:pt x="6541" y="4481"/>
                      <a:pt x="6539" y="4466"/>
                      <a:pt x="6530" y="4466"/>
                    </a:cubicBezTo>
                    <a:cubicBezTo>
                      <a:pt x="5411" y="3775"/>
                      <a:pt x="4256" y="3168"/>
                      <a:pt x="3196" y="2406"/>
                    </a:cubicBezTo>
                    <a:cubicBezTo>
                      <a:pt x="2113" y="1668"/>
                      <a:pt x="1148" y="799"/>
                      <a:pt x="113" y="13"/>
                    </a:cubicBezTo>
                    <a:cubicBezTo>
                      <a:pt x="101" y="4"/>
                      <a:pt x="90" y="0"/>
                      <a:pt x="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5"/>
              <p:cNvSpPr/>
              <p:nvPr/>
            </p:nvSpPr>
            <p:spPr>
              <a:xfrm>
                <a:off x="2566675" y="2570900"/>
                <a:ext cx="33975" cy="74025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2961" extrusionOk="0">
                    <a:moveTo>
                      <a:pt x="352" y="1"/>
                    </a:moveTo>
                    <a:cubicBezTo>
                      <a:pt x="339" y="1"/>
                      <a:pt x="327" y="9"/>
                      <a:pt x="322" y="28"/>
                    </a:cubicBezTo>
                    <a:cubicBezTo>
                      <a:pt x="1" y="1016"/>
                      <a:pt x="501" y="2278"/>
                      <a:pt x="1251" y="2945"/>
                    </a:cubicBezTo>
                    <a:cubicBezTo>
                      <a:pt x="1259" y="2956"/>
                      <a:pt x="1270" y="2960"/>
                      <a:pt x="1281" y="2960"/>
                    </a:cubicBezTo>
                    <a:cubicBezTo>
                      <a:pt x="1318" y="2960"/>
                      <a:pt x="1359" y="2910"/>
                      <a:pt x="1322" y="2873"/>
                    </a:cubicBezTo>
                    <a:cubicBezTo>
                      <a:pt x="965" y="2456"/>
                      <a:pt x="667" y="2028"/>
                      <a:pt x="513" y="1492"/>
                    </a:cubicBezTo>
                    <a:cubicBezTo>
                      <a:pt x="370" y="1016"/>
                      <a:pt x="417" y="540"/>
                      <a:pt x="394" y="39"/>
                    </a:cubicBezTo>
                    <a:cubicBezTo>
                      <a:pt x="394" y="18"/>
                      <a:pt x="372" y="1"/>
                      <a:pt x="3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5"/>
              <p:cNvSpPr/>
              <p:nvPr/>
            </p:nvSpPr>
            <p:spPr>
              <a:xfrm>
                <a:off x="2573325" y="2536725"/>
                <a:ext cx="18525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88" extrusionOk="0">
                    <a:moveTo>
                      <a:pt x="706" y="1"/>
                    </a:moveTo>
                    <a:cubicBezTo>
                      <a:pt x="700" y="1"/>
                      <a:pt x="693" y="5"/>
                      <a:pt x="687" y="13"/>
                    </a:cubicBezTo>
                    <a:cubicBezTo>
                      <a:pt x="282" y="204"/>
                      <a:pt x="92" y="847"/>
                      <a:pt x="8" y="1252"/>
                    </a:cubicBezTo>
                    <a:cubicBezTo>
                      <a:pt x="1" y="1267"/>
                      <a:pt x="22" y="1287"/>
                      <a:pt x="42" y="1287"/>
                    </a:cubicBezTo>
                    <a:cubicBezTo>
                      <a:pt x="53" y="1287"/>
                      <a:pt x="64" y="1281"/>
                      <a:pt x="68" y="1264"/>
                    </a:cubicBezTo>
                    <a:cubicBezTo>
                      <a:pt x="128" y="1025"/>
                      <a:pt x="223" y="799"/>
                      <a:pt x="342" y="597"/>
                    </a:cubicBezTo>
                    <a:cubicBezTo>
                      <a:pt x="461" y="418"/>
                      <a:pt x="616" y="252"/>
                      <a:pt x="723" y="61"/>
                    </a:cubicBezTo>
                    <a:cubicBezTo>
                      <a:pt x="741" y="34"/>
                      <a:pt x="725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5"/>
              <p:cNvSpPr/>
              <p:nvPr/>
            </p:nvSpPr>
            <p:spPr>
              <a:xfrm>
                <a:off x="2591175" y="2536375"/>
                <a:ext cx="103900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312" extrusionOk="0">
                    <a:moveTo>
                      <a:pt x="34" y="0"/>
                    </a:moveTo>
                    <a:cubicBezTo>
                      <a:pt x="21" y="0"/>
                      <a:pt x="1" y="23"/>
                      <a:pt x="9" y="39"/>
                    </a:cubicBezTo>
                    <a:cubicBezTo>
                      <a:pt x="449" y="932"/>
                      <a:pt x="1080" y="1801"/>
                      <a:pt x="1723" y="2552"/>
                    </a:cubicBezTo>
                    <a:cubicBezTo>
                      <a:pt x="2331" y="3278"/>
                      <a:pt x="3259" y="3623"/>
                      <a:pt x="3962" y="4278"/>
                    </a:cubicBezTo>
                    <a:cubicBezTo>
                      <a:pt x="3982" y="4301"/>
                      <a:pt x="4005" y="4311"/>
                      <a:pt x="4028" y="4311"/>
                    </a:cubicBezTo>
                    <a:cubicBezTo>
                      <a:pt x="4096" y="4311"/>
                      <a:pt x="4156" y="4219"/>
                      <a:pt x="4093" y="4147"/>
                    </a:cubicBezTo>
                    <a:cubicBezTo>
                      <a:pt x="3438" y="3504"/>
                      <a:pt x="2533" y="3183"/>
                      <a:pt x="1914" y="2516"/>
                    </a:cubicBezTo>
                    <a:cubicBezTo>
                      <a:pt x="1211" y="1742"/>
                      <a:pt x="687" y="849"/>
                      <a:pt x="45" y="16"/>
                    </a:cubicBezTo>
                    <a:cubicBezTo>
                      <a:pt x="45" y="5"/>
                      <a:pt x="40" y="0"/>
                      <a:pt x="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5"/>
              <p:cNvSpPr/>
              <p:nvPr/>
            </p:nvSpPr>
            <p:spPr>
              <a:xfrm>
                <a:off x="2690675" y="2639550"/>
                <a:ext cx="216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4155" extrusionOk="0">
                    <a:moveTo>
                      <a:pt x="60" y="0"/>
                    </a:moveTo>
                    <a:cubicBezTo>
                      <a:pt x="29" y="0"/>
                      <a:pt x="1" y="71"/>
                      <a:pt x="41" y="91"/>
                    </a:cubicBezTo>
                    <a:cubicBezTo>
                      <a:pt x="1363" y="984"/>
                      <a:pt x="2696" y="1925"/>
                      <a:pt x="4244" y="2389"/>
                    </a:cubicBezTo>
                    <a:cubicBezTo>
                      <a:pt x="4673" y="2508"/>
                      <a:pt x="5125" y="2616"/>
                      <a:pt x="5518" y="2818"/>
                    </a:cubicBezTo>
                    <a:cubicBezTo>
                      <a:pt x="5899" y="3008"/>
                      <a:pt x="6197" y="3306"/>
                      <a:pt x="6554" y="3544"/>
                    </a:cubicBezTo>
                    <a:cubicBezTo>
                      <a:pt x="7110" y="3922"/>
                      <a:pt x="7759" y="4155"/>
                      <a:pt x="8434" y="4155"/>
                    </a:cubicBezTo>
                    <a:cubicBezTo>
                      <a:pt x="8482" y="4155"/>
                      <a:pt x="8530" y="4154"/>
                      <a:pt x="8578" y="4151"/>
                    </a:cubicBezTo>
                    <a:cubicBezTo>
                      <a:pt x="8673" y="4151"/>
                      <a:pt x="8673" y="4032"/>
                      <a:pt x="8578" y="4020"/>
                    </a:cubicBezTo>
                    <a:cubicBezTo>
                      <a:pt x="7578" y="3925"/>
                      <a:pt x="6911" y="3580"/>
                      <a:pt x="6125" y="3008"/>
                    </a:cubicBezTo>
                    <a:cubicBezTo>
                      <a:pt x="5554" y="2592"/>
                      <a:pt x="4959" y="2413"/>
                      <a:pt x="4280" y="2223"/>
                    </a:cubicBezTo>
                    <a:cubicBezTo>
                      <a:pt x="2696" y="1758"/>
                      <a:pt x="1470" y="794"/>
                      <a:pt x="77" y="8"/>
                    </a:cubicBezTo>
                    <a:cubicBezTo>
                      <a:pt x="71" y="3"/>
                      <a:pt x="66" y="0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5"/>
              <p:cNvSpPr/>
              <p:nvPr/>
            </p:nvSpPr>
            <p:spPr>
              <a:xfrm>
                <a:off x="2739100" y="2691650"/>
                <a:ext cx="4112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639" extrusionOk="0">
                    <a:moveTo>
                      <a:pt x="225" y="0"/>
                    </a:moveTo>
                    <a:cubicBezTo>
                      <a:pt x="110" y="0"/>
                      <a:pt x="1" y="86"/>
                      <a:pt x="93" y="198"/>
                    </a:cubicBezTo>
                    <a:cubicBezTo>
                      <a:pt x="97" y="203"/>
                      <a:pt x="104" y="206"/>
                      <a:pt x="111" y="206"/>
                    </a:cubicBezTo>
                    <a:cubicBezTo>
                      <a:pt x="120" y="206"/>
                      <a:pt x="128" y="200"/>
                      <a:pt x="128" y="186"/>
                    </a:cubicBezTo>
                    <a:cubicBezTo>
                      <a:pt x="131" y="133"/>
                      <a:pt x="174" y="112"/>
                      <a:pt x="238" y="112"/>
                    </a:cubicBezTo>
                    <a:cubicBezTo>
                      <a:pt x="443" y="112"/>
                      <a:pt x="872" y="326"/>
                      <a:pt x="926" y="353"/>
                    </a:cubicBezTo>
                    <a:cubicBezTo>
                      <a:pt x="1152" y="436"/>
                      <a:pt x="1378" y="543"/>
                      <a:pt x="1593" y="627"/>
                    </a:cubicBezTo>
                    <a:cubicBezTo>
                      <a:pt x="1604" y="635"/>
                      <a:pt x="1612" y="638"/>
                      <a:pt x="1619" y="638"/>
                    </a:cubicBezTo>
                    <a:cubicBezTo>
                      <a:pt x="1643" y="638"/>
                      <a:pt x="1644" y="600"/>
                      <a:pt x="1617" y="591"/>
                    </a:cubicBezTo>
                    <a:cubicBezTo>
                      <a:pt x="1390" y="484"/>
                      <a:pt x="1164" y="389"/>
                      <a:pt x="938" y="293"/>
                    </a:cubicBezTo>
                    <a:cubicBezTo>
                      <a:pt x="747" y="198"/>
                      <a:pt x="497" y="32"/>
                      <a:pt x="283" y="8"/>
                    </a:cubicBezTo>
                    <a:cubicBezTo>
                      <a:pt x="264" y="3"/>
                      <a:pt x="245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5"/>
              <p:cNvSpPr/>
              <p:nvPr/>
            </p:nvSpPr>
            <p:spPr>
              <a:xfrm>
                <a:off x="2740350" y="2697975"/>
                <a:ext cx="46025" cy="19300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772" extrusionOk="0">
                    <a:moveTo>
                      <a:pt x="20" y="0"/>
                    </a:moveTo>
                    <a:cubicBezTo>
                      <a:pt x="10" y="0"/>
                      <a:pt x="1" y="14"/>
                      <a:pt x="19" y="40"/>
                    </a:cubicBezTo>
                    <a:cubicBezTo>
                      <a:pt x="406" y="483"/>
                      <a:pt x="1051" y="772"/>
                      <a:pt x="1647" y="772"/>
                    </a:cubicBezTo>
                    <a:cubicBezTo>
                      <a:pt x="1692" y="772"/>
                      <a:pt x="1737" y="770"/>
                      <a:pt x="1781" y="767"/>
                    </a:cubicBezTo>
                    <a:cubicBezTo>
                      <a:pt x="1840" y="767"/>
                      <a:pt x="1840" y="671"/>
                      <a:pt x="1781" y="671"/>
                    </a:cubicBezTo>
                    <a:cubicBezTo>
                      <a:pt x="1102" y="612"/>
                      <a:pt x="578" y="421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5"/>
              <p:cNvSpPr/>
              <p:nvPr/>
            </p:nvSpPr>
            <p:spPr>
              <a:xfrm>
                <a:off x="2781000" y="2709400"/>
                <a:ext cx="4775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38" extrusionOk="0">
                    <a:moveTo>
                      <a:pt x="24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83" y="72"/>
                      <a:pt x="119" y="131"/>
                      <a:pt x="143" y="214"/>
                    </a:cubicBezTo>
                    <a:cubicBezTo>
                      <a:pt x="148" y="231"/>
                      <a:pt x="159" y="237"/>
                      <a:pt x="168" y="237"/>
                    </a:cubicBezTo>
                    <a:cubicBezTo>
                      <a:pt x="180" y="237"/>
                      <a:pt x="191" y="228"/>
                      <a:pt x="191" y="214"/>
                    </a:cubicBezTo>
                    <a:cubicBezTo>
                      <a:pt x="191" y="119"/>
                      <a:pt x="119" y="24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5"/>
              <p:cNvSpPr/>
              <p:nvPr/>
            </p:nvSpPr>
            <p:spPr>
              <a:xfrm>
                <a:off x="2861650" y="2753550"/>
                <a:ext cx="5092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563" extrusionOk="0">
                    <a:moveTo>
                      <a:pt x="547" y="1"/>
                    </a:moveTo>
                    <a:cubicBezTo>
                      <a:pt x="375" y="1"/>
                      <a:pt x="207" y="22"/>
                      <a:pt x="48" y="80"/>
                    </a:cubicBezTo>
                    <a:cubicBezTo>
                      <a:pt x="13" y="92"/>
                      <a:pt x="1" y="139"/>
                      <a:pt x="48" y="151"/>
                    </a:cubicBezTo>
                    <a:cubicBezTo>
                      <a:pt x="298" y="211"/>
                      <a:pt x="560" y="211"/>
                      <a:pt x="822" y="222"/>
                    </a:cubicBezTo>
                    <a:cubicBezTo>
                      <a:pt x="1037" y="258"/>
                      <a:pt x="1727" y="282"/>
                      <a:pt x="1846" y="520"/>
                    </a:cubicBezTo>
                    <a:cubicBezTo>
                      <a:pt x="1865" y="549"/>
                      <a:pt x="1893" y="562"/>
                      <a:pt x="1920" y="562"/>
                    </a:cubicBezTo>
                    <a:cubicBezTo>
                      <a:pt x="1959" y="562"/>
                      <a:pt x="1999" y="534"/>
                      <a:pt x="2013" y="484"/>
                    </a:cubicBezTo>
                    <a:cubicBezTo>
                      <a:pt x="2037" y="211"/>
                      <a:pt x="1620" y="163"/>
                      <a:pt x="1418" y="115"/>
                    </a:cubicBezTo>
                    <a:cubicBezTo>
                      <a:pt x="1140" y="63"/>
                      <a:pt x="839" y="1"/>
                      <a:pt x="5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5"/>
              <p:cNvSpPr/>
              <p:nvPr/>
            </p:nvSpPr>
            <p:spPr>
              <a:xfrm>
                <a:off x="2858675" y="2758875"/>
                <a:ext cx="54725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2189" h="862" extrusionOk="0">
                    <a:moveTo>
                      <a:pt x="249" y="1"/>
                    </a:moveTo>
                    <a:cubicBezTo>
                      <a:pt x="242" y="1"/>
                      <a:pt x="233" y="4"/>
                      <a:pt x="227" y="9"/>
                    </a:cubicBezTo>
                    <a:cubicBezTo>
                      <a:pt x="1" y="474"/>
                      <a:pt x="1072" y="819"/>
                      <a:pt x="1394" y="843"/>
                    </a:cubicBezTo>
                    <a:cubicBezTo>
                      <a:pt x="1460" y="854"/>
                      <a:pt x="1532" y="862"/>
                      <a:pt x="1604" y="862"/>
                    </a:cubicBezTo>
                    <a:cubicBezTo>
                      <a:pt x="1766" y="862"/>
                      <a:pt x="1930" y="823"/>
                      <a:pt x="2037" y="700"/>
                    </a:cubicBezTo>
                    <a:cubicBezTo>
                      <a:pt x="2144" y="581"/>
                      <a:pt x="2156" y="438"/>
                      <a:pt x="2049" y="343"/>
                    </a:cubicBezTo>
                    <a:cubicBezTo>
                      <a:pt x="2045" y="336"/>
                      <a:pt x="2041" y="333"/>
                      <a:pt x="2036" y="333"/>
                    </a:cubicBezTo>
                    <a:cubicBezTo>
                      <a:pt x="2026" y="333"/>
                      <a:pt x="2016" y="350"/>
                      <a:pt x="2025" y="367"/>
                    </a:cubicBezTo>
                    <a:cubicBezTo>
                      <a:pt x="2188" y="653"/>
                      <a:pt x="1912" y="808"/>
                      <a:pt x="1650" y="808"/>
                    </a:cubicBezTo>
                    <a:cubicBezTo>
                      <a:pt x="1607" y="808"/>
                      <a:pt x="1565" y="804"/>
                      <a:pt x="1525" y="795"/>
                    </a:cubicBezTo>
                    <a:cubicBezTo>
                      <a:pt x="1394" y="771"/>
                      <a:pt x="1275" y="736"/>
                      <a:pt x="1144" y="700"/>
                    </a:cubicBezTo>
                    <a:cubicBezTo>
                      <a:pt x="906" y="617"/>
                      <a:pt x="203" y="367"/>
                      <a:pt x="263" y="9"/>
                    </a:cubicBezTo>
                    <a:cubicBezTo>
                      <a:pt x="263" y="4"/>
                      <a:pt x="257" y="1"/>
                      <a:pt x="2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5"/>
              <p:cNvSpPr/>
              <p:nvPr/>
            </p:nvSpPr>
            <p:spPr>
              <a:xfrm>
                <a:off x="2896475" y="2790200"/>
                <a:ext cx="2325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536" extrusionOk="0">
                    <a:moveTo>
                      <a:pt x="325" y="0"/>
                    </a:moveTo>
                    <a:cubicBezTo>
                      <a:pt x="293" y="0"/>
                      <a:pt x="261" y="6"/>
                      <a:pt x="227" y="19"/>
                    </a:cubicBezTo>
                    <a:cubicBezTo>
                      <a:pt x="96" y="78"/>
                      <a:pt x="1" y="245"/>
                      <a:pt x="108" y="376"/>
                    </a:cubicBezTo>
                    <a:cubicBezTo>
                      <a:pt x="199" y="477"/>
                      <a:pt x="404" y="536"/>
                      <a:pt x="558" y="536"/>
                    </a:cubicBezTo>
                    <a:cubicBezTo>
                      <a:pt x="584" y="536"/>
                      <a:pt x="609" y="534"/>
                      <a:pt x="632" y="531"/>
                    </a:cubicBezTo>
                    <a:cubicBezTo>
                      <a:pt x="751" y="495"/>
                      <a:pt x="929" y="316"/>
                      <a:pt x="798" y="209"/>
                    </a:cubicBezTo>
                    <a:cubicBezTo>
                      <a:pt x="792" y="206"/>
                      <a:pt x="786" y="204"/>
                      <a:pt x="780" y="204"/>
                    </a:cubicBezTo>
                    <a:cubicBezTo>
                      <a:pt x="763" y="204"/>
                      <a:pt x="748" y="215"/>
                      <a:pt x="739" y="233"/>
                    </a:cubicBezTo>
                    <a:cubicBezTo>
                      <a:pt x="679" y="316"/>
                      <a:pt x="679" y="411"/>
                      <a:pt x="537" y="411"/>
                    </a:cubicBezTo>
                    <a:cubicBezTo>
                      <a:pt x="453" y="411"/>
                      <a:pt x="346" y="376"/>
                      <a:pt x="275" y="340"/>
                    </a:cubicBezTo>
                    <a:cubicBezTo>
                      <a:pt x="120" y="257"/>
                      <a:pt x="275" y="126"/>
                      <a:pt x="394" y="126"/>
                    </a:cubicBezTo>
                    <a:cubicBezTo>
                      <a:pt x="501" y="138"/>
                      <a:pt x="596" y="185"/>
                      <a:pt x="691" y="245"/>
                    </a:cubicBezTo>
                    <a:cubicBezTo>
                      <a:pt x="693" y="247"/>
                      <a:pt x="696" y="248"/>
                      <a:pt x="698" y="248"/>
                    </a:cubicBezTo>
                    <a:cubicBezTo>
                      <a:pt x="707" y="248"/>
                      <a:pt x="713" y="228"/>
                      <a:pt x="703" y="209"/>
                    </a:cubicBezTo>
                    <a:cubicBezTo>
                      <a:pt x="595" y="121"/>
                      <a:pt x="471" y="0"/>
                      <a:pt x="3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5"/>
              <p:cNvSpPr/>
              <p:nvPr/>
            </p:nvSpPr>
            <p:spPr>
              <a:xfrm>
                <a:off x="2809575" y="2786250"/>
                <a:ext cx="726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535" extrusionOk="0">
                    <a:moveTo>
                      <a:pt x="2156" y="1"/>
                    </a:moveTo>
                    <a:cubicBezTo>
                      <a:pt x="2056" y="1"/>
                      <a:pt x="1956" y="9"/>
                      <a:pt x="1857" y="22"/>
                    </a:cubicBezTo>
                    <a:cubicBezTo>
                      <a:pt x="1250" y="93"/>
                      <a:pt x="655" y="296"/>
                      <a:pt x="48" y="415"/>
                    </a:cubicBezTo>
                    <a:cubicBezTo>
                      <a:pt x="0" y="438"/>
                      <a:pt x="0" y="498"/>
                      <a:pt x="48" y="510"/>
                    </a:cubicBezTo>
                    <a:cubicBezTo>
                      <a:pt x="130" y="527"/>
                      <a:pt x="212" y="535"/>
                      <a:pt x="294" y="535"/>
                    </a:cubicBezTo>
                    <a:cubicBezTo>
                      <a:pt x="609" y="535"/>
                      <a:pt x="927" y="426"/>
                      <a:pt x="1238" y="331"/>
                    </a:cubicBezTo>
                    <a:cubicBezTo>
                      <a:pt x="1557" y="236"/>
                      <a:pt x="1832" y="188"/>
                      <a:pt x="2111" y="188"/>
                    </a:cubicBezTo>
                    <a:cubicBezTo>
                      <a:pt x="2353" y="188"/>
                      <a:pt x="2599" y="224"/>
                      <a:pt x="2881" y="296"/>
                    </a:cubicBezTo>
                    <a:cubicBezTo>
                      <a:pt x="2881" y="296"/>
                      <a:pt x="2905" y="284"/>
                      <a:pt x="2881" y="284"/>
                    </a:cubicBezTo>
                    <a:cubicBezTo>
                      <a:pt x="2698" y="65"/>
                      <a:pt x="2431" y="1"/>
                      <a:pt x="21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5"/>
              <p:cNvSpPr/>
              <p:nvPr/>
            </p:nvSpPr>
            <p:spPr>
              <a:xfrm>
                <a:off x="2805525" y="2793975"/>
                <a:ext cx="77300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3092" h="613" extrusionOk="0">
                    <a:moveTo>
                      <a:pt x="2928" y="1"/>
                    </a:moveTo>
                    <a:cubicBezTo>
                      <a:pt x="2912" y="1"/>
                      <a:pt x="2901" y="17"/>
                      <a:pt x="2901" y="34"/>
                    </a:cubicBezTo>
                    <a:cubicBezTo>
                      <a:pt x="3032" y="380"/>
                      <a:pt x="1615" y="403"/>
                      <a:pt x="1460" y="427"/>
                    </a:cubicBezTo>
                    <a:cubicBezTo>
                      <a:pt x="1281" y="439"/>
                      <a:pt x="1103" y="439"/>
                      <a:pt x="936" y="451"/>
                    </a:cubicBezTo>
                    <a:cubicBezTo>
                      <a:pt x="865" y="451"/>
                      <a:pt x="805" y="463"/>
                      <a:pt x="722" y="463"/>
                    </a:cubicBezTo>
                    <a:cubicBezTo>
                      <a:pt x="676" y="476"/>
                      <a:pt x="632" y="483"/>
                      <a:pt x="591" y="483"/>
                    </a:cubicBezTo>
                    <a:cubicBezTo>
                      <a:pt x="453" y="483"/>
                      <a:pt x="346" y="405"/>
                      <a:pt x="281" y="249"/>
                    </a:cubicBezTo>
                    <a:cubicBezTo>
                      <a:pt x="305" y="225"/>
                      <a:pt x="305" y="165"/>
                      <a:pt x="269" y="165"/>
                    </a:cubicBezTo>
                    <a:cubicBezTo>
                      <a:pt x="258" y="164"/>
                      <a:pt x="248" y="163"/>
                      <a:pt x="238" y="163"/>
                    </a:cubicBezTo>
                    <a:cubicBezTo>
                      <a:pt x="89" y="163"/>
                      <a:pt x="0" y="317"/>
                      <a:pt x="67" y="451"/>
                    </a:cubicBezTo>
                    <a:cubicBezTo>
                      <a:pt x="135" y="576"/>
                      <a:pt x="301" y="612"/>
                      <a:pt x="486" y="612"/>
                    </a:cubicBezTo>
                    <a:cubicBezTo>
                      <a:pt x="724" y="612"/>
                      <a:pt x="993" y="553"/>
                      <a:pt x="1127" y="546"/>
                    </a:cubicBezTo>
                    <a:cubicBezTo>
                      <a:pt x="1484" y="522"/>
                      <a:pt x="1829" y="499"/>
                      <a:pt x="2186" y="487"/>
                    </a:cubicBezTo>
                    <a:cubicBezTo>
                      <a:pt x="2377" y="463"/>
                      <a:pt x="2793" y="510"/>
                      <a:pt x="2960" y="368"/>
                    </a:cubicBezTo>
                    <a:cubicBezTo>
                      <a:pt x="3091" y="249"/>
                      <a:pt x="3091" y="106"/>
                      <a:pt x="2948" y="10"/>
                    </a:cubicBezTo>
                    <a:cubicBezTo>
                      <a:pt x="2941" y="3"/>
                      <a:pt x="2934" y="1"/>
                      <a:pt x="29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5"/>
              <p:cNvSpPr/>
              <p:nvPr/>
            </p:nvSpPr>
            <p:spPr>
              <a:xfrm>
                <a:off x="2932800" y="2704150"/>
                <a:ext cx="88125" cy="39150"/>
              </a:xfrm>
              <a:custGeom>
                <a:avLst/>
                <a:gdLst/>
                <a:ahLst/>
                <a:cxnLst/>
                <a:rect l="l" t="t" r="r" b="b"/>
                <a:pathLst>
                  <a:path w="3525" h="1566" extrusionOk="0">
                    <a:moveTo>
                      <a:pt x="2846" y="0"/>
                    </a:moveTo>
                    <a:cubicBezTo>
                      <a:pt x="2619" y="0"/>
                      <a:pt x="2386" y="43"/>
                      <a:pt x="2143" y="91"/>
                    </a:cubicBezTo>
                    <a:cubicBezTo>
                      <a:pt x="1643" y="174"/>
                      <a:pt x="1048" y="210"/>
                      <a:pt x="619" y="472"/>
                    </a:cubicBezTo>
                    <a:cubicBezTo>
                      <a:pt x="0" y="877"/>
                      <a:pt x="322" y="1425"/>
                      <a:pt x="929" y="1556"/>
                    </a:cubicBezTo>
                    <a:cubicBezTo>
                      <a:pt x="936" y="1563"/>
                      <a:pt x="943" y="1566"/>
                      <a:pt x="947" y="1566"/>
                    </a:cubicBezTo>
                    <a:cubicBezTo>
                      <a:pt x="958" y="1566"/>
                      <a:pt x="961" y="1552"/>
                      <a:pt x="953" y="1544"/>
                    </a:cubicBezTo>
                    <a:cubicBezTo>
                      <a:pt x="858" y="1484"/>
                      <a:pt x="774" y="1436"/>
                      <a:pt x="679" y="1377"/>
                    </a:cubicBezTo>
                    <a:cubicBezTo>
                      <a:pt x="369" y="877"/>
                      <a:pt x="488" y="579"/>
                      <a:pt x="1036" y="484"/>
                    </a:cubicBezTo>
                    <a:cubicBezTo>
                      <a:pt x="1250" y="413"/>
                      <a:pt x="1489" y="389"/>
                      <a:pt x="1703" y="341"/>
                    </a:cubicBezTo>
                    <a:cubicBezTo>
                      <a:pt x="2138" y="254"/>
                      <a:pt x="2560" y="174"/>
                      <a:pt x="2993" y="174"/>
                    </a:cubicBezTo>
                    <a:cubicBezTo>
                      <a:pt x="3152" y="174"/>
                      <a:pt x="3313" y="184"/>
                      <a:pt x="3477" y="210"/>
                    </a:cubicBezTo>
                    <a:cubicBezTo>
                      <a:pt x="3513" y="210"/>
                      <a:pt x="3525" y="163"/>
                      <a:pt x="3489" y="151"/>
                    </a:cubicBezTo>
                    <a:cubicBezTo>
                      <a:pt x="3278" y="40"/>
                      <a:pt x="3065" y="0"/>
                      <a:pt x="28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5"/>
              <p:cNvSpPr/>
              <p:nvPr/>
            </p:nvSpPr>
            <p:spPr>
              <a:xfrm>
                <a:off x="2950750" y="2710275"/>
                <a:ext cx="72250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2890" h="1396" extrusionOk="0">
                    <a:moveTo>
                      <a:pt x="2795" y="1"/>
                    </a:moveTo>
                    <a:cubicBezTo>
                      <a:pt x="2771" y="763"/>
                      <a:pt x="1878" y="799"/>
                      <a:pt x="1318" y="941"/>
                    </a:cubicBezTo>
                    <a:cubicBezTo>
                      <a:pt x="890" y="1049"/>
                      <a:pt x="449" y="1156"/>
                      <a:pt x="56" y="1299"/>
                    </a:cubicBezTo>
                    <a:cubicBezTo>
                      <a:pt x="1" y="1321"/>
                      <a:pt x="28" y="1395"/>
                      <a:pt x="80" y="1395"/>
                    </a:cubicBezTo>
                    <a:cubicBezTo>
                      <a:pt x="84" y="1395"/>
                      <a:pt x="88" y="1395"/>
                      <a:pt x="92" y="1394"/>
                    </a:cubicBezTo>
                    <a:cubicBezTo>
                      <a:pt x="866" y="1275"/>
                      <a:pt x="1747" y="1001"/>
                      <a:pt x="2473" y="715"/>
                    </a:cubicBezTo>
                    <a:cubicBezTo>
                      <a:pt x="2818" y="584"/>
                      <a:pt x="2890" y="358"/>
                      <a:pt x="2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5"/>
              <p:cNvSpPr/>
              <p:nvPr/>
            </p:nvSpPr>
            <p:spPr>
              <a:xfrm>
                <a:off x="2877725" y="2713150"/>
                <a:ext cx="30400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789" extrusionOk="0">
                    <a:moveTo>
                      <a:pt x="521" y="0"/>
                    </a:moveTo>
                    <a:cubicBezTo>
                      <a:pt x="463" y="0"/>
                      <a:pt x="407" y="9"/>
                      <a:pt x="358" y="29"/>
                    </a:cubicBezTo>
                    <a:cubicBezTo>
                      <a:pt x="155" y="100"/>
                      <a:pt x="1" y="326"/>
                      <a:pt x="84" y="517"/>
                    </a:cubicBezTo>
                    <a:cubicBezTo>
                      <a:pt x="163" y="714"/>
                      <a:pt x="460" y="788"/>
                      <a:pt x="683" y="788"/>
                    </a:cubicBezTo>
                    <a:cubicBezTo>
                      <a:pt x="729" y="788"/>
                      <a:pt x="773" y="785"/>
                      <a:pt x="810" y="779"/>
                    </a:cubicBezTo>
                    <a:cubicBezTo>
                      <a:pt x="977" y="755"/>
                      <a:pt x="1215" y="517"/>
                      <a:pt x="1036" y="362"/>
                    </a:cubicBezTo>
                    <a:cubicBezTo>
                      <a:pt x="1033" y="359"/>
                      <a:pt x="1030" y="357"/>
                      <a:pt x="1027" y="357"/>
                    </a:cubicBezTo>
                    <a:cubicBezTo>
                      <a:pt x="1019" y="357"/>
                      <a:pt x="1013" y="369"/>
                      <a:pt x="1013" y="386"/>
                    </a:cubicBezTo>
                    <a:cubicBezTo>
                      <a:pt x="1039" y="604"/>
                      <a:pt x="892" y="669"/>
                      <a:pt x="732" y="669"/>
                    </a:cubicBezTo>
                    <a:cubicBezTo>
                      <a:pt x="674" y="669"/>
                      <a:pt x="614" y="661"/>
                      <a:pt x="560" y="648"/>
                    </a:cubicBezTo>
                    <a:cubicBezTo>
                      <a:pt x="394" y="624"/>
                      <a:pt x="155" y="541"/>
                      <a:pt x="215" y="338"/>
                    </a:cubicBezTo>
                    <a:cubicBezTo>
                      <a:pt x="264" y="182"/>
                      <a:pt x="416" y="114"/>
                      <a:pt x="574" y="114"/>
                    </a:cubicBezTo>
                    <a:cubicBezTo>
                      <a:pt x="609" y="114"/>
                      <a:pt x="645" y="118"/>
                      <a:pt x="679" y="124"/>
                    </a:cubicBezTo>
                    <a:cubicBezTo>
                      <a:pt x="834" y="172"/>
                      <a:pt x="953" y="291"/>
                      <a:pt x="1096" y="338"/>
                    </a:cubicBezTo>
                    <a:cubicBezTo>
                      <a:pt x="1084" y="326"/>
                      <a:pt x="1096" y="326"/>
                      <a:pt x="1096" y="303"/>
                    </a:cubicBezTo>
                    <a:cubicBezTo>
                      <a:pt x="1011" y="133"/>
                      <a:pt x="746" y="0"/>
                      <a:pt x="5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5"/>
              <p:cNvSpPr/>
              <p:nvPr/>
            </p:nvSpPr>
            <p:spPr>
              <a:xfrm>
                <a:off x="2904525" y="2687675"/>
                <a:ext cx="3300" cy="2875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150" extrusionOk="0">
                    <a:moveTo>
                      <a:pt x="36" y="0"/>
                    </a:moveTo>
                    <a:cubicBezTo>
                      <a:pt x="36" y="369"/>
                      <a:pt x="0" y="762"/>
                      <a:pt x="60" y="1131"/>
                    </a:cubicBezTo>
                    <a:cubicBezTo>
                      <a:pt x="60" y="1145"/>
                      <a:pt x="65" y="1150"/>
                      <a:pt x="72" y="1150"/>
                    </a:cubicBezTo>
                    <a:cubicBezTo>
                      <a:pt x="82" y="1150"/>
                      <a:pt x="95" y="1138"/>
                      <a:pt x="95" y="1131"/>
                    </a:cubicBezTo>
                    <a:cubicBezTo>
                      <a:pt x="131" y="762"/>
                      <a:pt x="72" y="369"/>
                      <a:pt x="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5"/>
              <p:cNvSpPr/>
              <p:nvPr/>
            </p:nvSpPr>
            <p:spPr>
              <a:xfrm>
                <a:off x="2906425" y="2691225"/>
                <a:ext cx="4850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867" extrusionOk="0">
                    <a:moveTo>
                      <a:pt x="8" y="1"/>
                    </a:moveTo>
                    <a:lnTo>
                      <a:pt x="8" y="1"/>
                    </a:lnTo>
                    <a:cubicBezTo>
                      <a:pt x="8" y="4"/>
                      <a:pt x="9" y="7"/>
                      <a:pt x="10" y="11"/>
                    </a:cubicBezTo>
                    <a:lnTo>
                      <a:pt x="10" y="11"/>
                    </a:lnTo>
                    <a:cubicBezTo>
                      <a:pt x="11" y="8"/>
                      <a:pt x="12" y="5"/>
                      <a:pt x="8" y="1"/>
                    </a:cubicBezTo>
                    <a:close/>
                    <a:moveTo>
                      <a:pt x="10" y="11"/>
                    </a:moveTo>
                    <a:lnTo>
                      <a:pt x="10" y="11"/>
                    </a:lnTo>
                    <a:cubicBezTo>
                      <a:pt x="7" y="14"/>
                      <a:pt x="0" y="17"/>
                      <a:pt x="8" y="25"/>
                    </a:cubicBezTo>
                    <a:cubicBezTo>
                      <a:pt x="55" y="287"/>
                      <a:pt x="79" y="572"/>
                      <a:pt x="127" y="846"/>
                    </a:cubicBezTo>
                    <a:cubicBezTo>
                      <a:pt x="131" y="860"/>
                      <a:pt x="143" y="867"/>
                      <a:pt x="156" y="867"/>
                    </a:cubicBezTo>
                    <a:cubicBezTo>
                      <a:pt x="174" y="867"/>
                      <a:pt x="193" y="851"/>
                      <a:pt x="186" y="822"/>
                    </a:cubicBezTo>
                    <a:cubicBezTo>
                      <a:pt x="139" y="563"/>
                      <a:pt x="69" y="293"/>
                      <a:pt x="10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5"/>
              <p:cNvSpPr/>
              <p:nvPr/>
            </p:nvSpPr>
            <p:spPr>
              <a:xfrm>
                <a:off x="2910475" y="2691150"/>
                <a:ext cx="4775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863" extrusionOk="0">
                    <a:moveTo>
                      <a:pt x="75" y="1"/>
                    </a:moveTo>
                    <a:cubicBezTo>
                      <a:pt x="59" y="1"/>
                      <a:pt x="36" y="18"/>
                      <a:pt x="36" y="28"/>
                    </a:cubicBezTo>
                    <a:cubicBezTo>
                      <a:pt x="24" y="278"/>
                      <a:pt x="0" y="599"/>
                      <a:pt x="84" y="849"/>
                    </a:cubicBezTo>
                    <a:cubicBezTo>
                      <a:pt x="84" y="856"/>
                      <a:pt x="100" y="863"/>
                      <a:pt x="113" y="863"/>
                    </a:cubicBezTo>
                    <a:cubicBezTo>
                      <a:pt x="123" y="863"/>
                      <a:pt x="131" y="859"/>
                      <a:pt x="131" y="849"/>
                    </a:cubicBezTo>
                    <a:cubicBezTo>
                      <a:pt x="191" y="587"/>
                      <a:pt x="107" y="266"/>
                      <a:pt x="84" y="4"/>
                    </a:cubicBezTo>
                    <a:cubicBezTo>
                      <a:pt x="81" y="2"/>
                      <a:pt x="78" y="1"/>
                      <a:pt x="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5"/>
              <p:cNvSpPr/>
              <p:nvPr/>
            </p:nvSpPr>
            <p:spPr>
              <a:xfrm>
                <a:off x="2914050" y="2694050"/>
                <a:ext cx="387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700" extrusionOk="0">
                    <a:moveTo>
                      <a:pt x="27" y="1"/>
                    </a:moveTo>
                    <a:cubicBezTo>
                      <a:pt x="21" y="1"/>
                      <a:pt x="12" y="7"/>
                      <a:pt x="12" y="19"/>
                    </a:cubicBezTo>
                    <a:cubicBezTo>
                      <a:pt x="36" y="138"/>
                      <a:pt x="48" y="269"/>
                      <a:pt x="36" y="388"/>
                    </a:cubicBezTo>
                    <a:cubicBezTo>
                      <a:pt x="36" y="495"/>
                      <a:pt x="0" y="578"/>
                      <a:pt x="12" y="686"/>
                    </a:cubicBezTo>
                    <a:cubicBezTo>
                      <a:pt x="12" y="696"/>
                      <a:pt x="21" y="699"/>
                      <a:pt x="30" y="699"/>
                    </a:cubicBezTo>
                    <a:cubicBezTo>
                      <a:pt x="44" y="699"/>
                      <a:pt x="60" y="692"/>
                      <a:pt x="60" y="686"/>
                    </a:cubicBezTo>
                    <a:cubicBezTo>
                      <a:pt x="155" y="495"/>
                      <a:pt x="95" y="209"/>
                      <a:pt x="24" y="19"/>
                    </a:cubicBezTo>
                    <a:cubicBezTo>
                      <a:pt x="36" y="7"/>
                      <a:pt x="33" y="1"/>
                      <a:pt x="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5"/>
              <p:cNvSpPr/>
              <p:nvPr/>
            </p:nvSpPr>
            <p:spPr>
              <a:xfrm>
                <a:off x="2903450" y="2687000"/>
                <a:ext cx="9125" cy="263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1052" extrusionOk="0">
                    <a:moveTo>
                      <a:pt x="40" y="0"/>
                    </a:moveTo>
                    <a:cubicBezTo>
                      <a:pt x="19" y="0"/>
                      <a:pt x="0" y="17"/>
                      <a:pt x="7" y="39"/>
                    </a:cubicBezTo>
                    <a:cubicBezTo>
                      <a:pt x="67" y="206"/>
                      <a:pt x="115" y="372"/>
                      <a:pt x="115" y="551"/>
                    </a:cubicBezTo>
                    <a:cubicBezTo>
                      <a:pt x="115" y="718"/>
                      <a:pt x="67" y="860"/>
                      <a:pt x="79" y="1015"/>
                    </a:cubicBezTo>
                    <a:cubicBezTo>
                      <a:pt x="79" y="1038"/>
                      <a:pt x="104" y="1051"/>
                      <a:pt x="131" y="1051"/>
                    </a:cubicBezTo>
                    <a:cubicBezTo>
                      <a:pt x="146" y="1051"/>
                      <a:pt x="162" y="1047"/>
                      <a:pt x="174" y="1039"/>
                    </a:cubicBezTo>
                    <a:cubicBezTo>
                      <a:pt x="365" y="753"/>
                      <a:pt x="234" y="301"/>
                      <a:pt x="79" y="27"/>
                    </a:cubicBezTo>
                    <a:cubicBezTo>
                      <a:pt x="69" y="8"/>
                      <a:pt x="54" y="0"/>
                      <a:pt x="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5"/>
              <p:cNvSpPr/>
              <p:nvPr/>
            </p:nvSpPr>
            <p:spPr>
              <a:xfrm>
                <a:off x="2906600" y="2686775"/>
                <a:ext cx="5675" cy="219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876" extrusionOk="0">
                    <a:moveTo>
                      <a:pt x="127" y="0"/>
                    </a:moveTo>
                    <a:cubicBezTo>
                      <a:pt x="111" y="0"/>
                      <a:pt x="96" y="12"/>
                      <a:pt x="96" y="36"/>
                    </a:cubicBezTo>
                    <a:cubicBezTo>
                      <a:pt x="60" y="286"/>
                      <a:pt x="1" y="608"/>
                      <a:pt x="72" y="858"/>
                    </a:cubicBezTo>
                    <a:cubicBezTo>
                      <a:pt x="72" y="869"/>
                      <a:pt x="84" y="875"/>
                      <a:pt x="97" y="875"/>
                    </a:cubicBezTo>
                    <a:cubicBezTo>
                      <a:pt x="111" y="875"/>
                      <a:pt x="126" y="869"/>
                      <a:pt x="132" y="858"/>
                    </a:cubicBezTo>
                    <a:cubicBezTo>
                      <a:pt x="227" y="608"/>
                      <a:pt x="191" y="286"/>
                      <a:pt x="167" y="36"/>
                    </a:cubicBezTo>
                    <a:cubicBezTo>
                      <a:pt x="161" y="12"/>
                      <a:pt x="143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5"/>
              <p:cNvSpPr/>
              <p:nvPr/>
            </p:nvSpPr>
            <p:spPr>
              <a:xfrm>
                <a:off x="2930125" y="2737650"/>
                <a:ext cx="9250" cy="39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57" extrusionOk="0">
                    <a:moveTo>
                      <a:pt x="270" y="0"/>
                    </a:moveTo>
                    <a:cubicBezTo>
                      <a:pt x="193" y="0"/>
                      <a:pt x="101" y="68"/>
                      <a:pt x="24" y="96"/>
                    </a:cubicBezTo>
                    <a:cubicBezTo>
                      <a:pt x="0" y="120"/>
                      <a:pt x="24" y="156"/>
                      <a:pt x="60" y="156"/>
                    </a:cubicBezTo>
                    <a:cubicBezTo>
                      <a:pt x="167" y="144"/>
                      <a:pt x="298" y="156"/>
                      <a:pt x="357" y="73"/>
                    </a:cubicBezTo>
                    <a:cubicBezTo>
                      <a:pt x="369" y="37"/>
                      <a:pt x="357" y="25"/>
                      <a:pt x="322" y="13"/>
                    </a:cubicBezTo>
                    <a:cubicBezTo>
                      <a:pt x="306" y="4"/>
                      <a:pt x="288" y="0"/>
                      <a:pt x="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5"/>
              <p:cNvSpPr/>
              <p:nvPr/>
            </p:nvSpPr>
            <p:spPr>
              <a:xfrm>
                <a:off x="2933400" y="2659625"/>
                <a:ext cx="94575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1634" extrusionOk="0">
                    <a:moveTo>
                      <a:pt x="3746" y="1"/>
                    </a:moveTo>
                    <a:cubicBezTo>
                      <a:pt x="3744" y="1"/>
                      <a:pt x="3741" y="2"/>
                      <a:pt x="3739" y="3"/>
                    </a:cubicBezTo>
                    <a:cubicBezTo>
                      <a:pt x="2453" y="467"/>
                      <a:pt x="1322" y="1193"/>
                      <a:pt x="36" y="1610"/>
                    </a:cubicBezTo>
                    <a:cubicBezTo>
                      <a:pt x="0" y="1610"/>
                      <a:pt x="12" y="1634"/>
                      <a:pt x="36" y="1634"/>
                    </a:cubicBezTo>
                    <a:cubicBezTo>
                      <a:pt x="1298" y="1479"/>
                      <a:pt x="2715" y="741"/>
                      <a:pt x="3751" y="50"/>
                    </a:cubicBezTo>
                    <a:cubicBezTo>
                      <a:pt x="3782" y="40"/>
                      <a:pt x="3767" y="1"/>
                      <a:pt x="37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5"/>
              <p:cNvSpPr/>
              <p:nvPr/>
            </p:nvSpPr>
            <p:spPr>
              <a:xfrm>
                <a:off x="3035000" y="2553300"/>
                <a:ext cx="128725" cy="102100"/>
              </a:xfrm>
              <a:custGeom>
                <a:avLst/>
                <a:gdLst/>
                <a:ahLst/>
                <a:cxnLst/>
                <a:rect l="l" t="t" r="r" b="b"/>
                <a:pathLst>
                  <a:path w="5149" h="4084" extrusionOk="0">
                    <a:moveTo>
                      <a:pt x="5113" y="1"/>
                    </a:moveTo>
                    <a:cubicBezTo>
                      <a:pt x="5106" y="1"/>
                      <a:pt x="5098" y="2"/>
                      <a:pt x="5092" y="5"/>
                    </a:cubicBezTo>
                    <a:cubicBezTo>
                      <a:pt x="4794" y="291"/>
                      <a:pt x="4568" y="613"/>
                      <a:pt x="4306" y="946"/>
                    </a:cubicBezTo>
                    <a:cubicBezTo>
                      <a:pt x="3901" y="1434"/>
                      <a:pt x="3413" y="1791"/>
                      <a:pt x="2913" y="2172"/>
                    </a:cubicBezTo>
                    <a:cubicBezTo>
                      <a:pt x="1996" y="2887"/>
                      <a:pt x="1092" y="3530"/>
                      <a:pt x="20" y="4042"/>
                    </a:cubicBezTo>
                    <a:cubicBezTo>
                      <a:pt x="1" y="4051"/>
                      <a:pt x="12" y="4084"/>
                      <a:pt x="30" y="4084"/>
                    </a:cubicBezTo>
                    <a:cubicBezTo>
                      <a:pt x="34" y="4084"/>
                      <a:pt x="39" y="4082"/>
                      <a:pt x="44" y="4077"/>
                    </a:cubicBezTo>
                    <a:cubicBezTo>
                      <a:pt x="2080" y="3339"/>
                      <a:pt x="3854" y="1720"/>
                      <a:pt x="5140" y="29"/>
                    </a:cubicBezTo>
                    <a:cubicBezTo>
                      <a:pt x="5148" y="12"/>
                      <a:pt x="5132" y="1"/>
                      <a:pt x="51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5"/>
              <p:cNvSpPr/>
              <p:nvPr/>
            </p:nvSpPr>
            <p:spPr>
              <a:xfrm>
                <a:off x="3030200" y="2463800"/>
                <a:ext cx="169150" cy="169625"/>
              </a:xfrm>
              <a:custGeom>
                <a:avLst/>
                <a:gdLst/>
                <a:ahLst/>
                <a:cxnLst/>
                <a:rect l="l" t="t" r="r" b="b"/>
                <a:pathLst>
                  <a:path w="6766" h="6785" extrusionOk="0">
                    <a:moveTo>
                      <a:pt x="6438" y="1"/>
                    </a:moveTo>
                    <a:cubicBezTo>
                      <a:pt x="6264" y="1"/>
                      <a:pt x="6140" y="121"/>
                      <a:pt x="6010" y="323"/>
                    </a:cubicBezTo>
                    <a:cubicBezTo>
                      <a:pt x="5475" y="1109"/>
                      <a:pt x="4974" y="1907"/>
                      <a:pt x="4355" y="2633"/>
                    </a:cubicBezTo>
                    <a:cubicBezTo>
                      <a:pt x="3081" y="4133"/>
                      <a:pt x="1438" y="5300"/>
                      <a:pt x="45" y="6681"/>
                    </a:cubicBezTo>
                    <a:cubicBezTo>
                      <a:pt x="0" y="6726"/>
                      <a:pt x="37" y="6785"/>
                      <a:pt x="83" y="6785"/>
                    </a:cubicBezTo>
                    <a:cubicBezTo>
                      <a:pt x="98" y="6785"/>
                      <a:pt x="114" y="6779"/>
                      <a:pt x="129" y="6764"/>
                    </a:cubicBezTo>
                    <a:cubicBezTo>
                      <a:pt x="1367" y="5788"/>
                      <a:pt x="2569" y="4681"/>
                      <a:pt x="3677" y="3573"/>
                    </a:cubicBezTo>
                    <a:cubicBezTo>
                      <a:pt x="4153" y="3097"/>
                      <a:pt x="4582" y="2573"/>
                      <a:pt x="4986" y="2037"/>
                    </a:cubicBezTo>
                    <a:cubicBezTo>
                      <a:pt x="5270" y="1652"/>
                      <a:pt x="5996" y="133"/>
                      <a:pt x="6610" y="133"/>
                    </a:cubicBezTo>
                    <a:cubicBezTo>
                      <a:pt x="6640" y="133"/>
                      <a:pt x="6671" y="136"/>
                      <a:pt x="6701" y="144"/>
                    </a:cubicBezTo>
                    <a:cubicBezTo>
                      <a:pt x="6706" y="146"/>
                      <a:pt x="6710" y="147"/>
                      <a:pt x="6715" y="147"/>
                    </a:cubicBezTo>
                    <a:cubicBezTo>
                      <a:pt x="6745" y="147"/>
                      <a:pt x="6766" y="116"/>
                      <a:pt x="6725" y="85"/>
                    </a:cubicBezTo>
                    <a:cubicBezTo>
                      <a:pt x="6614" y="28"/>
                      <a:pt x="6520" y="1"/>
                      <a:pt x="6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5"/>
              <p:cNvSpPr/>
              <p:nvPr/>
            </p:nvSpPr>
            <p:spPr>
              <a:xfrm>
                <a:off x="3030425" y="2511975"/>
                <a:ext cx="127175" cy="129875"/>
              </a:xfrm>
              <a:custGeom>
                <a:avLst/>
                <a:gdLst/>
                <a:ahLst/>
                <a:cxnLst/>
                <a:rect l="l" t="t" r="r" b="b"/>
                <a:pathLst>
                  <a:path w="5087" h="5195" extrusionOk="0">
                    <a:moveTo>
                      <a:pt x="5025" y="1"/>
                    </a:moveTo>
                    <a:cubicBezTo>
                      <a:pt x="5012" y="1"/>
                      <a:pt x="4999" y="5"/>
                      <a:pt x="4989" y="15"/>
                    </a:cubicBezTo>
                    <a:cubicBezTo>
                      <a:pt x="4323" y="956"/>
                      <a:pt x="3680" y="1920"/>
                      <a:pt x="3001" y="2837"/>
                    </a:cubicBezTo>
                    <a:cubicBezTo>
                      <a:pt x="2803" y="3077"/>
                      <a:pt x="1065" y="5129"/>
                      <a:pt x="306" y="5129"/>
                    </a:cubicBezTo>
                    <a:cubicBezTo>
                      <a:pt x="198" y="5129"/>
                      <a:pt x="109" y="5087"/>
                      <a:pt x="48" y="4992"/>
                    </a:cubicBezTo>
                    <a:cubicBezTo>
                      <a:pt x="44" y="4979"/>
                      <a:pt x="36" y="4974"/>
                      <a:pt x="28" y="4974"/>
                    </a:cubicBezTo>
                    <a:cubicBezTo>
                      <a:pt x="15" y="4974"/>
                      <a:pt x="1" y="4989"/>
                      <a:pt x="1" y="5004"/>
                    </a:cubicBezTo>
                    <a:cubicBezTo>
                      <a:pt x="53" y="5138"/>
                      <a:pt x="154" y="5194"/>
                      <a:pt x="284" y="5194"/>
                    </a:cubicBezTo>
                    <a:cubicBezTo>
                      <a:pt x="858" y="5194"/>
                      <a:pt x="2009" y="4115"/>
                      <a:pt x="2203" y="3920"/>
                    </a:cubicBezTo>
                    <a:cubicBezTo>
                      <a:pt x="3322" y="2777"/>
                      <a:pt x="4168" y="1361"/>
                      <a:pt x="5061" y="63"/>
                    </a:cubicBezTo>
                    <a:cubicBezTo>
                      <a:pt x="5086" y="29"/>
                      <a:pt x="5057" y="1"/>
                      <a:pt x="50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5"/>
              <p:cNvSpPr/>
              <p:nvPr/>
            </p:nvSpPr>
            <p:spPr>
              <a:xfrm>
                <a:off x="3153450" y="2488400"/>
                <a:ext cx="19375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1081" extrusionOk="0">
                    <a:moveTo>
                      <a:pt x="757" y="0"/>
                    </a:moveTo>
                    <a:cubicBezTo>
                      <a:pt x="751" y="0"/>
                      <a:pt x="743" y="2"/>
                      <a:pt x="735" y="6"/>
                    </a:cubicBezTo>
                    <a:cubicBezTo>
                      <a:pt x="485" y="327"/>
                      <a:pt x="164" y="684"/>
                      <a:pt x="9" y="1053"/>
                    </a:cubicBezTo>
                    <a:cubicBezTo>
                      <a:pt x="1" y="1062"/>
                      <a:pt x="9" y="1081"/>
                      <a:pt x="23" y="1081"/>
                    </a:cubicBezTo>
                    <a:cubicBezTo>
                      <a:pt x="29" y="1081"/>
                      <a:pt x="37" y="1077"/>
                      <a:pt x="44" y="1065"/>
                    </a:cubicBezTo>
                    <a:cubicBezTo>
                      <a:pt x="175" y="923"/>
                      <a:pt x="259" y="744"/>
                      <a:pt x="366" y="565"/>
                    </a:cubicBezTo>
                    <a:cubicBezTo>
                      <a:pt x="485" y="363"/>
                      <a:pt x="616" y="184"/>
                      <a:pt x="759" y="6"/>
                    </a:cubicBezTo>
                    <a:cubicBezTo>
                      <a:pt x="775" y="6"/>
                      <a:pt x="769" y="0"/>
                      <a:pt x="7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5"/>
              <p:cNvSpPr/>
              <p:nvPr/>
            </p:nvSpPr>
            <p:spPr>
              <a:xfrm>
                <a:off x="3148975" y="2491075"/>
                <a:ext cx="225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1338" extrusionOk="0">
                    <a:moveTo>
                      <a:pt x="888" y="1"/>
                    </a:moveTo>
                    <a:cubicBezTo>
                      <a:pt x="885" y="1"/>
                      <a:pt x="882" y="2"/>
                      <a:pt x="878" y="6"/>
                    </a:cubicBezTo>
                    <a:cubicBezTo>
                      <a:pt x="581" y="423"/>
                      <a:pt x="235" y="851"/>
                      <a:pt x="9" y="1316"/>
                    </a:cubicBezTo>
                    <a:cubicBezTo>
                      <a:pt x="1" y="1324"/>
                      <a:pt x="10" y="1338"/>
                      <a:pt x="24" y="1338"/>
                    </a:cubicBezTo>
                    <a:cubicBezTo>
                      <a:pt x="30" y="1338"/>
                      <a:pt x="37" y="1335"/>
                      <a:pt x="45" y="1327"/>
                    </a:cubicBezTo>
                    <a:cubicBezTo>
                      <a:pt x="378" y="946"/>
                      <a:pt x="652" y="458"/>
                      <a:pt x="902" y="18"/>
                    </a:cubicBezTo>
                    <a:cubicBezTo>
                      <a:pt x="902" y="9"/>
                      <a:pt x="896" y="1"/>
                      <a:pt x="8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5"/>
              <p:cNvSpPr/>
              <p:nvPr/>
            </p:nvSpPr>
            <p:spPr>
              <a:xfrm>
                <a:off x="3166450" y="2468100"/>
                <a:ext cx="26825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245" extrusionOk="0">
                    <a:moveTo>
                      <a:pt x="1037" y="0"/>
                    </a:moveTo>
                    <a:cubicBezTo>
                      <a:pt x="1032" y="0"/>
                      <a:pt x="1027" y="2"/>
                      <a:pt x="1025" y="8"/>
                    </a:cubicBezTo>
                    <a:cubicBezTo>
                      <a:pt x="560" y="258"/>
                      <a:pt x="132" y="734"/>
                      <a:pt x="1" y="1223"/>
                    </a:cubicBezTo>
                    <a:cubicBezTo>
                      <a:pt x="1" y="1231"/>
                      <a:pt x="6" y="1245"/>
                      <a:pt x="14" y="1245"/>
                    </a:cubicBezTo>
                    <a:cubicBezTo>
                      <a:pt x="17" y="1245"/>
                      <a:pt x="21" y="1242"/>
                      <a:pt x="25" y="1234"/>
                    </a:cubicBezTo>
                    <a:cubicBezTo>
                      <a:pt x="179" y="996"/>
                      <a:pt x="310" y="758"/>
                      <a:pt x="501" y="556"/>
                    </a:cubicBezTo>
                    <a:cubicBezTo>
                      <a:pt x="667" y="365"/>
                      <a:pt x="858" y="199"/>
                      <a:pt x="1072" y="32"/>
                    </a:cubicBezTo>
                    <a:cubicBezTo>
                      <a:pt x="1072" y="23"/>
                      <a:pt x="1052" y="0"/>
                      <a:pt x="10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5"/>
              <p:cNvSpPr/>
              <p:nvPr/>
            </p:nvSpPr>
            <p:spPr>
              <a:xfrm>
                <a:off x="3052625" y="2466800"/>
                <a:ext cx="164750" cy="23617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9447" extrusionOk="0">
                    <a:moveTo>
                      <a:pt x="5828" y="1"/>
                    </a:moveTo>
                    <a:cubicBezTo>
                      <a:pt x="5828" y="1"/>
                      <a:pt x="5816" y="12"/>
                      <a:pt x="5828" y="24"/>
                    </a:cubicBezTo>
                    <a:cubicBezTo>
                      <a:pt x="6590" y="667"/>
                      <a:pt x="5959" y="2120"/>
                      <a:pt x="5768" y="2930"/>
                    </a:cubicBezTo>
                    <a:cubicBezTo>
                      <a:pt x="5518" y="4013"/>
                      <a:pt x="5006" y="4823"/>
                      <a:pt x="4256" y="5632"/>
                    </a:cubicBezTo>
                    <a:cubicBezTo>
                      <a:pt x="3018" y="6978"/>
                      <a:pt x="1791" y="8633"/>
                      <a:pt x="53" y="9359"/>
                    </a:cubicBezTo>
                    <a:cubicBezTo>
                      <a:pt x="0" y="9369"/>
                      <a:pt x="32" y="9446"/>
                      <a:pt x="73" y="9446"/>
                    </a:cubicBezTo>
                    <a:cubicBezTo>
                      <a:pt x="78" y="9446"/>
                      <a:pt x="84" y="9445"/>
                      <a:pt x="89" y="9442"/>
                    </a:cubicBezTo>
                    <a:cubicBezTo>
                      <a:pt x="1113" y="9145"/>
                      <a:pt x="1887" y="8406"/>
                      <a:pt x="2601" y="7644"/>
                    </a:cubicBezTo>
                    <a:cubicBezTo>
                      <a:pt x="3423" y="6763"/>
                      <a:pt x="4327" y="5918"/>
                      <a:pt x="5042" y="4965"/>
                    </a:cubicBezTo>
                    <a:cubicBezTo>
                      <a:pt x="5756" y="4013"/>
                      <a:pt x="5935" y="2870"/>
                      <a:pt x="6173" y="1739"/>
                    </a:cubicBezTo>
                    <a:cubicBezTo>
                      <a:pt x="6292" y="1155"/>
                      <a:pt x="6483" y="334"/>
                      <a:pt x="58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5"/>
              <p:cNvSpPr/>
              <p:nvPr/>
            </p:nvSpPr>
            <p:spPr>
              <a:xfrm>
                <a:off x="3093825" y="26769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5"/>
              <p:cNvSpPr/>
              <p:nvPr/>
            </p:nvSpPr>
            <p:spPr>
              <a:xfrm>
                <a:off x="3093825" y="2563650"/>
                <a:ext cx="127475" cy="113925"/>
              </a:xfrm>
              <a:custGeom>
                <a:avLst/>
                <a:gdLst/>
                <a:ahLst/>
                <a:cxnLst/>
                <a:rect l="l" t="t" r="r" b="b"/>
                <a:pathLst>
                  <a:path w="5099" h="4557" extrusionOk="0">
                    <a:moveTo>
                      <a:pt x="5028" y="0"/>
                    </a:moveTo>
                    <a:cubicBezTo>
                      <a:pt x="5014" y="0"/>
                      <a:pt x="4999" y="6"/>
                      <a:pt x="4989" y="20"/>
                    </a:cubicBezTo>
                    <a:cubicBezTo>
                      <a:pt x="4251" y="1020"/>
                      <a:pt x="3703" y="2020"/>
                      <a:pt x="2608" y="2687"/>
                    </a:cubicBezTo>
                    <a:cubicBezTo>
                      <a:pt x="2251" y="2889"/>
                      <a:pt x="1894" y="3092"/>
                      <a:pt x="1560" y="3342"/>
                    </a:cubicBezTo>
                    <a:cubicBezTo>
                      <a:pt x="1072" y="3699"/>
                      <a:pt x="584" y="4366"/>
                      <a:pt x="1" y="4556"/>
                    </a:cubicBezTo>
                    <a:cubicBezTo>
                      <a:pt x="489" y="4485"/>
                      <a:pt x="739" y="4116"/>
                      <a:pt x="1096" y="3806"/>
                    </a:cubicBezTo>
                    <a:cubicBezTo>
                      <a:pt x="1656" y="3342"/>
                      <a:pt x="2251" y="3032"/>
                      <a:pt x="2846" y="2651"/>
                    </a:cubicBezTo>
                    <a:cubicBezTo>
                      <a:pt x="3799" y="2044"/>
                      <a:pt x="4549" y="1068"/>
                      <a:pt x="5073" y="79"/>
                    </a:cubicBezTo>
                    <a:cubicBezTo>
                      <a:pt x="5098" y="37"/>
                      <a:pt x="5063" y="0"/>
                      <a:pt x="50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5"/>
              <p:cNvSpPr/>
              <p:nvPr/>
            </p:nvSpPr>
            <p:spPr>
              <a:xfrm>
                <a:off x="3193900" y="2565300"/>
                <a:ext cx="4172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4891" extrusionOk="0">
                    <a:moveTo>
                      <a:pt x="1127" y="1"/>
                    </a:moveTo>
                    <a:cubicBezTo>
                      <a:pt x="1120" y="1"/>
                      <a:pt x="1113" y="1"/>
                      <a:pt x="1105" y="2"/>
                    </a:cubicBezTo>
                    <a:cubicBezTo>
                      <a:pt x="1070" y="13"/>
                      <a:pt x="1070" y="25"/>
                      <a:pt x="1082" y="25"/>
                    </a:cubicBezTo>
                    <a:cubicBezTo>
                      <a:pt x="1498" y="73"/>
                      <a:pt x="1189" y="2109"/>
                      <a:pt x="1165" y="2347"/>
                    </a:cubicBezTo>
                    <a:cubicBezTo>
                      <a:pt x="1010" y="3335"/>
                      <a:pt x="665" y="4073"/>
                      <a:pt x="10" y="4835"/>
                    </a:cubicBezTo>
                    <a:cubicBezTo>
                      <a:pt x="1" y="4863"/>
                      <a:pt x="6" y="4891"/>
                      <a:pt x="31" y="4891"/>
                    </a:cubicBezTo>
                    <a:cubicBezTo>
                      <a:pt x="38" y="4891"/>
                      <a:pt x="47" y="4888"/>
                      <a:pt x="58" y="4883"/>
                    </a:cubicBezTo>
                    <a:cubicBezTo>
                      <a:pt x="986" y="4276"/>
                      <a:pt x="1236" y="3097"/>
                      <a:pt x="1320" y="2073"/>
                    </a:cubicBezTo>
                    <a:cubicBezTo>
                      <a:pt x="1355" y="1791"/>
                      <a:pt x="1669" y="1"/>
                      <a:pt x="1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5"/>
              <p:cNvSpPr/>
              <p:nvPr/>
            </p:nvSpPr>
            <p:spPr>
              <a:xfrm>
                <a:off x="2985175" y="2681700"/>
                <a:ext cx="214350" cy="91175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3647" extrusionOk="0">
                    <a:moveTo>
                      <a:pt x="8543" y="1"/>
                    </a:moveTo>
                    <a:cubicBezTo>
                      <a:pt x="8536" y="1"/>
                      <a:pt x="8530" y="5"/>
                      <a:pt x="8526" y="13"/>
                    </a:cubicBezTo>
                    <a:cubicBezTo>
                      <a:pt x="8038" y="787"/>
                      <a:pt x="7085" y="834"/>
                      <a:pt x="6275" y="1084"/>
                    </a:cubicBezTo>
                    <a:cubicBezTo>
                      <a:pt x="5704" y="1263"/>
                      <a:pt x="5240" y="1561"/>
                      <a:pt x="4751" y="1906"/>
                    </a:cubicBezTo>
                    <a:cubicBezTo>
                      <a:pt x="3323" y="2930"/>
                      <a:pt x="1834" y="3406"/>
                      <a:pt x="60" y="3549"/>
                    </a:cubicBezTo>
                    <a:cubicBezTo>
                      <a:pt x="1" y="3549"/>
                      <a:pt x="1" y="3632"/>
                      <a:pt x="60" y="3632"/>
                    </a:cubicBezTo>
                    <a:cubicBezTo>
                      <a:pt x="194" y="3642"/>
                      <a:pt x="329" y="3646"/>
                      <a:pt x="463" y="3646"/>
                    </a:cubicBezTo>
                    <a:cubicBezTo>
                      <a:pt x="1878" y="3646"/>
                      <a:pt x="3290" y="3141"/>
                      <a:pt x="4454" y="2358"/>
                    </a:cubicBezTo>
                    <a:cubicBezTo>
                      <a:pt x="4882" y="2061"/>
                      <a:pt x="5287" y="1703"/>
                      <a:pt x="5740" y="1465"/>
                    </a:cubicBezTo>
                    <a:cubicBezTo>
                      <a:pt x="6192" y="1227"/>
                      <a:pt x="6680" y="1144"/>
                      <a:pt x="7156" y="1013"/>
                    </a:cubicBezTo>
                    <a:cubicBezTo>
                      <a:pt x="7752" y="846"/>
                      <a:pt x="8240" y="584"/>
                      <a:pt x="8573" y="49"/>
                    </a:cubicBezTo>
                    <a:cubicBezTo>
                      <a:pt x="8573" y="17"/>
                      <a:pt x="8557" y="1"/>
                      <a:pt x="85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5"/>
              <p:cNvSpPr/>
              <p:nvPr/>
            </p:nvSpPr>
            <p:spPr>
              <a:xfrm>
                <a:off x="2954225" y="2766625"/>
                <a:ext cx="25325" cy="41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64" extrusionOk="0">
                    <a:moveTo>
                      <a:pt x="348" y="1"/>
                    </a:moveTo>
                    <a:cubicBezTo>
                      <a:pt x="235" y="1"/>
                      <a:pt x="121" y="15"/>
                      <a:pt x="36" y="69"/>
                    </a:cubicBezTo>
                    <a:cubicBezTo>
                      <a:pt x="1" y="92"/>
                      <a:pt x="1" y="128"/>
                      <a:pt x="36" y="128"/>
                    </a:cubicBezTo>
                    <a:cubicBezTo>
                      <a:pt x="84" y="140"/>
                      <a:pt x="133" y="144"/>
                      <a:pt x="182" y="144"/>
                    </a:cubicBezTo>
                    <a:cubicBezTo>
                      <a:pt x="281" y="144"/>
                      <a:pt x="382" y="128"/>
                      <a:pt x="477" y="128"/>
                    </a:cubicBezTo>
                    <a:cubicBezTo>
                      <a:pt x="643" y="128"/>
                      <a:pt x="822" y="164"/>
                      <a:pt x="989" y="164"/>
                    </a:cubicBezTo>
                    <a:cubicBezTo>
                      <a:pt x="1001" y="164"/>
                      <a:pt x="1013" y="152"/>
                      <a:pt x="1001" y="128"/>
                    </a:cubicBezTo>
                    <a:cubicBezTo>
                      <a:pt x="846" y="57"/>
                      <a:pt x="691" y="21"/>
                      <a:pt x="524" y="9"/>
                    </a:cubicBezTo>
                    <a:cubicBezTo>
                      <a:pt x="470" y="5"/>
                      <a:pt x="409" y="1"/>
                      <a:pt x="3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5"/>
              <p:cNvSpPr/>
              <p:nvPr/>
            </p:nvSpPr>
            <p:spPr>
              <a:xfrm>
                <a:off x="2936375" y="2755975"/>
                <a:ext cx="14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5" extrusionOk="0">
                    <a:moveTo>
                      <a:pt x="332" y="98"/>
                    </a:moveTo>
                    <a:cubicBezTo>
                      <a:pt x="376" y="98"/>
                      <a:pt x="419" y="101"/>
                      <a:pt x="463" y="106"/>
                    </a:cubicBezTo>
                    <a:lnTo>
                      <a:pt x="463" y="106"/>
                    </a:lnTo>
                    <a:cubicBezTo>
                      <a:pt x="464" y="116"/>
                      <a:pt x="465" y="126"/>
                      <a:pt x="465" y="137"/>
                    </a:cubicBezTo>
                    <a:cubicBezTo>
                      <a:pt x="453" y="185"/>
                      <a:pt x="417" y="245"/>
                      <a:pt x="369" y="256"/>
                    </a:cubicBezTo>
                    <a:cubicBezTo>
                      <a:pt x="341" y="273"/>
                      <a:pt x="312" y="281"/>
                      <a:pt x="282" y="281"/>
                    </a:cubicBezTo>
                    <a:cubicBezTo>
                      <a:pt x="197" y="281"/>
                      <a:pt x="116" y="217"/>
                      <a:pt x="99" y="126"/>
                    </a:cubicBezTo>
                    <a:lnTo>
                      <a:pt x="99" y="126"/>
                    </a:lnTo>
                    <a:cubicBezTo>
                      <a:pt x="176" y="106"/>
                      <a:pt x="254" y="98"/>
                      <a:pt x="332" y="98"/>
                    </a:cubicBezTo>
                    <a:close/>
                    <a:moveTo>
                      <a:pt x="259" y="0"/>
                    </a:moveTo>
                    <a:cubicBezTo>
                      <a:pt x="183" y="0"/>
                      <a:pt x="107" y="15"/>
                      <a:pt x="36" y="42"/>
                    </a:cubicBezTo>
                    <a:cubicBezTo>
                      <a:pt x="12" y="42"/>
                      <a:pt x="0" y="54"/>
                      <a:pt x="0" y="78"/>
                    </a:cubicBezTo>
                    <a:cubicBezTo>
                      <a:pt x="10" y="230"/>
                      <a:pt x="133" y="365"/>
                      <a:pt x="279" y="365"/>
                    </a:cubicBezTo>
                    <a:cubicBezTo>
                      <a:pt x="304" y="365"/>
                      <a:pt x="331" y="361"/>
                      <a:pt x="357" y="352"/>
                    </a:cubicBezTo>
                    <a:cubicBezTo>
                      <a:pt x="429" y="316"/>
                      <a:pt x="488" y="256"/>
                      <a:pt x="536" y="197"/>
                    </a:cubicBezTo>
                    <a:cubicBezTo>
                      <a:pt x="572" y="137"/>
                      <a:pt x="595" y="30"/>
                      <a:pt x="524" y="6"/>
                    </a:cubicBezTo>
                    <a:cubicBezTo>
                      <a:pt x="521" y="3"/>
                      <a:pt x="516" y="2"/>
                      <a:pt x="511" y="2"/>
                    </a:cubicBezTo>
                    <a:cubicBezTo>
                      <a:pt x="499" y="2"/>
                      <a:pt x="485" y="10"/>
                      <a:pt x="476" y="18"/>
                    </a:cubicBezTo>
                    <a:cubicBezTo>
                      <a:pt x="472" y="25"/>
                      <a:pt x="469" y="32"/>
                      <a:pt x="466" y="39"/>
                    </a:cubicBezTo>
                    <a:lnTo>
                      <a:pt x="466" y="39"/>
                    </a:lnTo>
                    <a:cubicBezTo>
                      <a:pt x="399" y="13"/>
                      <a:pt x="329" y="0"/>
                      <a:pt x="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5"/>
              <p:cNvSpPr/>
              <p:nvPr/>
            </p:nvSpPr>
            <p:spPr>
              <a:xfrm>
                <a:off x="3011675" y="2728625"/>
                <a:ext cx="38100" cy="21225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849" extrusionOk="0">
                    <a:moveTo>
                      <a:pt x="1289" y="1"/>
                    </a:moveTo>
                    <a:cubicBezTo>
                      <a:pt x="1043" y="1"/>
                      <a:pt x="793" y="64"/>
                      <a:pt x="572" y="184"/>
                    </a:cubicBezTo>
                    <a:cubicBezTo>
                      <a:pt x="358" y="315"/>
                      <a:pt x="36" y="541"/>
                      <a:pt x="0" y="803"/>
                    </a:cubicBezTo>
                    <a:cubicBezTo>
                      <a:pt x="0" y="829"/>
                      <a:pt x="13" y="848"/>
                      <a:pt x="33" y="848"/>
                    </a:cubicBezTo>
                    <a:cubicBezTo>
                      <a:pt x="41" y="848"/>
                      <a:pt x="50" y="845"/>
                      <a:pt x="60" y="838"/>
                    </a:cubicBezTo>
                    <a:cubicBezTo>
                      <a:pt x="262" y="636"/>
                      <a:pt x="381" y="422"/>
                      <a:pt x="631" y="267"/>
                    </a:cubicBezTo>
                    <a:cubicBezTo>
                      <a:pt x="905" y="124"/>
                      <a:pt x="1203" y="41"/>
                      <a:pt x="1501" y="41"/>
                    </a:cubicBezTo>
                    <a:cubicBezTo>
                      <a:pt x="1505" y="46"/>
                      <a:pt x="1509" y="47"/>
                      <a:pt x="1512" y="47"/>
                    </a:cubicBezTo>
                    <a:cubicBezTo>
                      <a:pt x="1523" y="47"/>
                      <a:pt x="1520" y="17"/>
                      <a:pt x="1501" y="17"/>
                    </a:cubicBezTo>
                    <a:cubicBezTo>
                      <a:pt x="1431" y="6"/>
                      <a:pt x="1360" y="1"/>
                      <a:pt x="12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5"/>
              <p:cNvSpPr/>
              <p:nvPr/>
            </p:nvSpPr>
            <p:spPr>
              <a:xfrm>
                <a:off x="3012575" y="2729700"/>
                <a:ext cx="43225" cy="25650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026" extrusionOk="0">
                    <a:moveTo>
                      <a:pt x="1480" y="0"/>
                    </a:moveTo>
                    <a:cubicBezTo>
                      <a:pt x="1467" y="0"/>
                      <a:pt x="1458" y="13"/>
                      <a:pt x="1465" y="33"/>
                    </a:cubicBezTo>
                    <a:cubicBezTo>
                      <a:pt x="1635" y="473"/>
                      <a:pt x="872" y="995"/>
                      <a:pt x="389" y="995"/>
                    </a:cubicBezTo>
                    <a:cubicBezTo>
                      <a:pt x="231" y="995"/>
                      <a:pt x="103" y="939"/>
                      <a:pt x="48" y="807"/>
                    </a:cubicBezTo>
                    <a:cubicBezTo>
                      <a:pt x="42" y="790"/>
                      <a:pt x="30" y="781"/>
                      <a:pt x="20" y="781"/>
                    </a:cubicBezTo>
                    <a:cubicBezTo>
                      <a:pt x="9" y="781"/>
                      <a:pt x="0" y="790"/>
                      <a:pt x="0" y="807"/>
                    </a:cubicBezTo>
                    <a:cubicBezTo>
                      <a:pt x="7" y="960"/>
                      <a:pt x="144" y="1026"/>
                      <a:pt x="335" y="1026"/>
                    </a:cubicBezTo>
                    <a:cubicBezTo>
                      <a:pt x="843" y="1026"/>
                      <a:pt x="1729" y="558"/>
                      <a:pt x="1512" y="22"/>
                    </a:cubicBezTo>
                    <a:cubicBezTo>
                      <a:pt x="1502" y="7"/>
                      <a:pt x="1490" y="0"/>
                      <a:pt x="1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5"/>
              <p:cNvSpPr/>
              <p:nvPr/>
            </p:nvSpPr>
            <p:spPr>
              <a:xfrm>
                <a:off x="2932200" y="2776600"/>
                <a:ext cx="223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484" extrusionOk="0">
                    <a:moveTo>
                      <a:pt x="460" y="96"/>
                    </a:moveTo>
                    <a:cubicBezTo>
                      <a:pt x="520" y="96"/>
                      <a:pt x="580" y="112"/>
                      <a:pt x="632" y="146"/>
                    </a:cubicBezTo>
                    <a:cubicBezTo>
                      <a:pt x="638" y="155"/>
                      <a:pt x="645" y="159"/>
                      <a:pt x="653" y="159"/>
                    </a:cubicBezTo>
                    <a:cubicBezTo>
                      <a:pt x="668" y="159"/>
                      <a:pt x="683" y="144"/>
                      <a:pt x="685" y="129"/>
                    </a:cubicBezTo>
                    <a:lnTo>
                      <a:pt x="685" y="129"/>
                    </a:lnTo>
                    <a:cubicBezTo>
                      <a:pt x="804" y="267"/>
                      <a:pt x="617" y="325"/>
                      <a:pt x="477" y="336"/>
                    </a:cubicBezTo>
                    <a:cubicBezTo>
                      <a:pt x="368" y="336"/>
                      <a:pt x="259" y="320"/>
                      <a:pt x="157" y="280"/>
                    </a:cubicBezTo>
                    <a:lnTo>
                      <a:pt x="157" y="280"/>
                    </a:lnTo>
                    <a:cubicBezTo>
                      <a:pt x="201" y="168"/>
                      <a:pt x="331" y="96"/>
                      <a:pt x="460" y="96"/>
                    </a:cubicBezTo>
                    <a:close/>
                    <a:moveTo>
                      <a:pt x="402" y="1"/>
                    </a:moveTo>
                    <a:cubicBezTo>
                      <a:pt x="219" y="1"/>
                      <a:pt x="39" y="119"/>
                      <a:pt x="0" y="313"/>
                    </a:cubicBezTo>
                    <a:cubicBezTo>
                      <a:pt x="0" y="348"/>
                      <a:pt x="0" y="384"/>
                      <a:pt x="36" y="384"/>
                    </a:cubicBezTo>
                    <a:cubicBezTo>
                      <a:pt x="151" y="438"/>
                      <a:pt x="314" y="484"/>
                      <a:pt x="471" y="484"/>
                    </a:cubicBezTo>
                    <a:cubicBezTo>
                      <a:pt x="593" y="484"/>
                      <a:pt x="710" y="457"/>
                      <a:pt x="798" y="384"/>
                    </a:cubicBezTo>
                    <a:cubicBezTo>
                      <a:pt x="870" y="324"/>
                      <a:pt x="893" y="241"/>
                      <a:pt x="858" y="146"/>
                    </a:cubicBezTo>
                    <a:cubicBezTo>
                      <a:pt x="831" y="101"/>
                      <a:pt x="790" y="62"/>
                      <a:pt x="740" y="62"/>
                    </a:cubicBezTo>
                    <a:cubicBezTo>
                      <a:pt x="724" y="62"/>
                      <a:pt x="708" y="66"/>
                      <a:pt x="691" y="74"/>
                    </a:cubicBezTo>
                    <a:cubicBezTo>
                      <a:pt x="682" y="83"/>
                      <a:pt x="680" y="98"/>
                      <a:pt x="679" y="110"/>
                    </a:cubicBezTo>
                    <a:lnTo>
                      <a:pt x="679" y="110"/>
                    </a:lnTo>
                    <a:cubicBezTo>
                      <a:pt x="679" y="110"/>
                      <a:pt x="679" y="110"/>
                      <a:pt x="679" y="110"/>
                    </a:cubicBezTo>
                    <a:cubicBezTo>
                      <a:pt x="600" y="35"/>
                      <a:pt x="500" y="1"/>
                      <a:pt x="4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5"/>
              <p:cNvSpPr/>
              <p:nvPr/>
            </p:nvSpPr>
            <p:spPr>
              <a:xfrm>
                <a:off x="2934875" y="2748400"/>
                <a:ext cx="35732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14293" h="2700" extrusionOk="0">
                    <a:moveTo>
                      <a:pt x="14203" y="1"/>
                    </a:moveTo>
                    <a:cubicBezTo>
                      <a:pt x="14191" y="1"/>
                      <a:pt x="14179" y="4"/>
                      <a:pt x="14169" y="12"/>
                    </a:cubicBezTo>
                    <a:cubicBezTo>
                      <a:pt x="13729" y="369"/>
                      <a:pt x="13324" y="798"/>
                      <a:pt x="12847" y="1131"/>
                    </a:cubicBezTo>
                    <a:cubicBezTo>
                      <a:pt x="12264" y="1536"/>
                      <a:pt x="11645" y="1691"/>
                      <a:pt x="10942" y="1798"/>
                    </a:cubicBezTo>
                    <a:cubicBezTo>
                      <a:pt x="9704" y="1988"/>
                      <a:pt x="8466" y="2143"/>
                      <a:pt x="7252" y="2322"/>
                    </a:cubicBezTo>
                    <a:cubicBezTo>
                      <a:pt x="6308" y="2460"/>
                      <a:pt x="5389" y="2555"/>
                      <a:pt x="4459" y="2555"/>
                    </a:cubicBezTo>
                    <a:cubicBezTo>
                      <a:pt x="4110" y="2555"/>
                      <a:pt x="3760" y="2541"/>
                      <a:pt x="3406" y="2512"/>
                    </a:cubicBezTo>
                    <a:cubicBezTo>
                      <a:pt x="2750" y="2457"/>
                      <a:pt x="2085" y="2382"/>
                      <a:pt x="1425" y="2382"/>
                    </a:cubicBezTo>
                    <a:cubicBezTo>
                      <a:pt x="947" y="2382"/>
                      <a:pt x="470" y="2421"/>
                      <a:pt x="1" y="2536"/>
                    </a:cubicBezTo>
                    <a:cubicBezTo>
                      <a:pt x="1" y="2548"/>
                      <a:pt x="1" y="2560"/>
                      <a:pt x="13" y="2560"/>
                    </a:cubicBezTo>
                    <a:cubicBezTo>
                      <a:pt x="386" y="2524"/>
                      <a:pt x="753" y="2509"/>
                      <a:pt x="1118" y="2509"/>
                    </a:cubicBezTo>
                    <a:cubicBezTo>
                      <a:pt x="2081" y="2509"/>
                      <a:pt x="3025" y="2610"/>
                      <a:pt x="4001" y="2679"/>
                    </a:cubicBezTo>
                    <a:cubicBezTo>
                      <a:pt x="4230" y="2693"/>
                      <a:pt x="4459" y="2700"/>
                      <a:pt x="4686" y="2700"/>
                    </a:cubicBezTo>
                    <a:cubicBezTo>
                      <a:pt x="5769" y="2700"/>
                      <a:pt x="6834" y="2550"/>
                      <a:pt x="7906" y="2393"/>
                    </a:cubicBezTo>
                    <a:cubicBezTo>
                      <a:pt x="9216" y="2203"/>
                      <a:pt x="10669" y="2143"/>
                      <a:pt x="11943" y="1786"/>
                    </a:cubicBezTo>
                    <a:cubicBezTo>
                      <a:pt x="12871" y="1512"/>
                      <a:pt x="13681" y="833"/>
                      <a:pt x="14264" y="83"/>
                    </a:cubicBezTo>
                    <a:cubicBezTo>
                      <a:pt x="14292" y="46"/>
                      <a:pt x="14247" y="1"/>
                      <a:pt x="142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5"/>
              <p:cNvSpPr/>
              <p:nvPr/>
            </p:nvSpPr>
            <p:spPr>
              <a:xfrm>
                <a:off x="3285525" y="2702225"/>
                <a:ext cx="1340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1955" extrusionOk="0">
                    <a:moveTo>
                      <a:pt x="19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36" y="347"/>
                      <a:pt x="143" y="644"/>
                      <a:pt x="191" y="942"/>
                    </a:cubicBezTo>
                    <a:cubicBezTo>
                      <a:pt x="238" y="1299"/>
                      <a:pt x="143" y="1609"/>
                      <a:pt x="143" y="1954"/>
                    </a:cubicBezTo>
                    <a:cubicBezTo>
                      <a:pt x="536" y="1478"/>
                      <a:pt x="262" y="490"/>
                      <a:pt x="36" y="13"/>
                    </a:cubicBezTo>
                    <a:cubicBezTo>
                      <a:pt x="31" y="4"/>
                      <a:pt x="25" y="0"/>
                      <a:pt x="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5"/>
              <p:cNvSpPr/>
              <p:nvPr/>
            </p:nvSpPr>
            <p:spPr>
              <a:xfrm>
                <a:off x="3080475" y="2703275"/>
                <a:ext cx="204350" cy="48450"/>
              </a:xfrm>
              <a:custGeom>
                <a:avLst/>
                <a:gdLst/>
                <a:ahLst/>
                <a:cxnLst/>
                <a:rect l="l" t="t" r="r" b="b"/>
                <a:pathLst>
                  <a:path w="8174" h="1938" extrusionOk="0">
                    <a:moveTo>
                      <a:pt x="8139" y="0"/>
                    </a:moveTo>
                    <a:cubicBezTo>
                      <a:pt x="8133" y="0"/>
                      <a:pt x="8126" y="2"/>
                      <a:pt x="8119" y="7"/>
                    </a:cubicBezTo>
                    <a:cubicBezTo>
                      <a:pt x="7690" y="162"/>
                      <a:pt x="7274" y="376"/>
                      <a:pt x="6833" y="448"/>
                    </a:cubicBezTo>
                    <a:cubicBezTo>
                      <a:pt x="6345" y="543"/>
                      <a:pt x="5880" y="495"/>
                      <a:pt x="5404" y="543"/>
                    </a:cubicBezTo>
                    <a:cubicBezTo>
                      <a:pt x="4785" y="602"/>
                      <a:pt x="4214" y="793"/>
                      <a:pt x="3630" y="936"/>
                    </a:cubicBezTo>
                    <a:cubicBezTo>
                      <a:pt x="2380" y="1257"/>
                      <a:pt x="1118" y="1090"/>
                      <a:pt x="23" y="1864"/>
                    </a:cubicBezTo>
                    <a:cubicBezTo>
                      <a:pt x="1" y="1886"/>
                      <a:pt x="9" y="1937"/>
                      <a:pt x="46" y="1937"/>
                    </a:cubicBezTo>
                    <a:cubicBezTo>
                      <a:pt x="50" y="1937"/>
                      <a:pt x="54" y="1937"/>
                      <a:pt x="58" y="1936"/>
                    </a:cubicBezTo>
                    <a:cubicBezTo>
                      <a:pt x="785" y="1686"/>
                      <a:pt x="1392" y="1388"/>
                      <a:pt x="2178" y="1329"/>
                    </a:cubicBezTo>
                    <a:cubicBezTo>
                      <a:pt x="2832" y="1269"/>
                      <a:pt x="3428" y="1162"/>
                      <a:pt x="4071" y="983"/>
                    </a:cubicBezTo>
                    <a:cubicBezTo>
                      <a:pt x="5476" y="614"/>
                      <a:pt x="6857" y="745"/>
                      <a:pt x="8155" y="31"/>
                    </a:cubicBezTo>
                    <a:cubicBezTo>
                      <a:pt x="8174" y="31"/>
                      <a:pt x="8162" y="0"/>
                      <a:pt x="8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5"/>
              <p:cNvSpPr/>
              <p:nvPr/>
            </p:nvSpPr>
            <p:spPr>
              <a:xfrm>
                <a:off x="2936525" y="2826850"/>
                <a:ext cx="168225" cy="84375"/>
              </a:xfrm>
              <a:custGeom>
                <a:avLst/>
                <a:gdLst/>
                <a:ahLst/>
                <a:cxnLst/>
                <a:rect l="l" t="t" r="r" b="b"/>
                <a:pathLst>
                  <a:path w="6729" h="3375" extrusionOk="0">
                    <a:moveTo>
                      <a:pt x="38" y="1"/>
                    </a:moveTo>
                    <a:cubicBezTo>
                      <a:pt x="4" y="1"/>
                      <a:pt x="0" y="66"/>
                      <a:pt x="42" y="77"/>
                    </a:cubicBezTo>
                    <a:cubicBezTo>
                      <a:pt x="1054" y="303"/>
                      <a:pt x="1256" y="1279"/>
                      <a:pt x="1792" y="1993"/>
                    </a:cubicBezTo>
                    <a:cubicBezTo>
                      <a:pt x="2090" y="2386"/>
                      <a:pt x="2494" y="2648"/>
                      <a:pt x="2959" y="2839"/>
                    </a:cubicBezTo>
                    <a:cubicBezTo>
                      <a:pt x="3658" y="3120"/>
                      <a:pt x="4618" y="3374"/>
                      <a:pt x="5497" y="3374"/>
                    </a:cubicBezTo>
                    <a:cubicBezTo>
                      <a:pt x="5920" y="3374"/>
                      <a:pt x="6325" y="3315"/>
                      <a:pt x="6674" y="3172"/>
                    </a:cubicBezTo>
                    <a:cubicBezTo>
                      <a:pt x="6729" y="3139"/>
                      <a:pt x="6702" y="3076"/>
                      <a:pt x="6660" y="3076"/>
                    </a:cubicBezTo>
                    <a:cubicBezTo>
                      <a:pt x="6657" y="3076"/>
                      <a:pt x="6653" y="3076"/>
                      <a:pt x="6650" y="3077"/>
                    </a:cubicBezTo>
                    <a:cubicBezTo>
                      <a:pt x="6306" y="3148"/>
                      <a:pt x="5903" y="3186"/>
                      <a:pt x="5477" y="3186"/>
                    </a:cubicBezTo>
                    <a:cubicBezTo>
                      <a:pt x="4250" y="3186"/>
                      <a:pt x="2832" y="2869"/>
                      <a:pt x="2090" y="2101"/>
                    </a:cubicBezTo>
                    <a:cubicBezTo>
                      <a:pt x="1387" y="1374"/>
                      <a:pt x="1232" y="148"/>
                      <a:pt x="54" y="5"/>
                    </a:cubicBezTo>
                    <a:cubicBezTo>
                      <a:pt x="48" y="2"/>
                      <a:pt x="42" y="1"/>
                      <a:pt x="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5"/>
              <p:cNvSpPr/>
              <p:nvPr/>
            </p:nvSpPr>
            <p:spPr>
              <a:xfrm>
                <a:off x="3098025" y="2876775"/>
                <a:ext cx="34025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071" extrusionOk="0">
                    <a:moveTo>
                      <a:pt x="1293" y="1"/>
                    </a:moveTo>
                    <a:cubicBezTo>
                      <a:pt x="1283" y="1"/>
                      <a:pt x="1272" y="3"/>
                      <a:pt x="1261" y="8"/>
                    </a:cubicBezTo>
                    <a:cubicBezTo>
                      <a:pt x="1047" y="187"/>
                      <a:pt x="868" y="389"/>
                      <a:pt x="666" y="544"/>
                    </a:cubicBezTo>
                    <a:cubicBezTo>
                      <a:pt x="452" y="711"/>
                      <a:pt x="190" y="830"/>
                      <a:pt x="11" y="1020"/>
                    </a:cubicBezTo>
                    <a:cubicBezTo>
                      <a:pt x="1" y="1041"/>
                      <a:pt x="8" y="1070"/>
                      <a:pt x="26" y="1070"/>
                    </a:cubicBezTo>
                    <a:cubicBezTo>
                      <a:pt x="29" y="1070"/>
                      <a:pt x="32" y="1070"/>
                      <a:pt x="35" y="1068"/>
                    </a:cubicBezTo>
                    <a:cubicBezTo>
                      <a:pt x="297" y="1020"/>
                      <a:pt x="511" y="818"/>
                      <a:pt x="726" y="663"/>
                    </a:cubicBezTo>
                    <a:cubicBezTo>
                      <a:pt x="952" y="485"/>
                      <a:pt x="1166" y="294"/>
                      <a:pt x="1333" y="68"/>
                    </a:cubicBezTo>
                    <a:cubicBezTo>
                      <a:pt x="1361" y="31"/>
                      <a:pt x="1330" y="1"/>
                      <a:pt x="1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5"/>
              <p:cNvSpPr/>
              <p:nvPr/>
            </p:nvSpPr>
            <p:spPr>
              <a:xfrm>
                <a:off x="3093525" y="2882875"/>
                <a:ext cx="35150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027" extrusionOk="0">
                    <a:moveTo>
                      <a:pt x="1387" y="0"/>
                    </a:moveTo>
                    <a:cubicBezTo>
                      <a:pt x="1385" y="0"/>
                      <a:pt x="1383" y="1"/>
                      <a:pt x="1382" y="2"/>
                    </a:cubicBezTo>
                    <a:cubicBezTo>
                      <a:pt x="1167" y="229"/>
                      <a:pt x="965" y="431"/>
                      <a:pt x="715" y="598"/>
                    </a:cubicBezTo>
                    <a:cubicBezTo>
                      <a:pt x="501" y="753"/>
                      <a:pt x="239" y="812"/>
                      <a:pt x="24" y="955"/>
                    </a:cubicBezTo>
                    <a:cubicBezTo>
                      <a:pt x="1" y="967"/>
                      <a:pt x="24" y="1026"/>
                      <a:pt x="60" y="1026"/>
                    </a:cubicBezTo>
                    <a:cubicBezTo>
                      <a:pt x="322" y="1026"/>
                      <a:pt x="608" y="836"/>
                      <a:pt x="810" y="693"/>
                    </a:cubicBezTo>
                    <a:cubicBezTo>
                      <a:pt x="1048" y="514"/>
                      <a:pt x="1263" y="288"/>
                      <a:pt x="1406" y="26"/>
                    </a:cubicBezTo>
                    <a:cubicBezTo>
                      <a:pt x="1406" y="26"/>
                      <a:pt x="1397" y="0"/>
                      <a:pt x="1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5"/>
              <p:cNvSpPr/>
              <p:nvPr/>
            </p:nvSpPr>
            <p:spPr>
              <a:xfrm>
                <a:off x="3043325" y="2867000"/>
                <a:ext cx="74775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721" extrusionOk="0">
                    <a:moveTo>
                      <a:pt x="37" y="0"/>
                    </a:moveTo>
                    <a:cubicBezTo>
                      <a:pt x="13" y="0"/>
                      <a:pt x="1" y="37"/>
                      <a:pt x="20" y="66"/>
                    </a:cubicBezTo>
                    <a:cubicBezTo>
                      <a:pt x="443" y="353"/>
                      <a:pt x="1341" y="720"/>
                      <a:pt x="2078" y="720"/>
                    </a:cubicBezTo>
                    <a:cubicBezTo>
                      <a:pt x="2441" y="720"/>
                      <a:pt x="2765" y="631"/>
                      <a:pt x="2973" y="399"/>
                    </a:cubicBezTo>
                    <a:cubicBezTo>
                      <a:pt x="2991" y="382"/>
                      <a:pt x="2989" y="351"/>
                      <a:pt x="2977" y="351"/>
                    </a:cubicBezTo>
                    <a:cubicBezTo>
                      <a:pt x="2973" y="351"/>
                      <a:pt x="2967" y="354"/>
                      <a:pt x="2961" y="364"/>
                    </a:cubicBezTo>
                    <a:cubicBezTo>
                      <a:pt x="2705" y="523"/>
                      <a:pt x="2425" y="584"/>
                      <a:pt x="2135" y="584"/>
                    </a:cubicBezTo>
                    <a:cubicBezTo>
                      <a:pt x="1428" y="584"/>
                      <a:pt x="664" y="218"/>
                      <a:pt x="56" y="6"/>
                    </a:cubicBezTo>
                    <a:cubicBezTo>
                      <a:pt x="49" y="2"/>
                      <a:pt x="43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5"/>
              <p:cNvSpPr/>
              <p:nvPr/>
            </p:nvSpPr>
            <p:spPr>
              <a:xfrm>
                <a:off x="3043525" y="2860900"/>
                <a:ext cx="73125" cy="19700"/>
              </a:xfrm>
              <a:custGeom>
                <a:avLst/>
                <a:gdLst/>
                <a:ahLst/>
                <a:cxnLst/>
                <a:rect l="l" t="t" r="r" b="b"/>
                <a:pathLst>
                  <a:path w="2925" h="788" extrusionOk="0">
                    <a:moveTo>
                      <a:pt x="378" y="1"/>
                    </a:moveTo>
                    <a:cubicBezTo>
                      <a:pt x="151" y="1"/>
                      <a:pt x="3" y="61"/>
                      <a:pt x="0" y="215"/>
                    </a:cubicBezTo>
                    <a:cubicBezTo>
                      <a:pt x="0" y="234"/>
                      <a:pt x="11" y="243"/>
                      <a:pt x="21" y="243"/>
                    </a:cubicBezTo>
                    <a:cubicBezTo>
                      <a:pt x="29" y="243"/>
                      <a:pt x="36" y="237"/>
                      <a:pt x="36" y="227"/>
                    </a:cubicBezTo>
                    <a:cubicBezTo>
                      <a:pt x="64" y="140"/>
                      <a:pt x="177" y="105"/>
                      <a:pt x="343" y="105"/>
                    </a:cubicBezTo>
                    <a:cubicBezTo>
                      <a:pt x="1027" y="105"/>
                      <a:pt x="2607" y="700"/>
                      <a:pt x="2846" y="786"/>
                    </a:cubicBezTo>
                    <a:cubicBezTo>
                      <a:pt x="2850" y="787"/>
                      <a:pt x="2855" y="788"/>
                      <a:pt x="2859" y="788"/>
                    </a:cubicBezTo>
                    <a:cubicBezTo>
                      <a:pt x="2909" y="788"/>
                      <a:pt x="2925" y="724"/>
                      <a:pt x="2870" y="691"/>
                    </a:cubicBezTo>
                    <a:cubicBezTo>
                      <a:pt x="2616" y="600"/>
                      <a:pt x="1097" y="1"/>
                      <a:pt x="3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5"/>
              <p:cNvSpPr/>
              <p:nvPr/>
            </p:nvSpPr>
            <p:spPr>
              <a:xfrm>
                <a:off x="2983700" y="2842000"/>
                <a:ext cx="34550" cy="2530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1012" extrusionOk="0">
                    <a:moveTo>
                      <a:pt x="468" y="121"/>
                    </a:moveTo>
                    <a:cubicBezTo>
                      <a:pt x="486" y="121"/>
                      <a:pt x="504" y="122"/>
                      <a:pt x="524" y="125"/>
                    </a:cubicBezTo>
                    <a:cubicBezTo>
                      <a:pt x="607" y="137"/>
                      <a:pt x="715" y="209"/>
                      <a:pt x="786" y="256"/>
                    </a:cubicBezTo>
                    <a:cubicBezTo>
                      <a:pt x="888" y="303"/>
                      <a:pt x="979" y="361"/>
                      <a:pt x="1071" y="411"/>
                    </a:cubicBezTo>
                    <a:lnTo>
                      <a:pt x="1071" y="411"/>
                    </a:lnTo>
                    <a:cubicBezTo>
                      <a:pt x="1024" y="412"/>
                      <a:pt x="1025" y="483"/>
                      <a:pt x="1072" y="494"/>
                    </a:cubicBezTo>
                    <a:cubicBezTo>
                      <a:pt x="1191" y="506"/>
                      <a:pt x="1239" y="602"/>
                      <a:pt x="1203" y="768"/>
                    </a:cubicBezTo>
                    <a:cubicBezTo>
                      <a:pt x="1131" y="840"/>
                      <a:pt x="1060" y="875"/>
                      <a:pt x="953" y="875"/>
                    </a:cubicBezTo>
                    <a:cubicBezTo>
                      <a:pt x="846" y="875"/>
                      <a:pt x="738" y="840"/>
                      <a:pt x="655" y="792"/>
                    </a:cubicBezTo>
                    <a:cubicBezTo>
                      <a:pt x="500" y="721"/>
                      <a:pt x="322" y="614"/>
                      <a:pt x="262" y="447"/>
                    </a:cubicBezTo>
                    <a:cubicBezTo>
                      <a:pt x="208" y="294"/>
                      <a:pt x="273" y="121"/>
                      <a:pt x="468" y="121"/>
                    </a:cubicBezTo>
                    <a:close/>
                    <a:moveTo>
                      <a:pt x="415" y="0"/>
                    </a:moveTo>
                    <a:cubicBezTo>
                      <a:pt x="356" y="0"/>
                      <a:pt x="299" y="16"/>
                      <a:pt x="250" y="54"/>
                    </a:cubicBezTo>
                    <a:cubicBezTo>
                      <a:pt x="0" y="244"/>
                      <a:pt x="143" y="590"/>
                      <a:pt x="346" y="745"/>
                    </a:cubicBezTo>
                    <a:cubicBezTo>
                      <a:pt x="503" y="878"/>
                      <a:pt x="743" y="1012"/>
                      <a:pt x="960" y="1012"/>
                    </a:cubicBezTo>
                    <a:cubicBezTo>
                      <a:pt x="1072" y="1012"/>
                      <a:pt x="1177" y="976"/>
                      <a:pt x="1262" y="887"/>
                    </a:cubicBezTo>
                    <a:cubicBezTo>
                      <a:pt x="1382" y="759"/>
                      <a:pt x="1367" y="546"/>
                      <a:pt x="1252" y="453"/>
                    </a:cubicBezTo>
                    <a:lnTo>
                      <a:pt x="1252" y="453"/>
                    </a:lnTo>
                    <a:cubicBezTo>
                      <a:pt x="1256" y="441"/>
                      <a:pt x="1256" y="428"/>
                      <a:pt x="1250" y="423"/>
                    </a:cubicBezTo>
                    <a:cubicBezTo>
                      <a:pt x="1072" y="268"/>
                      <a:pt x="846" y="137"/>
                      <a:pt x="619" y="54"/>
                    </a:cubicBezTo>
                    <a:cubicBezTo>
                      <a:pt x="555" y="22"/>
                      <a:pt x="484" y="0"/>
                      <a:pt x="4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5"/>
              <p:cNvSpPr/>
              <p:nvPr/>
            </p:nvSpPr>
            <p:spPr>
              <a:xfrm>
                <a:off x="2932925" y="2823200"/>
                <a:ext cx="2580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485" extrusionOk="0">
                    <a:moveTo>
                      <a:pt x="191" y="0"/>
                    </a:moveTo>
                    <a:cubicBezTo>
                      <a:pt x="93" y="0"/>
                      <a:pt x="0" y="41"/>
                      <a:pt x="19" y="163"/>
                    </a:cubicBezTo>
                    <a:cubicBezTo>
                      <a:pt x="26" y="177"/>
                      <a:pt x="45" y="191"/>
                      <a:pt x="62" y="191"/>
                    </a:cubicBezTo>
                    <a:cubicBezTo>
                      <a:pt x="74" y="191"/>
                      <a:pt x="86" y="183"/>
                      <a:pt x="91" y="163"/>
                    </a:cubicBezTo>
                    <a:cubicBezTo>
                      <a:pt x="109" y="128"/>
                      <a:pt x="141" y="115"/>
                      <a:pt x="179" y="115"/>
                    </a:cubicBezTo>
                    <a:cubicBezTo>
                      <a:pt x="311" y="115"/>
                      <a:pt x="526" y="278"/>
                      <a:pt x="591" y="306"/>
                    </a:cubicBezTo>
                    <a:cubicBezTo>
                      <a:pt x="698" y="377"/>
                      <a:pt x="841" y="473"/>
                      <a:pt x="984" y="484"/>
                    </a:cubicBezTo>
                    <a:cubicBezTo>
                      <a:pt x="1031" y="484"/>
                      <a:pt x="1031" y="449"/>
                      <a:pt x="1019" y="425"/>
                    </a:cubicBezTo>
                    <a:cubicBezTo>
                      <a:pt x="924" y="306"/>
                      <a:pt x="769" y="246"/>
                      <a:pt x="626" y="187"/>
                    </a:cubicBezTo>
                    <a:cubicBezTo>
                      <a:pt x="507" y="127"/>
                      <a:pt x="388" y="44"/>
                      <a:pt x="269" y="8"/>
                    </a:cubicBezTo>
                    <a:cubicBezTo>
                      <a:pt x="244" y="3"/>
                      <a:pt x="217" y="0"/>
                      <a:pt x="1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5"/>
              <p:cNvSpPr/>
              <p:nvPr/>
            </p:nvSpPr>
            <p:spPr>
              <a:xfrm>
                <a:off x="2969100" y="2815625"/>
                <a:ext cx="76975" cy="32050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1282" extrusionOk="0">
                    <a:moveTo>
                      <a:pt x="65" y="1"/>
                    </a:moveTo>
                    <a:cubicBezTo>
                      <a:pt x="44" y="1"/>
                      <a:pt x="22" y="1"/>
                      <a:pt x="1" y="2"/>
                    </a:cubicBezTo>
                    <a:cubicBezTo>
                      <a:pt x="1" y="2"/>
                      <a:pt x="1" y="37"/>
                      <a:pt x="13" y="37"/>
                    </a:cubicBezTo>
                    <a:cubicBezTo>
                      <a:pt x="1144" y="145"/>
                      <a:pt x="1942" y="1026"/>
                      <a:pt x="3037" y="1276"/>
                    </a:cubicBezTo>
                    <a:cubicBezTo>
                      <a:pt x="3043" y="1280"/>
                      <a:pt x="3048" y="1281"/>
                      <a:pt x="3053" y="1281"/>
                    </a:cubicBezTo>
                    <a:cubicBezTo>
                      <a:pt x="3075" y="1281"/>
                      <a:pt x="3079" y="1240"/>
                      <a:pt x="3049" y="1240"/>
                    </a:cubicBezTo>
                    <a:cubicBezTo>
                      <a:pt x="2418" y="978"/>
                      <a:pt x="1858" y="728"/>
                      <a:pt x="1287" y="359"/>
                    </a:cubicBezTo>
                    <a:cubicBezTo>
                      <a:pt x="912" y="120"/>
                      <a:pt x="515" y="1"/>
                      <a:pt x="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5"/>
              <p:cNvSpPr/>
              <p:nvPr/>
            </p:nvSpPr>
            <p:spPr>
              <a:xfrm>
                <a:off x="3055125" y="2847625"/>
                <a:ext cx="106175" cy="1537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615" extrusionOk="0">
                    <a:moveTo>
                      <a:pt x="4211" y="1"/>
                    </a:moveTo>
                    <a:cubicBezTo>
                      <a:pt x="4205" y="1"/>
                      <a:pt x="4199" y="3"/>
                      <a:pt x="4192" y="8"/>
                    </a:cubicBezTo>
                    <a:cubicBezTo>
                      <a:pt x="3595" y="337"/>
                      <a:pt x="3019" y="527"/>
                      <a:pt x="2377" y="527"/>
                    </a:cubicBezTo>
                    <a:cubicBezTo>
                      <a:pt x="2161" y="527"/>
                      <a:pt x="1938" y="505"/>
                      <a:pt x="1703" y="460"/>
                    </a:cubicBezTo>
                    <a:cubicBezTo>
                      <a:pt x="1144" y="365"/>
                      <a:pt x="608" y="150"/>
                      <a:pt x="25" y="79"/>
                    </a:cubicBezTo>
                    <a:cubicBezTo>
                      <a:pt x="13" y="79"/>
                      <a:pt x="1" y="103"/>
                      <a:pt x="25" y="127"/>
                    </a:cubicBezTo>
                    <a:cubicBezTo>
                      <a:pt x="834" y="351"/>
                      <a:pt x="1668" y="615"/>
                      <a:pt x="2475" y="615"/>
                    </a:cubicBezTo>
                    <a:cubicBezTo>
                      <a:pt x="3081" y="615"/>
                      <a:pt x="3671" y="467"/>
                      <a:pt x="4227" y="43"/>
                    </a:cubicBezTo>
                    <a:cubicBezTo>
                      <a:pt x="4247" y="34"/>
                      <a:pt x="4235" y="1"/>
                      <a:pt x="4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5"/>
              <p:cNvSpPr/>
              <p:nvPr/>
            </p:nvSpPr>
            <p:spPr>
              <a:xfrm>
                <a:off x="3113875" y="2867500"/>
                <a:ext cx="2365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193" extrusionOk="0">
                    <a:moveTo>
                      <a:pt x="911" y="1"/>
                    </a:moveTo>
                    <a:cubicBezTo>
                      <a:pt x="903" y="1"/>
                      <a:pt x="896" y="4"/>
                      <a:pt x="889" y="10"/>
                    </a:cubicBezTo>
                    <a:cubicBezTo>
                      <a:pt x="687" y="463"/>
                      <a:pt x="389" y="820"/>
                      <a:pt x="20" y="1153"/>
                    </a:cubicBezTo>
                    <a:cubicBezTo>
                      <a:pt x="1" y="1173"/>
                      <a:pt x="13" y="1192"/>
                      <a:pt x="25" y="1192"/>
                    </a:cubicBezTo>
                    <a:cubicBezTo>
                      <a:pt x="27" y="1192"/>
                      <a:pt x="30" y="1191"/>
                      <a:pt x="32" y="1189"/>
                    </a:cubicBezTo>
                    <a:cubicBezTo>
                      <a:pt x="473" y="963"/>
                      <a:pt x="806" y="498"/>
                      <a:pt x="937" y="46"/>
                    </a:cubicBezTo>
                    <a:cubicBezTo>
                      <a:pt x="945" y="20"/>
                      <a:pt x="929" y="1"/>
                      <a:pt x="9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5"/>
              <p:cNvSpPr/>
              <p:nvPr/>
            </p:nvSpPr>
            <p:spPr>
              <a:xfrm>
                <a:off x="3105425" y="2888150"/>
                <a:ext cx="137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30" extrusionOk="0">
                    <a:moveTo>
                      <a:pt x="545" y="1"/>
                    </a:moveTo>
                    <a:cubicBezTo>
                      <a:pt x="543" y="1"/>
                      <a:pt x="541" y="2"/>
                      <a:pt x="537" y="6"/>
                    </a:cubicBezTo>
                    <a:cubicBezTo>
                      <a:pt x="545" y="6"/>
                      <a:pt x="547" y="1"/>
                      <a:pt x="545" y="1"/>
                    </a:cubicBezTo>
                    <a:close/>
                    <a:moveTo>
                      <a:pt x="537" y="6"/>
                    </a:moveTo>
                    <a:lnTo>
                      <a:pt x="394" y="89"/>
                    </a:lnTo>
                    <a:cubicBezTo>
                      <a:pt x="334" y="137"/>
                      <a:pt x="299" y="196"/>
                      <a:pt x="239" y="244"/>
                    </a:cubicBezTo>
                    <a:cubicBezTo>
                      <a:pt x="144" y="315"/>
                      <a:pt x="37" y="387"/>
                      <a:pt x="1" y="506"/>
                    </a:cubicBezTo>
                    <a:cubicBezTo>
                      <a:pt x="1" y="530"/>
                      <a:pt x="1" y="530"/>
                      <a:pt x="13" y="530"/>
                    </a:cubicBezTo>
                    <a:cubicBezTo>
                      <a:pt x="132" y="494"/>
                      <a:pt x="203" y="387"/>
                      <a:pt x="275" y="303"/>
                    </a:cubicBezTo>
                    <a:lnTo>
                      <a:pt x="430" y="149"/>
                    </a:lnTo>
                    <a:lnTo>
                      <a:pt x="501" y="77"/>
                    </a:lnTo>
                    <a:cubicBezTo>
                      <a:pt x="513" y="65"/>
                      <a:pt x="537" y="30"/>
                      <a:pt x="537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5"/>
              <p:cNvSpPr/>
              <p:nvPr/>
            </p:nvSpPr>
            <p:spPr>
              <a:xfrm>
                <a:off x="3109200" y="2887775"/>
                <a:ext cx="15400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616" h="520" extrusionOk="0">
                    <a:moveTo>
                      <a:pt x="593" y="1"/>
                    </a:moveTo>
                    <a:cubicBezTo>
                      <a:pt x="588" y="1"/>
                      <a:pt x="582" y="3"/>
                      <a:pt x="576" y="9"/>
                    </a:cubicBezTo>
                    <a:cubicBezTo>
                      <a:pt x="469" y="80"/>
                      <a:pt x="386" y="140"/>
                      <a:pt x="290" y="211"/>
                    </a:cubicBezTo>
                    <a:cubicBezTo>
                      <a:pt x="207" y="283"/>
                      <a:pt x="100" y="366"/>
                      <a:pt x="29" y="449"/>
                    </a:cubicBezTo>
                    <a:cubicBezTo>
                      <a:pt x="1" y="477"/>
                      <a:pt x="31" y="520"/>
                      <a:pt x="63" y="520"/>
                    </a:cubicBezTo>
                    <a:cubicBezTo>
                      <a:pt x="71" y="520"/>
                      <a:pt x="80" y="517"/>
                      <a:pt x="88" y="509"/>
                    </a:cubicBezTo>
                    <a:cubicBezTo>
                      <a:pt x="171" y="449"/>
                      <a:pt x="267" y="366"/>
                      <a:pt x="338" y="283"/>
                    </a:cubicBezTo>
                    <a:cubicBezTo>
                      <a:pt x="421" y="199"/>
                      <a:pt x="517" y="128"/>
                      <a:pt x="588" y="33"/>
                    </a:cubicBezTo>
                    <a:cubicBezTo>
                      <a:pt x="615" y="24"/>
                      <a:pt x="608" y="1"/>
                      <a:pt x="5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5"/>
              <p:cNvSpPr/>
              <p:nvPr/>
            </p:nvSpPr>
            <p:spPr>
              <a:xfrm>
                <a:off x="3133725" y="2861800"/>
                <a:ext cx="6550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65" extrusionOk="0">
                    <a:moveTo>
                      <a:pt x="262" y="0"/>
                    </a:moveTo>
                    <a:cubicBezTo>
                      <a:pt x="179" y="155"/>
                      <a:pt x="71" y="298"/>
                      <a:pt x="0" y="453"/>
                    </a:cubicBezTo>
                    <a:cubicBezTo>
                      <a:pt x="0" y="464"/>
                      <a:pt x="12" y="464"/>
                      <a:pt x="12" y="464"/>
                    </a:cubicBezTo>
                    <a:cubicBezTo>
                      <a:pt x="95" y="322"/>
                      <a:pt x="179" y="167"/>
                      <a:pt x="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5"/>
              <p:cNvSpPr/>
              <p:nvPr/>
            </p:nvSpPr>
            <p:spPr>
              <a:xfrm>
                <a:off x="3134600" y="2860475"/>
                <a:ext cx="73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433" extrusionOk="0">
                    <a:moveTo>
                      <a:pt x="289" y="0"/>
                    </a:moveTo>
                    <a:cubicBezTo>
                      <a:pt x="288" y="0"/>
                      <a:pt x="286" y="2"/>
                      <a:pt x="286" y="6"/>
                    </a:cubicBezTo>
                    <a:cubicBezTo>
                      <a:pt x="294" y="6"/>
                      <a:pt x="292" y="0"/>
                      <a:pt x="289" y="0"/>
                    </a:cubicBezTo>
                    <a:close/>
                    <a:moveTo>
                      <a:pt x="286" y="6"/>
                    </a:moveTo>
                    <a:lnTo>
                      <a:pt x="286" y="6"/>
                    </a:lnTo>
                    <a:cubicBezTo>
                      <a:pt x="179" y="136"/>
                      <a:pt x="84" y="267"/>
                      <a:pt x="1" y="410"/>
                    </a:cubicBezTo>
                    <a:cubicBezTo>
                      <a:pt x="1" y="419"/>
                      <a:pt x="12" y="432"/>
                      <a:pt x="19" y="432"/>
                    </a:cubicBezTo>
                    <a:cubicBezTo>
                      <a:pt x="22" y="432"/>
                      <a:pt x="25" y="430"/>
                      <a:pt x="25" y="422"/>
                    </a:cubicBezTo>
                    <a:cubicBezTo>
                      <a:pt x="144" y="303"/>
                      <a:pt x="215" y="160"/>
                      <a:pt x="286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5"/>
              <p:cNvSpPr/>
              <p:nvPr/>
            </p:nvSpPr>
            <p:spPr>
              <a:xfrm>
                <a:off x="3156925" y="2795800"/>
                <a:ext cx="56100" cy="52375"/>
              </a:xfrm>
              <a:custGeom>
                <a:avLst/>
                <a:gdLst/>
                <a:ahLst/>
                <a:cxnLst/>
                <a:rect l="l" t="t" r="r" b="b"/>
                <a:pathLst>
                  <a:path w="2244" h="2095" extrusionOk="0">
                    <a:moveTo>
                      <a:pt x="2172" y="0"/>
                    </a:moveTo>
                    <a:cubicBezTo>
                      <a:pt x="2154" y="0"/>
                      <a:pt x="2135" y="10"/>
                      <a:pt x="2120" y="33"/>
                    </a:cubicBezTo>
                    <a:cubicBezTo>
                      <a:pt x="1846" y="449"/>
                      <a:pt x="1560" y="854"/>
                      <a:pt x="1203" y="1199"/>
                    </a:cubicBezTo>
                    <a:cubicBezTo>
                      <a:pt x="834" y="1533"/>
                      <a:pt x="417" y="1771"/>
                      <a:pt x="1" y="2069"/>
                    </a:cubicBezTo>
                    <a:cubicBezTo>
                      <a:pt x="1" y="2069"/>
                      <a:pt x="1" y="2095"/>
                      <a:pt x="16" y="2095"/>
                    </a:cubicBezTo>
                    <a:cubicBezTo>
                      <a:pt x="18" y="2095"/>
                      <a:pt x="21" y="2094"/>
                      <a:pt x="25" y="2092"/>
                    </a:cubicBezTo>
                    <a:cubicBezTo>
                      <a:pt x="941" y="1807"/>
                      <a:pt x="1810" y="926"/>
                      <a:pt x="2227" y="92"/>
                    </a:cubicBezTo>
                    <a:cubicBezTo>
                      <a:pt x="2243" y="44"/>
                      <a:pt x="2210" y="0"/>
                      <a:pt x="21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5"/>
              <p:cNvSpPr/>
              <p:nvPr/>
            </p:nvSpPr>
            <p:spPr>
              <a:xfrm>
                <a:off x="3060050" y="2812925"/>
                <a:ext cx="86350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943" extrusionOk="0">
                    <a:moveTo>
                      <a:pt x="3411" y="1"/>
                    </a:moveTo>
                    <a:cubicBezTo>
                      <a:pt x="3408" y="1"/>
                      <a:pt x="3404" y="1"/>
                      <a:pt x="3399" y="3"/>
                    </a:cubicBezTo>
                    <a:cubicBezTo>
                      <a:pt x="2864" y="62"/>
                      <a:pt x="2316" y="169"/>
                      <a:pt x="1792" y="348"/>
                    </a:cubicBezTo>
                    <a:cubicBezTo>
                      <a:pt x="1347" y="490"/>
                      <a:pt x="924" y="813"/>
                      <a:pt x="458" y="813"/>
                    </a:cubicBezTo>
                    <a:cubicBezTo>
                      <a:pt x="338" y="813"/>
                      <a:pt x="216" y="792"/>
                      <a:pt x="90" y="741"/>
                    </a:cubicBezTo>
                    <a:cubicBezTo>
                      <a:pt x="83" y="737"/>
                      <a:pt x="76" y="736"/>
                      <a:pt x="70" y="736"/>
                    </a:cubicBezTo>
                    <a:cubicBezTo>
                      <a:pt x="31" y="736"/>
                      <a:pt x="1" y="793"/>
                      <a:pt x="42" y="824"/>
                    </a:cubicBezTo>
                    <a:cubicBezTo>
                      <a:pt x="192" y="908"/>
                      <a:pt x="327" y="943"/>
                      <a:pt x="460" y="943"/>
                    </a:cubicBezTo>
                    <a:cubicBezTo>
                      <a:pt x="664" y="943"/>
                      <a:pt x="863" y="861"/>
                      <a:pt x="1102" y="753"/>
                    </a:cubicBezTo>
                    <a:cubicBezTo>
                      <a:pt x="1840" y="395"/>
                      <a:pt x="2614" y="276"/>
                      <a:pt x="3399" y="86"/>
                    </a:cubicBezTo>
                    <a:cubicBezTo>
                      <a:pt x="3454" y="53"/>
                      <a:pt x="3449" y="1"/>
                      <a:pt x="3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5"/>
              <p:cNvSpPr/>
              <p:nvPr/>
            </p:nvSpPr>
            <p:spPr>
              <a:xfrm>
                <a:off x="3064350" y="2811750"/>
                <a:ext cx="33000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764" extrusionOk="0">
                    <a:moveTo>
                      <a:pt x="1286" y="0"/>
                    </a:moveTo>
                    <a:cubicBezTo>
                      <a:pt x="1282" y="0"/>
                      <a:pt x="1279" y="1"/>
                      <a:pt x="1275" y="2"/>
                    </a:cubicBezTo>
                    <a:cubicBezTo>
                      <a:pt x="953" y="61"/>
                      <a:pt x="608" y="264"/>
                      <a:pt x="310" y="395"/>
                    </a:cubicBezTo>
                    <a:cubicBezTo>
                      <a:pt x="168" y="454"/>
                      <a:pt x="1" y="561"/>
                      <a:pt x="25" y="740"/>
                    </a:cubicBezTo>
                    <a:cubicBezTo>
                      <a:pt x="25" y="752"/>
                      <a:pt x="60" y="764"/>
                      <a:pt x="72" y="764"/>
                    </a:cubicBezTo>
                    <a:lnTo>
                      <a:pt x="108" y="764"/>
                    </a:lnTo>
                    <a:cubicBezTo>
                      <a:pt x="132" y="681"/>
                      <a:pt x="144" y="597"/>
                      <a:pt x="227" y="538"/>
                    </a:cubicBezTo>
                    <a:cubicBezTo>
                      <a:pt x="310" y="466"/>
                      <a:pt x="465" y="431"/>
                      <a:pt x="560" y="383"/>
                    </a:cubicBezTo>
                    <a:cubicBezTo>
                      <a:pt x="799" y="276"/>
                      <a:pt x="1084" y="204"/>
                      <a:pt x="1299" y="50"/>
                    </a:cubicBezTo>
                    <a:cubicBezTo>
                      <a:pt x="1320" y="39"/>
                      <a:pt x="1313" y="0"/>
                      <a:pt x="12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5"/>
              <p:cNvSpPr/>
              <p:nvPr/>
            </p:nvSpPr>
            <p:spPr>
              <a:xfrm>
                <a:off x="3154550" y="2803025"/>
                <a:ext cx="152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363" extrusionOk="0">
                    <a:moveTo>
                      <a:pt x="545" y="0"/>
                    </a:moveTo>
                    <a:cubicBezTo>
                      <a:pt x="533" y="0"/>
                      <a:pt x="522" y="5"/>
                      <a:pt x="512" y="18"/>
                    </a:cubicBezTo>
                    <a:cubicBezTo>
                      <a:pt x="417" y="196"/>
                      <a:pt x="215" y="279"/>
                      <a:pt x="24" y="315"/>
                    </a:cubicBezTo>
                    <a:cubicBezTo>
                      <a:pt x="0" y="327"/>
                      <a:pt x="0" y="363"/>
                      <a:pt x="24" y="363"/>
                    </a:cubicBezTo>
                    <a:cubicBezTo>
                      <a:pt x="250" y="363"/>
                      <a:pt x="441" y="244"/>
                      <a:pt x="572" y="77"/>
                    </a:cubicBezTo>
                    <a:cubicBezTo>
                      <a:pt x="607" y="42"/>
                      <a:pt x="577" y="0"/>
                      <a:pt x="5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5"/>
              <p:cNvSpPr/>
              <p:nvPr/>
            </p:nvSpPr>
            <p:spPr>
              <a:xfrm>
                <a:off x="3153650" y="2726650"/>
                <a:ext cx="54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620" extrusionOk="0">
                    <a:moveTo>
                      <a:pt x="2191" y="1"/>
                    </a:moveTo>
                    <a:cubicBezTo>
                      <a:pt x="1477" y="108"/>
                      <a:pt x="691" y="286"/>
                      <a:pt x="36" y="572"/>
                    </a:cubicBezTo>
                    <a:cubicBezTo>
                      <a:pt x="1" y="584"/>
                      <a:pt x="13" y="620"/>
                      <a:pt x="48" y="620"/>
                    </a:cubicBezTo>
                    <a:cubicBezTo>
                      <a:pt x="763" y="465"/>
                      <a:pt x="1489" y="227"/>
                      <a:pt x="21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5"/>
              <p:cNvSpPr/>
              <p:nvPr/>
            </p:nvSpPr>
            <p:spPr>
              <a:xfrm>
                <a:off x="3002450" y="2743225"/>
                <a:ext cx="143500" cy="32275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1291" extrusionOk="0">
                    <a:moveTo>
                      <a:pt x="5339" y="0"/>
                    </a:moveTo>
                    <a:cubicBezTo>
                      <a:pt x="3476" y="0"/>
                      <a:pt x="1893" y="1220"/>
                      <a:pt x="36" y="1231"/>
                    </a:cubicBezTo>
                    <a:cubicBezTo>
                      <a:pt x="0" y="1231"/>
                      <a:pt x="0" y="1267"/>
                      <a:pt x="36" y="1278"/>
                    </a:cubicBezTo>
                    <a:cubicBezTo>
                      <a:pt x="132" y="1287"/>
                      <a:pt x="227" y="1291"/>
                      <a:pt x="322" y="1291"/>
                    </a:cubicBezTo>
                    <a:cubicBezTo>
                      <a:pt x="1036" y="1291"/>
                      <a:pt x="1707" y="1065"/>
                      <a:pt x="2370" y="802"/>
                    </a:cubicBezTo>
                    <a:cubicBezTo>
                      <a:pt x="3501" y="362"/>
                      <a:pt x="4501" y="112"/>
                      <a:pt x="5727" y="40"/>
                    </a:cubicBezTo>
                    <a:cubicBezTo>
                      <a:pt x="5727" y="28"/>
                      <a:pt x="5739" y="16"/>
                      <a:pt x="5703" y="16"/>
                    </a:cubicBezTo>
                    <a:cubicBezTo>
                      <a:pt x="5581" y="6"/>
                      <a:pt x="5459" y="0"/>
                      <a:pt x="53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5"/>
              <p:cNvSpPr/>
              <p:nvPr/>
            </p:nvSpPr>
            <p:spPr>
              <a:xfrm>
                <a:off x="3206675" y="2715150"/>
                <a:ext cx="70225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461" extrusionOk="0">
                    <a:moveTo>
                      <a:pt x="3" y="455"/>
                    </a:moveTo>
                    <a:cubicBezTo>
                      <a:pt x="0" y="455"/>
                      <a:pt x="3" y="461"/>
                      <a:pt x="11" y="461"/>
                    </a:cubicBezTo>
                    <a:cubicBezTo>
                      <a:pt x="7" y="457"/>
                      <a:pt x="4" y="455"/>
                      <a:pt x="3" y="455"/>
                    </a:cubicBezTo>
                    <a:close/>
                    <a:moveTo>
                      <a:pt x="2650" y="1"/>
                    </a:moveTo>
                    <a:cubicBezTo>
                      <a:pt x="2255" y="1"/>
                      <a:pt x="1929" y="163"/>
                      <a:pt x="1547" y="258"/>
                    </a:cubicBezTo>
                    <a:cubicBezTo>
                      <a:pt x="1035" y="389"/>
                      <a:pt x="511" y="318"/>
                      <a:pt x="11" y="461"/>
                    </a:cubicBezTo>
                    <a:cubicBezTo>
                      <a:pt x="440" y="425"/>
                      <a:pt x="868" y="461"/>
                      <a:pt x="1285" y="401"/>
                    </a:cubicBezTo>
                    <a:cubicBezTo>
                      <a:pt x="1809" y="330"/>
                      <a:pt x="2261" y="68"/>
                      <a:pt x="2797" y="20"/>
                    </a:cubicBezTo>
                    <a:cubicBezTo>
                      <a:pt x="2809" y="20"/>
                      <a:pt x="2809" y="8"/>
                      <a:pt x="2797" y="8"/>
                    </a:cubicBezTo>
                    <a:cubicBezTo>
                      <a:pt x="2747" y="3"/>
                      <a:pt x="2698" y="1"/>
                      <a:pt x="26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5"/>
              <p:cNvSpPr/>
              <p:nvPr/>
            </p:nvSpPr>
            <p:spPr>
              <a:xfrm>
                <a:off x="3049775" y="2778750"/>
                <a:ext cx="60150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522" extrusionOk="0">
                    <a:moveTo>
                      <a:pt x="2382" y="0"/>
                    </a:moveTo>
                    <a:cubicBezTo>
                      <a:pt x="1774" y="0"/>
                      <a:pt x="1167" y="96"/>
                      <a:pt x="560" y="167"/>
                    </a:cubicBezTo>
                    <a:cubicBezTo>
                      <a:pt x="322" y="203"/>
                      <a:pt x="24" y="227"/>
                      <a:pt x="0" y="512"/>
                    </a:cubicBezTo>
                    <a:cubicBezTo>
                      <a:pt x="0" y="518"/>
                      <a:pt x="6" y="521"/>
                      <a:pt x="14" y="521"/>
                    </a:cubicBezTo>
                    <a:cubicBezTo>
                      <a:pt x="21" y="521"/>
                      <a:pt x="30" y="518"/>
                      <a:pt x="36" y="512"/>
                    </a:cubicBezTo>
                    <a:cubicBezTo>
                      <a:pt x="215" y="167"/>
                      <a:pt x="870" y="215"/>
                      <a:pt x="1191" y="179"/>
                    </a:cubicBezTo>
                    <a:cubicBezTo>
                      <a:pt x="1595" y="131"/>
                      <a:pt x="1999" y="108"/>
                      <a:pt x="2404" y="13"/>
                    </a:cubicBezTo>
                    <a:lnTo>
                      <a:pt x="2404" y="13"/>
                    </a:lnTo>
                    <a:cubicBezTo>
                      <a:pt x="2405" y="14"/>
                      <a:pt x="2405" y="16"/>
                      <a:pt x="2405" y="16"/>
                    </a:cubicBezTo>
                    <a:cubicBezTo>
                      <a:pt x="2406" y="16"/>
                      <a:pt x="2406" y="15"/>
                      <a:pt x="2406" y="12"/>
                    </a:cubicBezTo>
                    <a:lnTo>
                      <a:pt x="2406" y="12"/>
                    </a:lnTo>
                    <a:cubicBezTo>
                      <a:pt x="2405" y="12"/>
                      <a:pt x="2404" y="12"/>
                      <a:pt x="2404" y="13"/>
                    </a:cubicBezTo>
                    <a:lnTo>
                      <a:pt x="2404" y="13"/>
                    </a:lnTo>
                    <a:cubicBezTo>
                      <a:pt x="2401" y="8"/>
                      <a:pt x="2395" y="0"/>
                      <a:pt x="2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5"/>
              <p:cNvSpPr/>
              <p:nvPr/>
            </p:nvSpPr>
            <p:spPr>
              <a:xfrm>
                <a:off x="3048275" y="2794225"/>
                <a:ext cx="62550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8" y="216"/>
                      <a:pt x="353" y="254"/>
                      <a:pt x="588" y="254"/>
                    </a:cubicBezTo>
                    <a:cubicBezTo>
                      <a:pt x="638" y="254"/>
                      <a:pt x="689" y="253"/>
                      <a:pt x="739" y="250"/>
                    </a:cubicBezTo>
                    <a:cubicBezTo>
                      <a:pt x="1311" y="239"/>
                      <a:pt x="1894" y="239"/>
                      <a:pt x="2477" y="143"/>
                    </a:cubicBezTo>
                    <a:cubicBezTo>
                      <a:pt x="2501" y="143"/>
                      <a:pt x="2489" y="96"/>
                      <a:pt x="2477" y="96"/>
                    </a:cubicBezTo>
                    <a:cubicBezTo>
                      <a:pt x="2423" y="94"/>
                      <a:pt x="2368" y="93"/>
                      <a:pt x="2313" y="93"/>
                    </a:cubicBezTo>
                    <a:cubicBezTo>
                      <a:pt x="1975" y="93"/>
                      <a:pt x="1637" y="121"/>
                      <a:pt x="1299" y="131"/>
                    </a:cubicBezTo>
                    <a:cubicBezTo>
                      <a:pt x="1108" y="144"/>
                      <a:pt x="844" y="191"/>
                      <a:pt x="593" y="191"/>
                    </a:cubicBezTo>
                    <a:cubicBezTo>
                      <a:pt x="360" y="191"/>
                      <a:pt x="139" y="15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5"/>
              <p:cNvSpPr/>
              <p:nvPr/>
            </p:nvSpPr>
            <p:spPr>
              <a:xfrm>
                <a:off x="3109175" y="2776675"/>
                <a:ext cx="1852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800" extrusionOk="0">
                    <a:moveTo>
                      <a:pt x="237" y="1"/>
                    </a:moveTo>
                    <a:cubicBezTo>
                      <a:pt x="169" y="1"/>
                      <a:pt x="102" y="16"/>
                      <a:pt x="41" y="48"/>
                    </a:cubicBezTo>
                    <a:cubicBezTo>
                      <a:pt x="0" y="68"/>
                      <a:pt x="21" y="124"/>
                      <a:pt x="66" y="124"/>
                    </a:cubicBezTo>
                    <a:cubicBezTo>
                      <a:pt x="73" y="124"/>
                      <a:pt x="81" y="122"/>
                      <a:pt x="89" y="119"/>
                    </a:cubicBezTo>
                    <a:cubicBezTo>
                      <a:pt x="138" y="99"/>
                      <a:pt x="190" y="90"/>
                      <a:pt x="242" y="90"/>
                    </a:cubicBezTo>
                    <a:cubicBezTo>
                      <a:pt x="377" y="90"/>
                      <a:pt x="508" y="156"/>
                      <a:pt x="577" y="286"/>
                    </a:cubicBezTo>
                    <a:cubicBezTo>
                      <a:pt x="684" y="500"/>
                      <a:pt x="470" y="762"/>
                      <a:pt x="232" y="774"/>
                    </a:cubicBezTo>
                    <a:cubicBezTo>
                      <a:pt x="220" y="786"/>
                      <a:pt x="220" y="798"/>
                      <a:pt x="232" y="798"/>
                    </a:cubicBezTo>
                    <a:cubicBezTo>
                      <a:pt x="243" y="799"/>
                      <a:pt x="254" y="799"/>
                      <a:pt x="265" y="799"/>
                    </a:cubicBezTo>
                    <a:cubicBezTo>
                      <a:pt x="525" y="799"/>
                      <a:pt x="740" y="537"/>
                      <a:pt x="661" y="286"/>
                    </a:cubicBezTo>
                    <a:cubicBezTo>
                      <a:pt x="608" y="111"/>
                      <a:pt x="422" y="1"/>
                      <a:pt x="2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5"/>
              <p:cNvSpPr/>
              <p:nvPr/>
            </p:nvSpPr>
            <p:spPr>
              <a:xfrm>
                <a:off x="2934425" y="2802475"/>
                <a:ext cx="1787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151" h="404" extrusionOk="0">
                    <a:moveTo>
                      <a:pt x="1738" y="1"/>
                    </a:moveTo>
                    <a:cubicBezTo>
                      <a:pt x="1174" y="1"/>
                      <a:pt x="614" y="45"/>
                      <a:pt x="54" y="170"/>
                    </a:cubicBezTo>
                    <a:cubicBezTo>
                      <a:pt x="0" y="181"/>
                      <a:pt x="5" y="232"/>
                      <a:pt x="42" y="232"/>
                    </a:cubicBezTo>
                    <a:cubicBezTo>
                      <a:pt x="46" y="232"/>
                      <a:pt x="50" y="231"/>
                      <a:pt x="54" y="230"/>
                    </a:cubicBezTo>
                    <a:cubicBezTo>
                      <a:pt x="557" y="159"/>
                      <a:pt x="1061" y="131"/>
                      <a:pt x="1564" y="131"/>
                    </a:cubicBezTo>
                    <a:cubicBezTo>
                      <a:pt x="2323" y="131"/>
                      <a:pt x="3082" y="194"/>
                      <a:pt x="3841" y="266"/>
                    </a:cubicBezTo>
                    <a:cubicBezTo>
                      <a:pt x="4493" y="324"/>
                      <a:pt x="5176" y="404"/>
                      <a:pt x="5848" y="404"/>
                    </a:cubicBezTo>
                    <a:cubicBezTo>
                      <a:pt x="6279" y="404"/>
                      <a:pt x="6705" y="371"/>
                      <a:pt x="7115" y="278"/>
                    </a:cubicBezTo>
                    <a:cubicBezTo>
                      <a:pt x="7150" y="266"/>
                      <a:pt x="7150" y="218"/>
                      <a:pt x="7115" y="218"/>
                    </a:cubicBezTo>
                    <a:cubicBezTo>
                      <a:pt x="6792" y="230"/>
                      <a:pt x="6473" y="236"/>
                      <a:pt x="6156" y="236"/>
                    </a:cubicBezTo>
                    <a:cubicBezTo>
                      <a:pt x="5247" y="236"/>
                      <a:pt x="4357" y="187"/>
                      <a:pt x="3448" y="99"/>
                    </a:cubicBezTo>
                    <a:cubicBezTo>
                      <a:pt x="2870" y="45"/>
                      <a:pt x="2302" y="1"/>
                      <a:pt x="17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5"/>
              <p:cNvSpPr/>
              <p:nvPr/>
            </p:nvSpPr>
            <p:spPr>
              <a:xfrm>
                <a:off x="2936075" y="2801150"/>
                <a:ext cx="4227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91" extrusionOk="0">
                    <a:moveTo>
                      <a:pt x="1363" y="1"/>
                    </a:moveTo>
                    <a:cubicBezTo>
                      <a:pt x="1085" y="1"/>
                      <a:pt x="790" y="62"/>
                      <a:pt x="536" y="116"/>
                    </a:cubicBezTo>
                    <a:cubicBezTo>
                      <a:pt x="381" y="152"/>
                      <a:pt x="24" y="152"/>
                      <a:pt x="0" y="331"/>
                    </a:cubicBezTo>
                    <a:cubicBezTo>
                      <a:pt x="0" y="343"/>
                      <a:pt x="0" y="366"/>
                      <a:pt x="24" y="366"/>
                    </a:cubicBezTo>
                    <a:cubicBezTo>
                      <a:pt x="48" y="366"/>
                      <a:pt x="48" y="366"/>
                      <a:pt x="60" y="390"/>
                    </a:cubicBezTo>
                    <a:lnTo>
                      <a:pt x="84" y="390"/>
                    </a:lnTo>
                    <a:lnTo>
                      <a:pt x="107" y="366"/>
                    </a:lnTo>
                    <a:cubicBezTo>
                      <a:pt x="107" y="354"/>
                      <a:pt x="97" y="341"/>
                      <a:pt x="86" y="334"/>
                    </a:cubicBezTo>
                    <a:lnTo>
                      <a:pt x="86" y="334"/>
                    </a:lnTo>
                    <a:cubicBezTo>
                      <a:pt x="153" y="332"/>
                      <a:pt x="327" y="314"/>
                      <a:pt x="346" y="295"/>
                    </a:cubicBezTo>
                    <a:cubicBezTo>
                      <a:pt x="477" y="271"/>
                      <a:pt x="607" y="235"/>
                      <a:pt x="762" y="223"/>
                    </a:cubicBezTo>
                    <a:cubicBezTo>
                      <a:pt x="1060" y="176"/>
                      <a:pt x="1358" y="176"/>
                      <a:pt x="1631" y="104"/>
                    </a:cubicBezTo>
                    <a:cubicBezTo>
                      <a:pt x="1691" y="93"/>
                      <a:pt x="1679" y="33"/>
                      <a:pt x="1620" y="21"/>
                    </a:cubicBezTo>
                    <a:cubicBezTo>
                      <a:pt x="1537" y="7"/>
                      <a:pt x="1451" y="1"/>
                      <a:pt x="13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5"/>
              <p:cNvSpPr/>
              <p:nvPr/>
            </p:nvSpPr>
            <p:spPr>
              <a:xfrm>
                <a:off x="2934575" y="2804025"/>
                <a:ext cx="562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99" extrusionOk="0">
                    <a:moveTo>
                      <a:pt x="1568" y="0"/>
                    </a:moveTo>
                    <a:cubicBezTo>
                      <a:pt x="1045" y="0"/>
                      <a:pt x="485" y="102"/>
                      <a:pt x="25" y="228"/>
                    </a:cubicBezTo>
                    <a:cubicBezTo>
                      <a:pt x="1" y="228"/>
                      <a:pt x="1" y="299"/>
                      <a:pt x="48" y="299"/>
                    </a:cubicBezTo>
                    <a:cubicBezTo>
                      <a:pt x="429" y="275"/>
                      <a:pt x="822" y="228"/>
                      <a:pt x="1191" y="204"/>
                    </a:cubicBezTo>
                    <a:cubicBezTo>
                      <a:pt x="1537" y="180"/>
                      <a:pt x="1858" y="216"/>
                      <a:pt x="2203" y="156"/>
                    </a:cubicBezTo>
                    <a:cubicBezTo>
                      <a:pt x="2251" y="156"/>
                      <a:pt x="2251" y="85"/>
                      <a:pt x="2203" y="61"/>
                    </a:cubicBezTo>
                    <a:cubicBezTo>
                      <a:pt x="2005" y="18"/>
                      <a:pt x="1790" y="0"/>
                      <a:pt x="15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5"/>
              <p:cNvSpPr/>
              <p:nvPr/>
            </p:nvSpPr>
            <p:spPr>
              <a:xfrm>
                <a:off x="2953625" y="2803875"/>
                <a:ext cx="44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63" extrusionOk="0">
                    <a:moveTo>
                      <a:pt x="1268" y="0"/>
                    </a:moveTo>
                    <a:cubicBezTo>
                      <a:pt x="848" y="0"/>
                      <a:pt x="415" y="75"/>
                      <a:pt x="25" y="126"/>
                    </a:cubicBezTo>
                    <a:cubicBezTo>
                      <a:pt x="1" y="126"/>
                      <a:pt x="13" y="162"/>
                      <a:pt x="25" y="162"/>
                    </a:cubicBezTo>
                    <a:cubicBezTo>
                      <a:pt x="196" y="151"/>
                      <a:pt x="371" y="149"/>
                      <a:pt x="546" y="149"/>
                    </a:cubicBezTo>
                    <a:cubicBezTo>
                      <a:pt x="663" y="149"/>
                      <a:pt x="781" y="150"/>
                      <a:pt x="898" y="150"/>
                    </a:cubicBezTo>
                    <a:cubicBezTo>
                      <a:pt x="1191" y="150"/>
                      <a:pt x="1483" y="144"/>
                      <a:pt x="1763" y="103"/>
                    </a:cubicBezTo>
                    <a:cubicBezTo>
                      <a:pt x="1799" y="103"/>
                      <a:pt x="1799" y="43"/>
                      <a:pt x="1763" y="43"/>
                    </a:cubicBezTo>
                    <a:cubicBezTo>
                      <a:pt x="1603" y="12"/>
                      <a:pt x="1436" y="0"/>
                      <a:pt x="12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5"/>
              <p:cNvSpPr/>
              <p:nvPr/>
            </p:nvSpPr>
            <p:spPr>
              <a:xfrm>
                <a:off x="2982500" y="2806425"/>
                <a:ext cx="232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7" extrusionOk="0">
                    <a:moveTo>
                      <a:pt x="906" y="1"/>
                    </a:moveTo>
                    <a:cubicBezTo>
                      <a:pt x="650" y="1"/>
                      <a:pt x="413" y="27"/>
                      <a:pt x="148" y="27"/>
                    </a:cubicBezTo>
                    <a:cubicBezTo>
                      <a:pt x="103" y="27"/>
                      <a:pt x="58" y="26"/>
                      <a:pt x="13" y="24"/>
                    </a:cubicBezTo>
                    <a:cubicBezTo>
                      <a:pt x="1" y="24"/>
                      <a:pt x="1" y="60"/>
                      <a:pt x="13" y="60"/>
                    </a:cubicBezTo>
                    <a:cubicBezTo>
                      <a:pt x="155" y="72"/>
                      <a:pt x="310" y="87"/>
                      <a:pt x="463" y="87"/>
                    </a:cubicBezTo>
                    <a:cubicBezTo>
                      <a:pt x="617" y="87"/>
                      <a:pt x="769" y="72"/>
                      <a:pt x="906" y="24"/>
                    </a:cubicBezTo>
                    <a:cubicBezTo>
                      <a:pt x="929" y="24"/>
                      <a:pt x="929" y="1"/>
                      <a:pt x="9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5"/>
              <p:cNvSpPr/>
              <p:nvPr/>
            </p:nvSpPr>
            <p:spPr>
              <a:xfrm>
                <a:off x="2813725" y="2641200"/>
                <a:ext cx="81300" cy="37450"/>
              </a:xfrm>
              <a:custGeom>
                <a:avLst/>
                <a:gdLst/>
                <a:ahLst/>
                <a:cxnLst/>
                <a:rect l="l" t="t" r="r" b="b"/>
                <a:pathLst>
                  <a:path w="3252" h="1498" extrusionOk="0">
                    <a:moveTo>
                      <a:pt x="20" y="1"/>
                    </a:moveTo>
                    <a:cubicBezTo>
                      <a:pt x="10" y="1"/>
                      <a:pt x="1" y="11"/>
                      <a:pt x="1" y="25"/>
                    </a:cubicBezTo>
                    <a:cubicBezTo>
                      <a:pt x="13" y="645"/>
                      <a:pt x="799" y="1026"/>
                      <a:pt x="1275" y="1252"/>
                    </a:cubicBezTo>
                    <a:cubicBezTo>
                      <a:pt x="1617" y="1417"/>
                      <a:pt x="1921" y="1498"/>
                      <a:pt x="2220" y="1498"/>
                    </a:cubicBezTo>
                    <a:cubicBezTo>
                      <a:pt x="2546" y="1498"/>
                      <a:pt x="2867" y="1402"/>
                      <a:pt x="3227" y="1216"/>
                    </a:cubicBezTo>
                    <a:cubicBezTo>
                      <a:pt x="3251" y="1204"/>
                      <a:pt x="3239" y="1180"/>
                      <a:pt x="3227" y="1180"/>
                    </a:cubicBezTo>
                    <a:cubicBezTo>
                      <a:pt x="2977" y="1216"/>
                      <a:pt x="2739" y="1359"/>
                      <a:pt x="2465" y="1383"/>
                    </a:cubicBezTo>
                    <a:cubicBezTo>
                      <a:pt x="2409" y="1389"/>
                      <a:pt x="2353" y="1392"/>
                      <a:pt x="2297" y="1392"/>
                    </a:cubicBezTo>
                    <a:cubicBezTo>
                      <a:pt x="1928" y="1392"/>
                      <a:pt x="1570" y="1262"/>
                      <a:pt x="1239" y="1097"/>
                    </a:cubicBezTo>
                    <a:cubicBezTo>
                      <a:pt x="739" y="847"/>
                      <a:pt x="263" y="549"/>
                      <a:pt x="37" y="14"/>
                    </a:cubicBezTo>
                    <a:cubicBezTo>
                      <a:pt x="32" y="4"/>
                      <a:pt x="26" y="1"/>
                      <a:pt x="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5"/>
              <p:cNvSpPr/>
              <p:nvPr/>
            </p:nvSpPr>
            <p:spPr>
              <a:xfrm>
                <a:off x="2814550" y="2634775"/>
                <a:ext cx="95350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3814" h="1545" extrusionOk="0">
                    <a:moveTo>
                      <a:pt x="559" y="1"/>
                    </a:moveTo>
                    <a:cubicBezTo>
                      <a:pt x="367" y="1"/>
                      <a:pt x="185" y="39"/>
                      <a:pt x="27" y="163"/>
                    </a:cubicBezTo>
                    <a:cubicBezTo>
                      <a:pt x="1" y="181"/>
                      <a:pt x="1" y="192"/>
                      <a:pt x="11" y="192"/>
                    </a:cubicBezTo>
                    <a:cubicBezTo>
                      <a:pt x="15" y="192"/>
                      <a:pt x="21" y="190"/>
                      <a:pt x="27" y="187"/>
                    </a:cubicBezTo>
                    <a:cubicBezTo>
                      <a:pt x="165" y="111"/>
                      <a:pt x="327" y="83"/>
                      <a:pt x="498" y="83"/>
                    </a:cubicBezTo>
                    <a:cubicBezTo>
                      <a:pt x="862" y="83"/>
                      <a:pt x="1268" y="206"/>
                      <a:pt x="1575" y="247"/>
                    </a:cubicBezTo>
                    <a:cubicBezTo>
                      <a:pt x="1837" y="282"/>
                      <a:pt x="2147" y="306"/>
                      <a:pt x="2420" y="378"/>
                    </a:cubicBezTo>
                    <a:cubicBezTo>
                      <a:pt x="2659" y="449"/>
                      <a:pt x="3814" y="1140"/>
                      <a:pt x="2980" y="1497"/>
                    </a:cubicBezTo>
                    <a:cubicBezTo>
                      <a:pt x="2956" y="1509"/>
                      <a:pt x="2968" y="1545"/>
                      <a:pt x="3016" y="1545"/>
                    </a:cubicBezTo>
                    <a:cubicBezTo>
                      <a:pt x="3814" y="1461"/>
                      <a:pt x="3159" y="580"/>
                      <a:pt x="2778" y="378"/>
                    </a:cubicBezTo>
                    <a:cubicBezTo>
                      <a:pt x="2349" y="140"/>
                      <a:pt x="1706" y="140"/>
                      <a:pt x="1218" y="80"/>
                    </a:cubicBezTo>
                    <a:cubicBezTo>
                      <a:pt x="998" y="49"/>
                      <a:pt x="772" y="1"/>
                      <a:pt x="5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5"/>
              <p:cNvSpPr/>
              <p:nvPr/>
            </p:nvSpPr>
            <p:spPr>
              <a:xfrm>
                <a:off x="2934875" y="2649175"/>
                <a:ext cx="196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493" extrusionOk="0">
                    <a:moveTo>
                      <a:pt x="380" y="0"/>
                    </a:moveTo>
                    <a:cubicBezTo>
                      <a:pt x="280" y="0"/>
                      <a:pt x="181" y="32"/>
                      <a:pt x="108" y="111"/>
                    </a:cubicBezTo>
                    <a:cubicBezTo>
                      <a:pt x="1" y="230"/>
                      <a:pt x="48" y="409"/>
                      <a:pt x="191" y="468"/>
                    </a:cubicBezTo>
                    <a:cubicBezTo>
                      <a:pt x="240" y="485"/>
                      <a:pt x="298" y="493"/>
                      <a:pt x="356" y="493"/>
                    </a:cubicBezTo>
                    <a:cubicBezTo>
                      <a:pt x="468" y="493"/>
                      <a:pt x="585" y="464"/>
                      <a:pt x="655" y="409"/>
                    </a:cubicBezTo>
                    <a:cubicBezTo>
                      <a:pt x="727" y="349"/>
                      <a:pt x="786" y="111"/>
                      <a:pt x="632" y="111"/>
                    </a:cubicBezTo>
                    <a:cubicBezTo>
                      <a:pt x="608" y="111"/>
                      <a:pt x="596" y="123"/>
                      <a:pt x="596" y="147"/>
                    </a:cubicBezTo>
                    <a:cubicBezTo>
                      <a:pt x="596" y="171"/>
                      <a:pt x="632" y="183"/>
                      <a:pt x="632" y="218"/>
                    </a:cubicBezTo>
                    <a:cubicBezTo>
                      <a:pt x="644" y="290"/>
                      <a:pt x="584" y="326"/>
                      <a:pt x="525" y="349"/>
                    </a:cubicBezTo>
                    <a:cubicBezTo>
                      <a:pt x="489" y="361"/>
                      <a:pt x="441" y="367"/>
                      <a:pt x="392" y="367"/>
                    </a:cubicBezTo>
                    <a:cubicBezTo>
                      <a:pt x="343" y="367"/>
                      <a:pt x="292" y="361"/>
                      <a:pt x="251" y="349"/>
                    </a:cubicBezTo>
                    <a:cubicBezTo>
                      <a:pt x="132" y="302"/>
                      <a:pt x="167" y="183"/>
                      <a:pt x="274" y="123"/>
                    </a:cubicBezTo>
                    <a:cubicBezTo>
                      <a:pt x="316" y="99"/>
                      <a:pt x="370" y="93"/>
                      <a:pt x="426" y="93"/>
                    </a:cubicBezTo>
                    <a:cubicBezTo>
                      <a:pt x="483" y="93"/>
                      <a:pt x="542" y="99"/>
                      <a:pt x="596" y="99"/>
                    </a:cubicBezTo>
                    <a:cubicBezTo>
                      <a:pt x="632" y="99"/>
                      <a:pt x="632" y="52"/>
                      <a:pt x="608" y="52"/>
                    </a:cubicBezTo>
                    <a:cubicBezTo>
                      <a:pt x="539" y="20"/>
                      <a:pt x="459" y="0"/>
                      <a:pt x="3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5"/>
              <p:cNvSpPr/>
              <p:nvPr/>
            </p:nvSpPr>
            <p:spPr>
              <a:xfrm>
                <a:off x="2978050" y="2612075"/>
                <a:ext cx="412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1649" h="1446" extrusionOk="0">
                    <a:moveTo>
                      <a:pt x="1278" y="0"/>
                    </a:moveTo>
                    <a:cubicBezTo>
                      <a:pt x="651" y="0"/>
                      <a:pt x="61" y="892"/>
                      <a:pt x="0" y="1417"/>
                    </a:cubicBezTo>
                    <a:cubicBezTo>
                      <a:pt x="0" y="1436"/>
                      <a:pt x="14" y="1445"/>
                      <a:pt x="27" y="1445"/>
                    </a:cubicBezTo>
                    <a:cubicBezTo>
                      <a:pt x="38" y="1445"/>
                      <a:pt x="48" y="1439"/>
                      <a:pt x="48" y="1429"/>
                    </a:cubicBezTo>
                    <a:cubicBezTo>
                      <a:pt x="191" y="1131"/>
                      <a:pt x="298" y="857"/>
                      <a:pt x="512" y="595"/>
                    </a:cubicBezTo>
                    <a:cubicBezTo>
                      <a:pt x="702" y="376"/>
                      <a:pt x="1015" y="81"/>
                      <a:pt x="1345" y="81"/>
                    </a:cubicBezTo>
                    <a:cubicBezTo>
                      <a:pt x="1428" y="81"/>
                      <a:pt x="1512" y="100"/>
                      <a:pt x="1595" y="143"/>
                    </a:cubicBezTo>
                    <a:cubicBezTo>
                      <a:pt x="1600" y="147"/>
                      <a:pt x="1605" y="149"/>
                      <a:pt x="1610" y="149"/>
                    </a:cubicBezTo>
                    <a:cubicBezTo>
                      <a:pt x="1630" y="149"/>
                      <a:pt x="1648" y="114"/>
                      <a:pt x="1619" y="95"/>
                    </a:cubicBezTo>
                    <a:cubicBezTo>
                      <a:pt x="1506" y="30"/>
                      <a:pt x="1392" y="0"/>
                      <a:pt x="1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5"/>
              <p:cNvSpPr/>
              <p:nvPr/>
            </p:nvSpPr>
            <p:spPr>
              <a:xfrm>
                <a:off x="2982200" y="2618725"/>
                <a:ext cx="40225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418" extrusionOk="0">
                    <a:moveTo>
                      <a:pt x="1496" y="0"/>
                    </a:moveTo>
                    <a:cubicBezTo>
                      <a:pt x="1469" y="0"/>
                      <a:pt x="1441" y="25"/>
                      <a:pt x="1441" y="55"/>
                    </a:cubicBezTo>
                    <a:cubicBezTo>
                      <a:pt x="1489" y="424"/>
                      <a:pt x="1072" y="555"/>
                      <a:pt x="846" y="770"/>
                    </a:cubicBezTo>
                    <a:cubicBezTo>
                      <a:pt x="679" y="937"/>
                      <a:pt x="511" y="1341"/>
                      <a:pt x="236" y="1341"/>
                    </a:cubicBezTo>
                    <a:cubicBezTo>
                      <a:pt x="179" y="1341"/>
                      <a:pt x="116" y="1323"/>
                      <a:pt x="48" y="1282"/>
                    </a:cubicBezTo>
                    <a:cubicBezTo>
                      <a:pt x="13" y="1282"/>
                      <a:pt x="1" y="1305"/>
                      <a:pt x="13" y="1317"/>
                    </a:cubicBezTo>
                    <a:cubicBezTo>
                      <a:pt x="87" y="1389"/>
                      <a:pt x="161" y="1418"/>
                      <a:pt x="233" y="1418"/>
                    </a:cubicBezTo>
                    <a:cubicBezTo>
                      <a:pt x="451" y="1418"/>
                      <a:pt x="649" y="1154"/>
                      <a:pt x="775" y="984"/>
                    </a:cubicBezTo>
                    <a:cubicBezTo>
                      <a:pt x="1013" y="674"/>
                      <a:pt x="1608" y="508"/>
                      <a:pt x="1537" y="31"/>
                    </a:cubicBezTo>
                    <a:cubicBezTo>
                      <a:pt x="1528" y="9"/>
                      <a:pt x="1512" y="0"/>
                      <a:pt x="14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5"/>
              <p:cNvSpPr/>
              <p:nvPr/>
            </p:nvSpPr>
            <p:spPr>
              <a:xfrm>
                <a:off x="2903625" y="2624475"/>
                <a:ext cx="74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249" extrusionOk="0">
                    <a:moveTo>
                      <a:pt x="147" y="0"/>
                    </a:moveTo>
                    <a:cubicBezTo>
                      <a:pt x="127" y="0"/>
                      <a:pt x="108" y="14"/>
                      <a:pt x="108" y="28"/>
                    </a:cubicBezTo>
                    <a:cubicBezTo>
                      <a:pt x="108" y="778"/>
                      <a:pt x="48" y="1492"/>
                      <a:pt x="0" y="2218"/>
                    </a:cubicBezTo>
                    <a:cubicBezTo>
                      <a:pt x="0" y="2234"/>
                      <a:pt x="20" y="2249"/>
                      <a:pt x="37" y="2249"/>
                    </a:cubicBezTo>
                    <a:cubicBezTo>
                      <a:pt x="46" y="2249"/>
                      <a:pt x="56" y="2243"/>
                      <a:pt x="60" y="2230"/>
                    </a:cubicBezTo>
                    <a:cubicBezTo>
                      <a:pt x="274" y="1552"/>
                      <a:pt x="298" y="730"/>
                      <a:pt x="179" y="28"/>
                    </a:cubicBezTo>
                    <a:cubicBezTo>
                      <a:pt x="174" y="8"/>
                      <a:pt x="160" y="0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5"/>
              <p:cNvSpPr/>
              <p:nvPr/>
            </p:nvSpPr>
            <p:spPr>
              <a:xfrm>
                <a:off x="2917025" y="2632000"/>
                <a:ext cx="11625" cy="104625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185" extrusionOk="0">
                    <a:moveTo>
                      <a:pt x="131" y="1"/>
                    </a:moveTo>
                    <a:cubicBezTo>
                      <a:pt x="131" y="1"/>
                      <a:pt x="131" y="2"/>
                      <a:pt x="131" y="3"/>
                    </a:cubicBezTo>
                    <a:lnTo>
                      <a:pt x="131" y="3"/>
                    </a:lnTo>
                    <a:cubicBezTo>
                      <a:pt x="139" y="1"/>
                      <a:pt x="145" y="1"/>
                      <a:pt x="131" y="1"/>
                    </a:cubicBezTo>
                    <a:close/>
                    <a:moveTo>
                      <a:pt x="131" y="3"/>
                    </a:moveTo>
                    <a:cubicBezTo>
                      <a:pt x="126" y="5"/>
                      <a:pt x="119" y="7"/>
                      <a:pt x="119" y="12"/>
                    </a:cubicBezTo>
                    <a:cubicBezTo>
                      <a:pt x="84" y="620"/>
                      <a:pt x="0" y="1251"/>
                      <a:pt x="72" y="1846"/>
                    </a:cubicBezTo>
                    <a:cubicBezTo>
                      <a:pt x="167" y="2632"/>
                      <a:pt x="369" y="3334"/>
                      <a:pt x="334" y="4144"/>
                    </a:cubicBezTo>
                    <a:cubicBezTo>
                      <a:pt x="334" y="4169"/>
                      <a:pt x="354" y="4184"/>
                      <a:pt x="372" y="4184"/>
                    </a:cubicBezTo>
                    <a:cubicBezTo>
                      <a:pt x="389" y="4184"/>
                      <a:pt x="405" y="4172"/>
                      <a:pt x="405" y="4144"/>
                    </a:cubicBezTo>
                    <a:cubicBezTo>
                      <a:pt x="465" y="3477"/>
                      <a:pt x="393" y="2953"/>
                      <a:pt x="226" y="2298"/>
                    </a:cubicBezTo>
                    <a:cubicBezTo>
                      <a:pt x="36" y="1561"/>
                      <a:pt x="119" y="776"/>
                      <a:pt x="131" y="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5"/>
              <p:cNvSpPr/>
              <p:nvPr/>
            </p:nvSpPr>
            <p:spPr>
              <a:xfrm>
                <a:off x="2908975" y="2733650"/>
                <a:ext cx="54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541" extrusionOk="0">
                    <a:moveTo>
                      <a:pt x="124" y="1"/>
                    </a:moveTo>
                    <a:cubicBezTo>
                      <a:pt x="114" y="1"/>
                      <a:pt x="102" y="6"/>
                      <a:pt x="96" y="18"/>
                    </a:cubicBezTo>
                    <a:cubicBezTo>
                      <a:pt x="1" y="483"/>
                      <a:pt x="1" y="1054"/>
                      <a:pt x="132" y="1507"/>
                    </a:cubicBezTo>
                    <a:cubicBezTo>
                      <a:pt x="137" y="1529"/>
                      <a:pt x="156" y="1541"/>
                      <a:pt x="175" y="1541"/>
                    </a:cubicBezTo>
                    <a:cubicBezTo>
                      <a:pt x="195" y="1541"/>
                      <a:pt x="215" y="1526"/>
                      <a:pt x="215" y="1495"/>
                    </a:cubicBezTo>
                    <a:cubicBezTo>
                      <a:pt x="204" y="1167"/>
                      <a:pt x="160" y="861"/>
                      <a:pt x="156" y="535"/>
                    </a:cubicBezTo>
                    <a:lnTo>
                      <a:pt x="156" y="535"/>
                    </a:lnTo>
                    <a:cubicBezTo>
                      <a:pt x="157" y="535"/>
                      <a:pt x="158" y="535"/>
                      <a:pt x="158" y="535"/>
                    </a:cubicBezTo>
                    <a:cubicBezTo>
                      <a:pt x="172" y="535"/>
                      <a:pt x="188" y="527"/>
                      <a:pt x="179" y="518"/>
                    </a:cubicBezTo>
                    <a:cubicBezTo>
                      <a:pt x="172" y="482"/>
                      <a:pt x="165" y="445"/>
                      <a:pt x="159" y="409"/>
                    </a:cubicBezTo>
                    <a:lnTo>
                      <a:pt x="159" y="409"/>
                    </a:lnTo>
                    <a:cubicBezTo>
                      <a:pt x="164" y="324"/>
                      <a:pt x="167" y="196"/>
                      <a:pt x="139" y="145"/>
                    </a:cubicBezTo>
                    <a:lnTo>
                      <a:pt x="139" y="145"/>
                    </a:lnTo>
                    <a:cubicBezTo>
                      <a:pt x="139" y="103"/>
                      <a:pt x="141" y="61"/>
                      <a:pt x="144" y="18"/>
                    </a:cubicBezTo>
                    <a:cubicBezTo>
                      <a:pt x="144" y="6"/>
                      <a:pt x="135" y="1"/>
                      <a:pt x="1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5"/>
              <p:cNvSpPr/>
              <p:nvPr/>
            </p:nvSpPr>
            <p:spPr>
              <a:xfrm>
                <a:off x="2926850" y="2751075"/>
                <a:ext cx="6850" cy="479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91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631"/>
                      <a:pt x="60" y="1274"/>
                      <a:pt x="131" y="1905"/>
                    </a:cubicBezTo>
                    <a:cubicBezTo>
                      <a:pt x="131" y="1915"/>
                      <a:pt x="140" y="1919"/>
                      <a:pt x="149" y="1919"/>
                    </a:cubicBezTo>
                    <a:cubicBezTo>
                      <a:pt x="163" y="1919"/>
                      <a:pt x="179" y="1912"/>
                      <a:pt x="179" y="1905"/>
                    </a:cubicBezTo>
                    <a:cubicBezTo>
                      <a:pt x="274" y="1274"/>
                      <a:pt x="143" y="583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5"/>
              <p:cNvSpPr/>
              <p:nvPr/>
            </p:nvSpPr>
            <p:spPr>
              <a:xfrm>
                <a:off x="2917325" y="2775475"/>
                <a:ext cx="3000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13" extrusionOk="0">
                    <a:moveTo>
                      <a:pt x="48" y="0"/>
                    </a:moveTo>
                    <a:cubicBezTo>
                      <a:pt x="48" y="1"/>
                      <a:pt x="48" y="2"/>
                      <a:pt x="48" y="3"/>
                    </a:cubicBezTo>
                    <a:lnTo>
                      <a:pt x="48" y="3"/>
                    </a:lnTo>
                    <a:cubicBezTo>
                      <a:pt x="51" y="1"/>
                      <a:pt x="51" y="0"/>
                      <a:pt x="48" y="0"/>
                    </a:cubicBezTo>
                    <a:close/>
                    <a:moveTo>
                      <a:pt x="48" y="3"/>
                    </a:moveTo>
                    <a:cubicBezTo>
                      <a:pt x="43" y="8"/>
                      <a:pt x="24" y="19"/>
                      <a:pt x="24" y="36"/>
                    </a:cubicBezTo>
                    <a:cubicBezTo>
                      <a:pt x="0" y="179"/>
                      <a:pt x="24" y="346"/>
                      <a:pt x="24" y="488"/>
                    </a:cubicBezTo>
                    <a:cubicBezTo>
                      <a:pt x="24" y="631"/>
                      <a:pt x="24" y="774"/>
                      <a:pt x="48" y="893"/>
                    </a:cubicBezTo>
                    <a:cubicBezTo>
                      <a:pt x="48" y="901"/>
                      <a:pt x="65" y="912"/>
                      <a:pt x="79" y="912"/>
                    </a:cubicBezTo>
                    <a:cubicBezTo>
                      <a:pt x="88" y="912"/>
                      <a:pt x="95" y="907"/>
                      <a:pt x="95" y="893"/>
                    </a:cubicBezTo>
                    <a:cubicBezTo>
                      <a:pt x="119" y="750"/>
                      <a:pt x="95" y="596"/>
                      <a:pt x="95" y="453"/>
                    </a:cubicBezTo>
                    <a:cubicBezTo>
                      <a:pt x="84" y="299"/>
                      <a:pt x="84" y="157"/>
                      <a:pt x="48" y="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5"/>
              <p:cNvSpPr/>
              <p:nvPr/>
            </p:nvSpPr>
            <p:spPr>
              <a:xfrm>
                <a:off x="2900650" y="2493325"/>
                <a:ext cx="21150" cy="12795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5118" extrusionOk="0">
                    <a:moveTo>
                      <a:pt x="556" y="1"/>
                    </a:moveTo>
                    <a:cubicBezTo>
                      <a:pt x="552" y="1"/>
                      <a:pt x="548" y="4"/>
                      <a:pt x="548" y="11"/>
                    </a:cubicBezTo>
                    <a:cubicBezTo>
                      <a:pt x="0" y="1630"/>
                      <a:pt x="631" y="3428"/>
                      <a:pt x="215" y="5095"/>
                    </a:cubicBezTo>
                    <a:cubicBezTo>
                      <a:pt x="198" y="5103"/>
                      <a:pt x="210" y="5117"/>
                      <a:pt x="223" y="5117"/>
                    </a:cubicBezTo>
                    <a:cubicBezTo>
                      <a:pt x="229" y="5117"/>
                      <a:pt x="235" y="5114"/>
                      <a:pt x="239" y="5107"/>
                    </a:cubicBezTo>
                    <a:cubicBezTo>
                      <a:pt x="846" y="3488"/>
                      <a:pt x="191" y="1702"/>
                      <a:pt x="584" y="23"/>
                    </a:cubicBezTo>
                    <a:cubicBezTo>
                      <a:pt x="584" y="15"/>
                      <a:pt x="567" y="1"/>
                      <a:pt x="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5"/>
              <p:cNvSpPr/>
              <p:nvPr/>
            </p:nvSpPr>
            <p:spPr>
              <a:xfrm>
                <a:off x="2907800" y="2350175"/>
                <a:ext cx="11925" cy="1289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5158" extrusionOk="0">
                    <a:moveTo>
                      <a:pt x="135" y="1"/>
                    </a:moveTo>
                    <a:cubicBezTo>
                      <a:pt x="121" y="1"/>
                      <a:pt x="112" y="13"/>
                      <a:pt x="119" y="34"/>
                    </a:cubicBezTo>
                    <a:cubicBezTo>
                      <a:pt x="369" y="939"/>
                      <a:pt x="84" y="1725"/>
                      <a:pt x="48" y="2618"/>
                    </a:cubicBezTo>
                    <a:cubicBezTo>
                      <a:pt x="0" y="3451"/>
                      <a:pt x="191" y="4285"/>
                      <a:pt x="203" y="5118"/>
                    </a:cubicBezTo>
                    <a:cubicBezTo>
                      <a:pt x="203" y="5146"/>
                      <a:pt x="219" y="5157"/>
                      <a:pt x="232" y="5157"/>
                    </a:cubicBezTo>
                    <a:cubicBezTo>
                      <a:pt x="242" y="5157"/>
                      <a:pt x="250" y="5152"/>
                      <a:pt x="250" y="5142"/>
                    </a:cubicBezTo>
                    <a:cubicBezTo>
                      <a:pt x="298" y="4166"/>
                      <a:pt x="60" y="3201"/>
                      <a:pt x="179" y="2237"/>
                    </a:cubicBezTo>
                    <a:cubicBezTo>
                      <a:pt x="262" y="1475"/>
                      <a:pt x="476" y="748"/>
                      <a:pt x="167" y="22"/>
                    </a:cubicBezTo>
                    <a:cubicBezTo>
                      <a:pt x="157" y="7"/>
                      <a:pt x="145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5"/>
              <p:cNvSpPr/>
              <p:nvPr/>
            </p:nvSpPr>
            <p:spPr>
              <a:xfrm>
                <a:off x="2910775" y="2293800"/>
                <a:ext cx="47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525" extrusionOk="0">
                    <a:moveTo>
                      <a:pt x="107" y="0"/>
                    </a:moveTo>
                    <a:cubicBezTo>
                      <a:pt x="95" y="0"/>
                      <a:pt x="84" y="9"/>
                      <a:pt x="84" y="27"/>
                    </a:cubicBezTo>
                    <a:cubicBezTo>
                      <a:pt x="0" y="515"/>
                      <a:pt x="72" y="1039"/>
                      <a:pt x="72" y="1515"/>
                    </a:cubicBezTo>
                    <a:cubicBezTo>
                      <a:pt x="107" y="1027"/>
                      <a:pt x="191" y="515"/>
                      <a:pt x="131" y="27"/>
                    </a:cubicBezTo>
                    <a:cubicBezTo>
                      <a:pt x="131" y="9"/>
                      <a:pt x="119" y="0"/>
                      <a:pt x="107" y="0"/>
                    </a:cubicBezTo>
                    <a:close/>
                    <a:moveTo>
                      <a:pt x="72" y="1515"/>
                    </a:moveTo>
                    <a:lnTo>
                      <a:pt x="72" y="1515"/>
                    </a:lnTo>
                    <a:cubicBezTo>
                      <a:pt x="66" y="1521"/>
                      <a:pt x="66" y="1524"/>
                      <a:pt x="67" y="1524"/>
                    </a:cubicBezTo>
                    <a:cubicBezTo>
                      <a:pt x="69" y="1524"/>
                      <a:pt x="72" y="1521"/>
                      <a:pt x="72" y="151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5"/>
              <p:cNvSpPr/>
              <p:nvPr/>
            </p:nvSpPr>
            <p:spPr>
              <a:xfrm>
                <a:off x="2917325" y="2477825"/>
                <a:ext cx="9850" cy="1367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5469" extrusionOk="0">
                    <a:moveTo>
                      <a:pt x="155" y="0"/>
                    </a:moveTo>
                    <a:lnTo>
                      <a:pt x="155" y="0"/>
                    </a:lnTo>
                    <a:cubicBezTo>
                      <a:pt x="226" y="941"/>
                      <a:pt x="214" y="1857"/>
                      <a:pt x="107" y="2786"/>
                    </a:cubicBezTo>
                    <a:cubicBezTo>
                      <a:pt x="0" y="3691"/>
                      <a:pt x="179" y="4536"/>
                      <a:pt x="167" y="5441"/>
                    </a:cubicBezTo>
                    <a:cubicBezTo>
                      <a:pt x="167" y="5459"/>
                      <a:pt x="179" y="5468"/>
                      <a:pt x="191" y="5468"/>
                    </a:cubicBezTo>
                    <a:cubicBezTo>
                      <a:pt x="203" y="5468"/>
                      <a:pt x="214" y="5459"/>
                      <a:pt x="214" y="5441"/>
                    </a:cubicBezTo>
                    <a:cubicBezTo>
                      <a:pt x="393" y="4584"/>
                      <a:pt x="107" y="3655"/>
                      <a:pt x="203" y="2762"/>
                    </a:cubicBezTo>
                    <a:cubicBezTo>
                      <a:pt x="298" y="1846"/>
                      <a:pt x="322" y="941"/>
                      <a:pt x="1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5"/>
              <p:cNvSpPr/>
              <p:nvPr/>
            </p:nvSpPr>
            <p:spPr>
              <a:xfrm>
                <a:off x="2915525" y="2271850"/>
                <a:ext cx="1225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1167" extrusionOk="0">
                    <a:moveTo>
                      <a:pt x="1" y="0"/>
                    </a:moveTo>
                    <a:cubicBezTo>
                      <a:pt x="1" y="6"/>
                      <a:pt x="1" y="12"/>
                      <a:pt x="1" y="18"/>
                    </a:cubicBezTo>
                    <a:lnTo>
                      <a:pt x="1" y="18"/>
                    </a:lnTo>
                    <a:cubicBezTo>
                      <a:pt x="1" y="12"/>
                      <a:pt x="1" y="6"/>
                      <a:pt x="1" y="0"/>
                    </a:cubicBezTo>
                    <a:close/>
                    <a:moveTo>
                      <a:pt x="1" y="18"/>
                    </a:moveTo>
                    <a:lnTo>
                      <a:pt x="1" y="18"/>
                    </a:lnTo>
                    <a:cubicBezTo>
                      <a:pt x="13" y="393"/>
                      <a:pt x="13" y="792"/>
                      <a:pt x="36" y="1167"/>
                    </a:cubicBezTo>
                    <a:lnTo>
                      <a:pt x="48" y="1167"/>
                    </a:lnTo>
                    <a:cubicBezTo>
                      <a:pt x="37" y="791"/>
                      <a:pt x="13" y="405"/>
                      <a:pt x="1" y="1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5"/>
              <p:cNvSpPr/>
              <p:nvPr/>
            </p:nvSpPr>
            <p:spPr>
              <a:xfrm>
                <a:off x="2915225" y="2279025"/>
                <a:ext cx="6275" cy="915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3663" extrusionOk="0">
                    <a:moveTo>
                      <a:pt x="213" y="0"/>
                    </a:moveTo>
                    <a:cubicBezTo>
                      <a:pt x="207" y="0"/>
                      <a:pt x="203" y="3"/>
                      <a:pt x="203" y="11"/>
                    </a:cubicBezTo>
                    <a:cubicBezTo>
                      <a:pt x="1" y="1201"/>
                      <a:pt x="25" y="2463"/>
                      <a:pt x="191" y="3654"/>
                    </a:cubicBezTo>
                    <a:cubicBezTo>
                      <a:pt x="191" y="3660"/>
                      <a:pt x="203" y="3663"/>
                      <a:pt x="215" y="3663"/>
                    </a:cubicBezTo>
                    <a:cubicBezTo>
                      <a:pt x="227" y="3663"/>
                      <a:pt x="239" y="3660"/>
                      <a:pt x="239" y="3654"/>
                    </a:cubicBezTo>
                    <a:cubicBezTo>
                      <a:pt x="203" y="2416"/>
                      <a:pt x="72" y="1237"/>
                      <a:pt x="251" y="11"/>
                    </a:cubicBezTo>
                    <a:cubicBezTo>
                      <a:pt x="243" y="11"/>
                      <a:pt x="224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5"/>
              <p:cNvSpPr/>
              <p:nvPr/>
            </p:nvSpPr>
            <p:spPr>
              <a:xfrm>
                <a:off x="2914050" y="2379300"/>
                <a:ext cx="11925" cy="897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3590" extrusionOk="0">
                    <a:moveTo>
                      <a:pt x="274" y="0"/>
                    </a:moveTo>
                    <a:lnTo>
                      <a:pt x="274" y="0"/>
                    </a:lnTo>
                    <a:cubicBezTo>
                      <a:pt x="107" y="464"/>
                      <a:pt x="0" y="976"/>
                      <a:pt x="72" y="1465"/>
                    </a:cubicBezTo>
                    <a:cubicBezTo>
                      <a:pt x="119" y="1798"/>
                      <a:pt x="274" y="2084"/>
                      <a:pt x="310" y="2417"/>
                    </a:cubicBezTo>
                    <a:cubicBezTo>
                      <a:pt x="357" y="2810"/>
                      <a:pt x="310" y="3179"/>
                      <a:pt x="298" y="3572"/>
                    </a:cubicBezTo>
                    <a:cubicBezTo>
                      <a:pt x="298" y="3584"/>
                      <a:pt x="310" y="3590"/>
                      <a:pt x="322" y="3590"/>
                    </a:cubicBezTo>
                    <a:cubicBezTo>
                      <a:pt x="334" y="3590"/>
                      <a:pt x="345" y="3584"/>
                      <a:pt x="345" y="3572"/>
                    </a:cubicBezTo>
                    <a:cubicBezTo>
                      <a:pt x="429" y="3120"/>
                      <a:pt x="476" y="2631"/>
                      <a:pt x="369" y="2167"/>
                    </a:cubicBezTo>
                    <a:cubicBezTo>
                      <a:pt x="298" y="1810"/>
                      <a:pt x="155" y="1548"/>
                      <a:pt x="131" y="1167"/>
                    </a:cubicBezTo>
                    <a:cubicBezTo>
                      <a:pt x="131" y="786"/>
                      <a:pt x="215" y="381"/>
                      <a:pt x="2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5"/>
              <p:cNvSpPr/>
              <p:nvPr/>
            </p:nvSpPr>
            <p:spPr>
              <a:xfrm>
                <a:off x="2841425" y="2182725"/>
                <a:ext cx="61625" cy="16555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622" extrusionOk="0">
                    <a:moveTo>
                      <a:pt x="452" y="0"/>
                    </a:moveTo>
                    <a:cubicBezTo>
                      <a:pt x="441" y="0"/>
                      <a:pt x="427" y="6"/>
                      <a:pt x="417" y="17"/>
                    </a:cubicBezTo>
                    <a:cubicBezTo>
                      <a:pt x="0" y="969"/>
                      <a:pt x="703" y="1922"/>
                      <a:pt x="1095" y="2755"/>
                    </a:cubicBezTo>
                    <a:cubicBezTo>
                      <a:pt x="1345" y="3303"/>
                      <a:pt x="1453" y="3898"/>
                      <a:pt x="1667" y="4470"/>
                    </a:cubicBezTo>
                    <a:cubicBezTo>
                      <a:pt x="1953" y="5184"/>
                      <a:pt x="2262" y="5839"/>
                      <a:pt x="2358" y="6613"/>
                    </a:cubicBezTo>
                    <a:cubicBezTo>
                      <a:pt x="2358" y="6619"/>
                      <a:pt x="2360" y="6622"/>
                      <a:pt x="2363" y="6622"/>
                    </a:cubicBezTo>
                    <a:cubicBezTo>
                      <a:pt x="2366" y="6622"/>
                      <a:pt x="2369" y="6619"/>
                      <a:pt x="2369" y="6613"/>
                    </a:cubicBezTo>
                    <a:cubicBezTo>
                      <a:pt x="2465" y="5565"/>
                      <a:pt x="1810" y="4541"/>
                      <a:pt x="1524" y="3565"/>
                    </a:cubicBezTo>
                    <a:cubicBezTo>
                      <a:pt x="1167" y="2339"/>
                      <a:pt x="345" y="1362"/>
                      <a:pt x="476" y="29"/>
                    </a:cubicBezTo>
                    <a:cubicBezTo>
                      <a:pt x="476" y="9"/>
                      <a:pt x="465" y="0"/>
                      <a:pt x="4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5"/>
              <p:cNvSpPr/>
              <p:nvPr/>
            </p:nvSpPr>
            <p:spPr>
              <a:xfrm>
                <a:off x="2854275" y="2143800"/>
                <a:ext cx="85975" cy="2902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1161" extrusionOk="0">
                    <a:moveTo>
                      <a:pt x="2565" y="1"/>
                    </a:moveTo>
                    <a:cubicBezTo>
                      <a:pt x="1616" y="1"/>
                      <a:pt x="595" y="493"/>
                      <a:pt x="10" y="1133"/>
                    </a:cubicBezTo>
                    <a:cubicBezTo>
                      <a:pt x="0" y="1143"/>
                      <a:pt x="14" y="1160"/>
                      <a:pt x="32" y="1160"/>
                    </a:cubicBezTo>
                    <a:cubicBezTo>
                      <a:pt x="37" y="1160"/>
                      <a:pt x="41" y="1160"/>
                      <a:pt x="46" y="1157"/>
                    </a:cubicBezTo>
                    <a:cubicBezTo>
                      <a:pt x="546" y="752"/>
                      <a:pt x="1058" y="443"/>
                      <a:pt x="1689" y="300"/>
                    </a:cubicBezTo>
                    <a:cubicBezTo>
                      <a:pt x="2000" y="222"/>
                      <a:pt x="2302" y="204"/>
                      <a:pt x="2606" y="204"/>
                    </a:cubicBezTo>
                    <a:cubicBezTo>
                      <a:pt x="2859" y="204"/>
                      <a:pt x="3114" y="217"/>
                      <a:pt x="3379" y="217"/>
                    </a:cubicBezTo>
                    <a:cubicBezTo>
                      <a:pt x="3415" y="217"/>
                      <a:pt x="3439" y="157"/>
                      <a:pt x="3391" y="145"/>
                    </a:cubicBezTo>
                    <a:cubicBezTo>
                      <a:pt x="3132" y="46"/>
                      <a:pt x="2851" y="1"/>
                      <a:pt x="25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5"/>
              <p:cNvSpPr/>
              <p:nvPr/>
            </p:nvSpPr>
            <p:spPr>
              <a:xfrm>
                <a:off x="2934275" y="2154925"/>
                <a:ext cx="212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85" h="587" extrusionOk="0">
                    <a:moveTo>
                      <a:pt x="78" y="1"/>
                    </a:moveTo>
                    <a:cubicBezTo>
                      <a:pt x="75" y="1"/>
                      <a:pt x="72" y="4"/>
                      <a:pt x="72" y="10"/>
                    </a:cubicBezTo>
                    <a:cubicBezTo>
                      <a:pt x="37" y="188"/>
                      <a:pt x="1" y="391"/>
                      <a:pt x="1" y="581"/>
                    </a:cubicBezTo>
                    <a:cubicBezTo>
                      <a:pt x="1" y="581"/>
                      <a:pt x="6" y="587"/>
                      <a:pt x="10" y="587"/>
                    </a:cubicBezTo>
                    <a:cubicBezTo>
                      <a:pt x="11" y="587"/>
                      <a:pt x="13" y="585"/>
                      <a:pt x="13" y="581"/>
                    </a:cubicBezTo>
                    <a:cubicBezTo>
                      <a:pt x="60" y="403"/>
                      <a:pt x="72" y="212"/>
                      <a:pt x="84" y="10"/>
                    </a:cubicBezTo>
                    <a:cubicBezTo>
                      <a:pt x="84" y="4"/>
                      <a:pt x="81" y="1"/>
                      <a:pt x="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5"/>
              <p:cNvSpPr/>
              <p:nvPr/>
            </p:nvSpPr>
            <p:spPr>
              <a:xfrm>
                <a:off x="2935175" y="2148600"/>
                <a:ext cx="3900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843" extrusionOk="0">
                    <a:moveTo>
                      <a:pt x="84" y="1"/>
                    </a:moveTo>
                    <a:cubicBezTo>
                      <a:pt x="36" y="120"/>
                      <a:pt x="48" y="251"/>
                      <a:pt x="48" y="382"/>
                    </a:cubicBezTo>
                    <a:cubicBezTo>
                      <a:pt x="36" y="537"/>
                      <a:pt x="1" y="679"/>
                      <a:pt x="1" y="822"/>
                    </a:cubicBezTo>
                    <a:cubicBezTo>
                      <a:pt x="1" y="836"/>
                      <a:pt x="17" y="842"/>
                      <a:pt x="33" y="842"/>
                    </a:cubicBezTo>
                    <a:cubicBezTo>
                      <a:pt x="44" y="842"/>
                      <a:pt x="55" y="839"/>
                      <a:pt x="60" y="834"/>
                    </a:cubicBezTo>
                    <a:cubicBezTo>
                      <a:pt x="120" y="703"/>
                      <a:pt x="143" y="537"/>
                      <a:pt x="143" y="382"/>
                    </a:cubicBezTo>
                    <a:cubicBezTo>
                      <a:pt x="143" y="251"/>
                      <a:pt x="155" y="120"/>
                      <a:pt x="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5"/>
              <p:cNvSpPr/>
              <p:nvPr/>
            </p:nvSpPr>
            <p:spPr>
              <a:xfrm>
                <a:off x="2938750" y="2146975"/>
                <a:ext cx="447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974" extrusionOk="0">
                    <a:moveTo>
                      <a:pt x="108" y="0"/>
                    </a:moveTo>
                    <a:cubicBezTo>
                      <a:pt x="96" y="0"/>
                      <a:pt x="84" y="6"/>
                      <a:pt x="84" y="18"/>
                    </a:cubicBezTo>
                    <a:cubicBezTo>
                      <a:pt x="36" y="304"/>
                      <a:pt x="0" y="661"/>
                      <a:pt x="36" y="947"/>
                    </a:cubicBezTo>
                    <a:cubicBezTo>
                      <a:pt x="36" y="965"/>
                      <a:pt x="57" y="974"/>
                      <a:pt x="78" y="974"/>
                    </a:cubicBezTo>
                    <a:cubicBezTo>
                      <a:pt x="99" y="974"/>
                      <a:pt x="119" y="965"/>
                      <a:pt x="119" y="947"/>
                    </a:cubicBezTo>
                    <a:cubicBezTo>
                      <a:pt x="179" y="661"/>
                      <a:pt x="155" y="304"/>
                      <a:pt x="131" y="18"/>
                    </a:cubicBezTo>
                    <a:cubicBezTo>
                      <a:pt x="131" y="6"/>
                      <a:pt x="119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5"/>
              <p:cNvSpPr/>
              <p:nvPr/>
            </p:nvSpPr>
            <p:spPr>
              <a:xfrm>
                <a:off x="2945600" y="2149950"/>
                <a:ext cx="3900" cy="2272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09" extrusionOk="0">
                    <a:moveTo>
                      <a:pt x="96" y="0"/>
                    </a:moveTo>
                    <a:cubicBezTo>
                      <a:pt x="90" y="0"/>
                      <a:pt x="84" y="6"/>
                      <a:pt x="84" y="18"/>
                    </a:cubicBezTo>
                    <a:cubicBezTo>
                      <a:pt x="36" y="292"/>
                      <a:pt x="0" y="614"/>
                      <a:pt x="48" y="899"/>
                    </a:cubicBezTo>
                    <a:cubicBezTo>
                      <a:pt x="48" y="905"/>
                      <a:pt x="57" y="908"/>
                      <a:pt x="67" y="908"/>
                    </a:cubicBezTo>
                    <a:cubicBezTo>
                      <a:pt x="78" y="908"/>
                      <a:pt x="90" y="905"/>
                      <a:pt x="96" y="899"/>
                    </a:cubicBezTo>
                    <a:cubicBezTo>
                      <a:pt x="155" y="625"/>
                      <a:pt x="131" y="304"/>
                      <a:pt x="107" y="18"/>
                    </a:cubicBezTo>
                    <a:cubicBezTo>
                      <a:pt x="107" y="6"/>
                      <a:pt x="101" y="0"/>
                      <a:pt x="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5"/>
              <p:cNvSpPr/>
              <p:nvPr/>
            </p:nvSpPr>
            <p:spPr>
              <a:xfrm>
                <a:off x="2941425" y="2145475"/>
                <a:ext cx="42300" cy="27225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089" extrusionOk="0">
                    <a:moveTo>
                      <a:pt x="275" y="1"/>
                    </a:moveTo>
                    <a:cubicBezTo>
                      <a:pt x="178" y="1"/>
                      <a:pt x="92" y="16"/>
                      <a:pt x="24" y="54"/>
                    </a:cubicBezTo>
                    <a:cubicBezTo>
                      <a:pt x="1" y="54"/>
                      <a:pt x="1" y="66"/>
                      <a:pt x="1" y="78"/>
                    </a:cubicBezTo>
                    <a:cubicBezTo>
                      <a:pt x="1" y="150"/>
                      <a:pt x="1" y="138"/>
                      <a:pt x="48" y="185"/>
                    </a:cubicBezTo>
                    <a:cubicBezTo>
                      <a:pt x="48" y="188"/>
                      <a:pt x="49" y="189"/>
                      <a:pt x="51" y="189"/>
                    </a:cubicBezTo>
                    <a:cubicBezTo>
                      <a:pt x="57" y="189"/>
                      <a:pt x="72" y="173"/>
                      <a:pt x="72" y="173"/>
                    </a:cubicBezTo>
                    <a:cubicBezTo>
                      <a:pt x="51" y="152"/>
                      <a:pt x="111" y="148"/>
                      <a:pt x="162" y="148"/>
                    </a:cubicBezTo>
                    <a:cubicBezTo>
                      <a:pt x="196" y="148"/>
                      <a:pt x="227" y="150"/>
                      <a:pt x="227" y="150"/>
                    </a:cubicBezTo>
                    <a:cubicBezTo>
                      <a:pt x="310" y="173"/>
                      <a:pt x="370" y="185"/>
                      <a:pt x="441" y="197"/>
                    </a:cubicBezTo>
                    <a:cubicBezTo>
                      <a:pt x="608" y="245"/>
                      <a:pt x="763" y="269"/>
                      <a:pt x="929" y="352"/>
                    </a:cubicBezTo>
                    <a:cubicBezTo>
                      <a:pt x="1263" y="495"/>
                      <a:pt x="1417" y="733"/>
                      <a:pt x="1536" y="1066"/>
                    </a:cubicBezTo>
                    <a:cubicBezTo>
                      <a:pt x="1550" y="1079"/>
                      <a:pt x="1573" y="1089"/>
                      <a:pt x="1594" y="1089"/>
                    </a:cubicBezTo>
                    <a:cubicBezTo>
                      <a:pt x="1611" y="1089"/>
                      <a:pt x="1626" y="1083"/>
                      <a:pt x="1632" y="1066"/>
                    </a:cubicBezTo>
                    <a:cubicBezTo>
                      <a:pt x="1691" y="721"/>
                      <a:pt x="1441" y="435"/>
                      <a:pt x="1155" y="257"/>
                    </a:cubicBezTo>
                    <a:cubicBezTo>
                      <a:pt x="958" y="149"/>
                      <a:pt x="571" y="1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5"/>
              <p:cNvSpPr/>
              <p:nvPr/>
            </p:nvSpPr>
            <p:spPr>
              <a:xfrm>
                <a:off x="2958100" y="2186450"/>
                <a:ext cx="45550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822" h="5707" extrusionOk="0">
                    <a:moveTo>
                      <a:pt x="1281" y="0"/>
                    </a:moveTo>
                    <a:cubicBezTo>
                      <a:pt x="1278" y="0"/>
                      <a:pt x="1274" y="10"/>
                      <a:pt x="1274" y="23"/>
                    </a:cubicBezTo>
                    <a:cubicBezTo>
                      <a:pt x="1762" y="1190"/>
                      <a:pt x="1155" y="2130"/>
                      <a:pt x="715" y="3202"/>
                    </a:cubicBezTo>
                    <a:cubicBezTo>
                      <a:pt x="381" y="3988"/>
                      <a:pt x="84" y="4821"/>
                      <a:pt x="0" y="5678"/>
                    </a:cubicBezTo>
                    <a:cubicBezTo>
                      <a:pt x="0" y="5698"/>
                      <a:pt x="18" y="5707"/>
                      <a:pt x="37" y="5707"/>
                    </a:cubicBezTo>
                    <a:cubicBezTo>
                      <a:pt x="51" y="5707"/>
                      <a:pt x="66" y="5701"/>
                      <a:pt x="72" y="5690"/>
                    </a:cubicBezTo>
                    <a:cubicBezTo>
                      <a:pt x="488" y="4511"/>
                      <a:pt x="834" y="3356"/>
                      <a:pt x="1310" y="2202"/>
                    </a:cubicBezTo>
                    <a:cubicBezTo>
                      <a:pt x="1608" y="1487"/>
                      <a:pt x="1822" y="654"/>
                      <a:pt x="1286" y="23"/>
                    </a:cubicBezTo>
                    <a:cubicBezTo>
                      <a:pt x="1286" y="7"/>
                      <a:pt x="1284" y="0"/>
                      <a:pt x="12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5"/>
              <p:cNvSpPr/>
              <p:nvPr/>
            </p:nvSpPr>
            <p:spPr>
              <a:xfrm>
                <a:off x="2953625" y="2177650"/>
                <a:ext cx="75325" cy="178575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7143" extrusionOk="0">
                    <a:moveTo>
                      <a:pt x="2572" y="0"/>
                    </a:moveTo>
                    <a:cubicBezTo>
                      <a:pt x="2523" y="0"/>
                      <a:pt x="2480" y="47"/>
                      <a:pt x="2525" y="101"/>
                    </a:cubicBezTo>
                    <a:cubicBezTo>
                      <a:pt x="3013" y="696"/>
                      <a:pt x="2561" y="1815"/>
                      <a:pt x="2418" y="2482"/>
                    </a:cubicBezTo>
                    <a:cubicBezTo>
                      <a:pt x="2299" y="3137"/>
                      <a:pt x="2191" y="3804"/>
                      <a:pt x="1953" y="4435"/>
                    </a:cubicBezTo>
                    <a:cubicBezTo>
                      <a:pt x="1715" y="5102"/>
                      <a:pt x="1358" y="5709"/>
                      <a:pt x="906" y="6233"/>
                    </a:cubicBezTo>
                    <a:cubicBezTo>
                      <a:pt x="751" y="6399"/>
                      <a:pt x="584" y="6637"/>
                      <a:pt x="394" y="6745"/>
                    </a:cubicBezTo>
                    <a:cubicBezTo>
                      <a:pt x="336" y="6846"/>
                      <a:pt x="286" y="6897"/>
                      <a:pt x="241" y="6897"/>
                    </a:cubicBezTo>
                    <a:cubicBezTo>
                      <a:pt x="201" y="6897"/>
                      <a:pt x="165" y="6858"/>
                      <a:pt x="132" y="6780"/>
                    </a:cubicBezTo>
                    <a:cubicBezTo>
                      <a:pt x="156" y="6590"/>
                      <a:pt x="167" y="6399"/>
                      <a:pt x="215" y="6221"/>
                    </a:cubicBezTo>
                    <a:cubicBezTo>
                      <a:pt x="209" y="6203"/>
                      <a:pt x="200" y="6194"/>
                      <a:pt x="190" y="6194"/>
                    </a:cubicBezTo>
                    <a:cubicBezTo>
                      <a:pt x="179" y="6194"/>
                      <a:pt x="167" y="6203"/>
                      <a:pt x="156" y="6221"/>
                    </a:cubicBezTo>
                    <a:cubicBezTo>
                      <a:pt x="60" y="6518"/>
                      <a:pt x="13" y="6768"/>
                      <a:pt x="1" y="7078"/>
                    </a:cubicBezTo>
                    <a:cubicBezTo>
                      <a:pt x="1" y="7118"/>
                      <a:pt x="28" y="7142"/>
                      <a:pt x="57" y="7142"/>
                    </a:cubicBezTo>
                    <a:cubicBezTo>
                      <a:pt x="71" y="7142"/>
                      <a:pt x="85" y="7137"/>
                      <a:pt x="96" y="7126"/>
                    </a:cubicBezTo>
                    <a:cubicBezTo>
                      <a:pt x="1251" y="6233"/>
                      <a:pt x="1977" y="5042"/>
                      <a:pt x="2322" y="3649"/>
                    </a:cubicBezTo>
                    <a:cubicBezTo>
                      <a:pt x="2525" y="2816"/>
                      <a:pt x="2692" y="1934"/>
                      <a:pt x="2834" y="1089"/>
                    </a:cubicBezTo>
                    <a:cubicBezTo>
                      <a:pt x="2894" y="684"/>
                      <a:pt x="2953" y="291"/>
                      <a:pt x="2620" y="18"/>
                    </a:cubicBezTo>
                    <a:cubicBezTo>
                      <a:pt x="2605" y="6"/>
                      <a:pt x="2588" y="0"/>
                      <a:pt x="25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5"/>
              <p:cNvSpPr/>
              <p:nvPr/>
            </p:nvSpPr>
            <p:spPr>
              <a:xfrm>
                <a:off x="3017625" y="2169700"/>
                <a:ext cx="2385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417" extrusionOk="0">
                    <a:moveTo>
                      <a:pt x="387" y="0"/>
                    </a:moveTo>
                    <a:cubicBezTo>
                      <a:pt x="263" y="0"/>
                      <a:pt x="137" y="26"/>
                      <a:pt x="24" y="74"/>
                    </a:cubicBezTo>
                    <a:cubicBezTo>
                      <a:pt x="12" y="97"/>
                      <a:pt x="1" y="121"/>
                      <a:pt x="12" y="133"/>
                    </a:cubicBezTo>
                    <a:cubicBezTo>
                      <a:pt x="60" y="205"/>
                      <a:pt x="72" y="300"/>
                      <a:pt x="72" y="383"/>
                    </a:cubicBezTo>
                    <a:cubicBezTo>
                      <a:pt x="65" y="404"/>
                      <a:pt x="82" y="417"/>
                      <a:pt x="100" y="417"/>
                    </a:cubicBezTo>
                    <a:cubicBezTo>
                      <a:pt x="113" y="417"/>
                      <a:pt x="127" y="410"/>
                      <a:pt x="132" y="395"/>
                    </a:cubicBezTo>
                    <a:cubicBezTo>
                      <a:pt x="151" y="296"/>
                      <a:pt x="146" y="213"/>
                      <a:pt x="110" y="140"/>
                    </a:cubicBezTo>
                    <a:lnTo>
                      <a:pt x="110" y="140"/>
                    </a:lnTo>
                    <a:cubicBezTo>
                      <a:pt x="197" y="104"/>
                      <a:pt x="285" y="88"/>
                      <a:pt x="371" y="88"/>
                    </a:cubicBezTo>
                    <a:cubicBezTo>
                      <a:pt x="565" y="88"/>
                      <a:pt x="752" y="169"/>
                      <a:pt x="917" y="288"/>
                    </a:cubicBezTo>
                    <a:cubicBezTo>
                      <a:pt x="919" y="290"/>
                      <a:pt x="921" y="290"/>
                      <a:pt x="923" y="290"/>
                    </a:cubicBezTo>
                    <a:cubicBezTo>
                      <a:pt x="935" y="290"/>
                      <a:pt x="953" y="262"/>
                      <a:pt x="953" y="252"/>
                    </a:cubicBezTo>
                    <a:cubicBezTo>
                      <a:pt x="817" y="78"/>
                      <a:pt x="604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5"/>
              <p:cNvSpPr/>
              <p:nvPr/>
            </p:nvSpPr>
            <p:spPr>
              <a:xfrm>
                <a:off x="3046200" y="2178925"/>
                <a:ext cx="34550" cy="6105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2442" extrusionOk="0">
                    <a:moveTo>
                      <a:pt x="9" y="0"/>
                    </a:moveTo>
                    <a:cubicBezTo>
                      <a:pt x="1" y="0"/>
                      <a:pt x="2" y="39"/>
                      <a:pt x="12" y="50"/>
                    </a:cubicBezTo>
                    <a:cubicBezTo>
                      <a:pt x="1084" y="455"/>
                      <a:pt x="1120" y="1431"/>
                      <a:pt x="1096" y="2384"/>
                    </a:cubicBezTo>
                    <a:cubicBezTo>
                      <a:pt x="1096" y="2419"/>
                      <a:pt x="1130" y="2442"/>
                      <a:pt x="1160" y="2442"/>
                    </a:cubicBezTo>
                    <a:cubicBezTo>
                      <a:pt x="1180" y="2442"/>
                      <a:pt x="1198" y="2431"/>
                      <a:pt x="1203" y="2407"/>
                    </a:cubicBezTo>
                    <a:cubicBezTo>
                      <a:pt x="1382" y="1491"/>
                      <a:pt x="1084" y="217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5"/>
              <p:cNvSpPr/>
              <p:nvPr/>
            </p:nvSpPr>
            <p:spPr>
              <a:xfrm>
                <a:off x="3011050" y="2248425"/>
                <a:ext cx="68875" cy="170275"/>
              </a:xfrm>
              <a:custGeom>
                <a:avLst/>
                <a:gdLst/>
                <a:ahLst/>
                <a:cxnLst/>
                <a:rect l="l" t="t" r="r" b="b"/>
                <a:pathLst>
                  <a:path w="2755" h="6811" extrusionOk="0">
                    <a:moveTo>
                      <a:pt x="2730" y="1"/>
                    </a:moveTo>
                    <a:cubicBezTo>
                      <a:pt x="2720" y="1"/>
                      <a:pt x="2709" y="3"/>
                      <a:pt x="2704" y="8"/>
                    </a:cubicBezTo>
                    <a:cubicBezTo>
                      <a:pt x="1835" y="2199"/>
                      <a:pt x="1585" y="4830"/>
                      <a:pt x="37" y="6712"/>
                    </a:cubicBezTo>
                    <a:cubicBezTo>
                      <a:pt x="1" y="6757"/>
                      <a:pt x="49" y="6810"/>
                      <a:pt x="100" y="6810"/>
                    </a:cubicBezTo>
                    <a:cubicBezTo>
                      <a:pt x="115" y="6810"/>
                      <a:pt x="131" y="6806"/>
                      <a:pt x="145" y="6795"/>
                    </a:cubicBezTo>
                    <a:cubicBezTo>
                      <a:pt x="954" y="6057"/>
                      <a:pt x="1276" y="4842"/>
                      <a:pt x="1609" y="3854"/>
                    </a:cubicBezTo>
                    <a:cubicBezTo>
                      <a:pt x="2050" y="2616"/>
                      <a:pt x="2538" y="1318"/>
                      <a:pt x="2740" y="20"/>
                    </a:cubicBezTo>
                    <a:cubicBezTo>
                      <a:pt x="2754" y="6"/>
                      <a:pt x="2743" y="1"/>
                      <a:pt x="27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5"/>
              <p:cNvSpPr/>
              <p:nvPr/>
            </p:nvSpPr>
            <p:spPr>
              <a:xfrm>
                <a:off x="2938150" y="2429200"/>
                <a:ext cx="681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2724" h="3519" extrusionOk="0">
                    <a:moveTo>
                      <a:pt x="2697" y="1"/>
                    </a:moveTo>
                    <a:cubicBezTo>
                      <a:pt x="2689" y="1"/>
                      <a:pt x="2679" y="5"/>
                      <a:pt x="2668" y="16"/>
                    </a:cubicBezTo>
                    <a:cubicBezTo>
                      <a:pt x="1763" y="683"/>
                      <a:pt x="1" y="2183"/>
                      <a:pt x="441" y="3481"/>
                    </a:cubicBezTo>
                    <a:cubicBezTo>
                      <a:pt x="446" y="3506"/>
                      <a:pt x="468" y="3518"/>
                      <a:pt x="489" y="3518"/>
                    </a:cubicBezTo>
                    <a:cubicBezTo>
                      <a:pt x="520" y="3518"/>
                      <a:pt x="550" y="3494"/>
                      <a:pt x="536" y="3445"/>
                    </a:cubicBezTo>
                    <a:cubicBezTo>
                      <a:pt x="298" y="2052"/>
                      <a:pt x="1787" y="885"/>
                      <a:pt x="2715" y="28"/>
                    </a:cubicBezTo>
                    <a:cubicBezTo>
                      <a:pt x="2723" y="20"/>
                      <a:pt x="2715" y="1"/>
                      <a:pt x="26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5"/>
              <p:cNvSpPr/>
              <p:nvPr/>
            </p:nvSpPr>
            <p:spPr>
              <a:xfrm>
                <a:off x="2951550" y="2438650"/>
                <a:ext cx="77300" cy="82700"/>
              </a:xfrm>
              <a:custGeom>
                <a:avLst/>
                <a:gdLst/>
                <a:ahLst/>
                <a:cxnLst/>
                <a:rect l="l" t="t" r="r" b="b"/>
                <a:pathLst>
                  <a:path w="3092" h="3308" extrusionOk="0">
                    <a:moveTo>
                      <a:pt x="3028" y="1"/>
                    </a:moveTo>
                    <a:cubicBezTo>
                      <a:pt x="3009" y="1"/>
                      <a:pt x="2990" y="10"/>
                      <a:pt x="2977" y="31"/>
                    </a:cubicBezTo>
                    <a:cubicBezTo>
                      <a:pt x="2703" y="650"/>
                      <a:pt x="2465" y="1246"/>
                      <a:pt x="2060" y="1793"/>
                    </a:cubicBezTo>
                    <a:cubicBezTo>
                      <a:pt x="1705" y="2274"/>
                      <a:pt x="1038" y="3158"/>
                      <a:pt x="349" y="3158"/>
                    </a:cubicBezTo>
                    <a:cubicBezTo>
                      <a:pt x="253" y="3158"/>
                      <a:pt x="156" y="3141"/>
                      <a:pt x="60" y="3103"/>
                    </a:cubicBezTo>
                    <a:cubicBezTo>
                      <a:pt x="24" y="3103"/>
                      <a:pt x="0" y="3151"/>
                      <a:pt x="36" y="3163"/>
                    </a:cubicBezTo>
                    <a:cubicBezTo>
                      <a:pt x="170" y="3265"/>
                      <a:pt x="307" y="3308"/>
                      <a:pt x="443" y="3308"/>
                    </a:cubicBezTo>
                    <a:cubicBezTo>
                      <a:pt x="923" y="3308"/>
                      <a:pt x="1394" y="2773"/>
                      <a:pt x="1691" y="2448"/>
                    </a:cubicBezTo>
                    <a:cubicBezTo>
                      <a:pt x="2298" y="1781"/>
                      <a:pt x="2846" y="948"/>
                      <a:pt x="3084" y="67"/>
                    </a:cubicBezTo>
                    <a:cubicBezTo>
                      <a:pt x="3092" y="29"/>
                      <a:pt x="3060" y="1"/>
                      <a:pt x="30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5"/>
              <p:cNvSpPr/>
              <p:nvPr/>
            </p:nvSpPr>
            <p:spPr>
              <a:xfrm>
                <a:off x="3004225" y="2427575"/>
                <a:ext cx="24350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41" extrusionOk="0">
                    <a:moveTo>
                      <a:pt x="317" y="0"/>
                    </a:moveTo>
                    <a:cubicBezTo>
                      <a:pt x="201" y="0"/>
                      <a:pt x="81" y="25"/>
                      <a:pt x="13" y="93"/>
                    </a:cubicBezTo>
                    <a:cubicBezTo>
                      <a:pt x="1" y="105"/>
                      <a:pt x="13" y="141"/>
                      <a:pt x="25" y="141"/>
                    </a:cubicBezTo>
                    <a:cubicBezTo>
                      <a:pt x="164" y="141"/>
                      <a:pt x="278" y="99"/>
                      <a:pt x="408" y="99"/>
                    </a:cubicBezTo>
                    <a:cubicBezTo>
                      <a:pt x="434" y="99"/>
                      <a:pt x="461" y="101"/>
                      <a:pt x="489" y="105"/>
                    </a:cubicBezTo>
                    <a:cubicBezTo>
                      <a:pt x="668" y="141"/>
                      <a:pt x="787" y="224"/>
                      <a:pt x="929" y="331"/>
                    </a:cubicBezTo>
                    <a:cubicBezTo>
                      <a:pt x="936" y="338"/>
                      <a:pt x="943" y="341"/>
                      <a:pt x="949" y="341"/>
                    </a:cubicBezTo>
                    <a:cubicBezTo>
                      <a:pt x="964" y="341"/>
                      <a:pt x="974" y="321"/>
                      <a:pt x="965" y="296"/>
                    </a:cubicBezTo>
                    <a:cubicBezTo>
                      <a:pt x="858" y="153"/>
                      <a:pt x="679" y="57"/>
                      <a:pt x="501" y="22"/>
                    </a:cubicBezTo>
                    <a:cubicBezTo>
                      <a:pt x="449" y="9"/>
                      <a:pt x="383" y="0"/>
                      <a:pt x="3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5"/>
              <p:cNvSpPr/>
              <p:nvPr/>
            </p:nvSpPr>
            <p:spPr>
              <a:xfrm>
                <a:off x="3010775" y="2416500"/>
                <a:ext cx="220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72" extrusionOk="0">
                    <a:moveTo>
                      <a:pt x="96" y="0"/>
                    </a:moveTo>
                    <a:cubicBezTo>
                      <a:pt x="1" y="119"/>
                      <a:pt x="108" y="227"/>
                      <a:pt x="203" y="274"/>
                    </a:cubicBezTo>
                    <a:cubicBezTo>
                      <a:pt x="317" y="331"/>
                      <a:pt x="461" y="371"/>
                      <a:pt x="596" y="371"/>
                    </a:cubicBezTo>
                    <a:cubicBezTo>
                      <a:pt x="687" y="371"/>
                      <a:pt x="774" y="353"/>
                      <a:pt x="846" y="310"/>
                    </a:cubicBezTo>
                    <a:cubicBezTo>
                      <a:pt x="882" y="298"/>
                      <a:pt x="882" y="250"/>
                      <a:pt x="834" y="239"/>
                    </a:cubicBezTo>
                    <a:cubicBezTo>
                      <a:pt x="775" y="227"/>
                      <a:pt x="715" y="227"/>
                      <a:pt x="656" y="227"/>
                    </a:cubicBezTo>
                    <a:cubicBezTo>
                      <a:pt x="596" y="227"/>
                      <a:pt x="537" y="227"/>
                      <a:pt x="477" y="215"/>
                    </a:cubicBezTo>
                    <a:cubicBezTo>
                      <a:pt x="406" y="203"/>
                      <a:pt x="48" y="143"/>
                      <a:pt x="108" y="12"/>
                    </a:cubicBezTo>
                    <a:cubicBezTo>
                      <a:pt x="120" y="0"/>
                      <a:pt x="96" y="0"/>
                      <a:pt x="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5"/>
              <p:cNvSpPr/>
              <p:nvPr/>
            </p:nvSpPr>
            <p:spPr>
              <a:xfrm>
                <a:off x="3033400" y="2282575"/>
                <a:ext cx="64925" cy="1414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5656" extrusionOk="0">
                    <a:moveTo>
                      <a:pt x="2532" y="1"/>
                    </a:moveTo>
                    <a:cubicBezTo>
                      <a:pt x="2512" y="1"/>
                      <a:pt x="2494" y="11"/>
                      <a:pt x="2489" y="35"/>
                    </a:cubicBezTo>
                    <a:cubicBezTo>
                      <a:pt x="2168" y="988"/>
                      <a:pt x="2001" y="2000"/>
                      <a:pt x="1727" y="2976"/>
                    </a:cubicBezTo>
                    <a:cubicBezTo>
                      <a:pt x="1417" y="4119"/>
                      <a:pt x="941" y="4857"/>
                      <a:pt x="24" y="5619"/>
                    </a:cubicBezTo>
                    <a:cubicBezTo>
                      <a:pt x="1" y="5619"/>
                      <a:pt x="24" y="5655"/>
                      <a:pt x="48" y="5655"/>
                    </a:cubicBezTo>
                    <a:cubicBezTo>
                      <a:pt x="929" y="5262"/>
                      <a:pt x="1417" y="4417"/>
                      <a:pt x="1703" y="3548"/>
                    </a:cubicBezTo>
                    <a:cubicBezTo>
                      <a:pt x="2072" y="2440"/>
                      <a:pt x="2489" y="1214"/>
                      <a:pt x="2596" y="59"/>
                    </a:cubicBezTo>
                    <a:cubicBezTo>
                      <a:pt x="2596" y="24"/>
                      <a:pt x="2562" y="1"/>
                      <a:pt x="25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5"/>
              <p:cNvSpPr/>
              <p:nvPr/>
            </p:nvSpPr>
            <p:spPr>
              <a:xfrm>
                <a:off x="3095750" y="2267025"/>
                <a:ext cx="66550" cy="117800"/>
              </a:xfrm>
              <a:custGeom>
                <a:avLst/>
                <a:gdLst/>
                <a:ahLst/>
                <a:cxnLst/>
                <a:rect l="l" t="t" r="r" b="b"/>
                <a:pathLst>
                  <a:path w="2662" h="4712" extrusionOk="0">
                    <a:moveTo>
                      <a:pt x="7" y="610"/>
                    </a:moveTo>
                    <a:cubicBezTo>
                      <a:pt x="1" y="616"/>
                      <a:pt x="1" y="619"/>
                      <a:pt x="2" y="619"/>
                    </a:cubicBezTo>
                    <a:cubicBezTo>
                      <a:pt x="4" y="619"/>
                      <a:pt x="7" y="616"/>
                      <a:pt x="7" y="610"/>
                    </a:cubicBezTo>
                    <a:close/>
                    <a:moveTo>
                      <a:pt x="357" y="0"/>
                    </a:moveTo>
                    <a:cubicBezTo>
                      <a:pt x="193" y="0"/>
                      <a:pt x="54" y="175"/>
                      <a:pt x="7" y="610"/>
                    </a:cubicBezTo>
                    <a:cubicBezTo>
                      <a:pt x="114" y="476"/>
                      <a:pt x="240" y="243"/>
                      <a:pt x="452" y="243"/>
                    </a:cubicBezTo>
                    <a:cubicBezTo>
                      <a:pt x="523" y="243"/>
                      <a:pt x="604" y="270"/>
                      <a:pt x="697" y="336"/>
                    </a:cubicBezTo>
                    <a:cubicBezTo>
                      <a:pt x="817" y="431"/>
                      <a:pt x="840" y="753"/>
                      <a:pt x="900" y="884"/>
                    </a:cubicBezTo>
                    <a:cubicBezTo>
                      <a:pt x="1019" y="1169"/>
                      <a:pt x="1186" y="1360"/>
                      <a:pt x="1376" y="1598"/>
                    </a:cubicBezTo>
                    <a:cubicBezTo>
                      <a:pt x="2186" y="2550"/>
                      <a:pt x="2352" y="3479"/>
                      <a:pt x="2472" y="4670"/>
                    </a:cubicBezTo>
                    <a:cubicBezTo>
                      <a:pt x="2472" y="4696"/>
                      <a:pt x="2490" y="4712"/>
                      <a:pt x="2509" y="4712"/>
                    </a:cubicBezTo>
                    <a:cubicBezTo>
                      <a:pt x="2523" y="4712"/>
                      <a:pt x="2538" y="4703"/>
                      <a:pt x="2543" y="4682"/>
                    </a:cubicBezTo>
                    <a:cubicBezTo>
                      <a:pt x="2662" y="4086"/>
                      <a:pt x="2543" y="3479"/>
                      <a:pt x="2329" y="2908"/>
                    </a:cubicBezTo>
                    <a:cubicBezTo>
                      <a:pt x="2007" y="2062"/>
                      <a:pt x="1281" y="1503"/>
                      <a:pt x="959" y="669"/>
                    </a:cubicBezTo>
                    <a:cubicBezTo>
                      <a:pt x="813" y="283"/>
                      <a:pt x="565" y="0"/>
                      <a:pt x="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5"/>
              <p:cNvSpPr/>
              <p:nvPr/>
            </p:nvSpPr>
            <p:spPr>
              <a:xfrm>
                <a:off x="3079200" y="2384675"/>
                <a:ext cx="77450" cy="122975"/>
              </a:xfrm>
              <a:custGeom>
                <a:avLst/>
                <a:gdLst/>
                <a:ahLst/>
                <a:cxnLst/>
                <a:rect l="l" t="t" r="r" b="b"/>
                <a:pathLst>
                  <a:path w="3098" h="4919" extrusionOk="0">
                    <a:moveTo>
                      <a:pt x="3085" y="1"/>
                    </a:moveTo>
                    <a:cubicBezTo>
                      <a:pt x="3082" y="1"/>
                      <a:pt x="3078" y="3"/>
                      <a:pt x="3074" y="11"/>
                    </a:cubicBezTo>
                    <a:cubicBezTo>
                      <a:pt x="2633" y="1845"/>
                      <a:pt x="1169" y="3369"/>
                      <a:pt x="38" y="4810"/>
                    </a:cubicBezTo>
                    <a:cubicBezTo>
                      <a:pt x="0" y="4857"/>
                      <a:pt x="45" y="4919"/>
                      <a:pt x="94" y="4919"/>
                    </a:cubicBezTo>
                    <a:cubicBezTo>
                      <a:pt x="107" y="4919"/>
                      <a:pt x="121" y="4915"/>
                      <a:pt x="133" y="4905"/>
                    </a:cubicBezTo>
                    <a:cubicBezTo>
                      <a:pt x="883" y="4238"/>
                      <a:pt x="1490" y="3369"/>
                      <a:pt x="2014" y="2524"/>
                    </a:cubicBezTo>
                    <a:cubicBezTo>
                      <a:pt x="2479" y="1797"/>
                      <a:pt x="3074" y="904"/>
                      <a:pt x="3098" y="11"/>
                    </a:cubicBezTo>
                    <a:cubicBezTo>
                      <a:pt x="3098" y="11"/>
                      <a:pt x="3092" y="1"/>
                      <a:pt x="30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5"/>
              <p:cNvSpPr/>
              <p:nvPr/>
            </p:nvSpPr>
            <p:spPr>
              <a:xfrm>
                <a:off x="3074475" y="2437725"/>
                <a:ext cx="75800" cy="88025"/>
              </a:xfrm>
              <a:custGeom>
                <a:avLst/>
                <a:gdLst/>
                <a:ahLst/>
                <a:cxnLst/>
                <a:rect l="l" t="t" r="r" b="b"/>
                <a:pathLst>
                  <a:path w="3032" h="3521" extrusionOk="0">
                    <a:moveTo>
                      <a:pt x="2984" y="1"/>
                    </a:moveTo>
                    <a:cubicBezTo>
                      <a:pt x="2977" y="1"/>
                      <a:pt x="2971" y="3"/>
                      <a:pt x="2965" y="9"/>
                    </a:cubicBezTo>
                    <a:cubicBezTo>
                      <a:pt x="2394" y="473"/>
                      <a:pt x="2084" y="1187"/>
                      <a:pt x="1691" y="1795"/>
                    </a:cubicBezTo>
                    <a:cubicBezTo>
                      <a:pt x="1501" y="2104"/>
                      <a:pt x="1287" y="2390"/>
                      <a:pt x="1060" y="2676"/>
                    </a:cubicBezTo>
                    <a:cubicBezTo>
                      <a:pt x="985" y="2742"/>
                      <a:pt x="441" y="3239"/>
                      <a:pt x="246" y="3239"/>
                    </a:cubicBezTo>
                    <a:cubicBezTo>
                      <a:pt x="194" y="3239"/>
                      <a:pt x="167" y="3204"/>
                      <a:pt x="179" y="3116"/>
                    </a:cubicBezTo>
                    <a:cubicBezTo>
                      <a:pt x="179" y="3092"/>
                      <a:pt x="144" y="3045"/>
                      <a:pt x="120" y="3045"/>
                    </a:cubicBezTo>
                    <a:lnTo>
                      <a:pt x="72" y="3045"/>
                    </a:lnTo>
                    <a:lnTo>
                      <a:pt x="72" y="3069"/>
                    </a:lnTo>
                    <a:cubicBezTo>
                      <a:pt x="60" y="3211"/>
                      <a:pt x="1" y="3307"/>
                      <a:pt x="24" y="3438"/>
                    </a:cubicBezTo>
                    <a:cubicBezTo>
                      <a:pt x="24" y="3461"/>
                      <a:pt x="60" y="3485"/>
                      <a:pt x="72" y="3497"/>
                    </a:cubicBezTo>
                    <a:cubicBezTo>
                      <a:pt x="116" y="3513"/>
                      <a:pt x="160" y="3520"/>
                      <a:pt x="206" y="3520"/>
                    </a:cubicBezTo>
                    <a:cubicBezTo>
                      <a:pt x="639" y="3520"/>
                      <a:pt x="1118" y="2850"/>
                      <a:pt x="1334" y="2580"/>
                    </a:cubicBezTo>
                    <a:cubicBezTo>
                      <a:pt x="1965" y="1807"/>
                      <a:pt x="2501" y="890"/>
                      <a:pt x="3013" y="56"/>
                    </a:cubicBezTo>
                    <a:cubicBezTo>
                      <a:pt x="3031" y="29"/>
                      <a:pt x="3007" y="1"/>
                      <a:pt x="2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5"/>
              <p:cNvSpPr/>
              <p:nvPr/>
            </p:nvSpPr>
            <p:spPr>
              <a:xfrm>
                <a:off x="3149275" y="2351300"/>
                <a:ext cx="29100" cy="86550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3462" extrusionOk="0">
                    <a:moveTo>
                      <a:pt x="1049" y="0"/>
                    </a:moveTo>
                    <a:cubicBezTo>
                      <a:pt x="1039" y="0"/>
                      <a:pt x="1030" y="4"/>
                      <a:pt x="1021" y="13"/>
                    </a:cubicBezTo>
                    <a:cubicBezTo>
                      <a:pt x="866" y="549"/>
                      <a:pt x="842" y="1120"/>
                      <a:pt x="723" y="1668"/>
                    </a:cubicBezTo>
                    <a:cubicBezTo>
                      <a:pt x="581" y="2275"/>
                      <a:pt x="342" y="2847"/>
                      <a:pt x="9" y="3382"/>
                    </a:cubicBezTo>
                    <a:cubicBezTo>
                      <a:pt x="1" y="3425"/>
                      <a:pt x="28" y="3461"/>
                      <a:pt x="58" y="3461"/>
                    </a:cubicBezTo>
                    <a:cubicBezTo>
                      <a:pt x="70" y="3461"/>
                      <a:pt x="82" y="3455"/>
                      <a:pt x="92" y="3442"/>
                    </a:cubicBezTo>
                    <a:cubicBezTo>
                      <a:pt x="771" y="2549"/>
                      <a:pt x="1164" y="1144"/>
                      <a:pt x="1081" y="37"/>
                    </a:cubicBezTo>
                    <a:cubicBezTo>
                      <a:pt x="1081" y="14"/>
                      <a:pt x="1066" y="0"/>
                      <a:pt x="10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5"/>
              <p:cNvSpPr/>
              <p:nvPr/>
            </p:nvSpPr>
            <p:spPr>
              <a:xfrm>
                <a:off x="3174200" y="2349650"/>
                <a:ext cx="33350" cy="5462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2185" extrusionOk="0">
                    <a:moveTo>
                      <a:pt x="198" y="1"/>
                    </a:moveTo>
                    <a:cubicBezTo>
                      <a:pt x="95" y="1"/>
                      <a:pt x="11" y="54"/>
                      <a:pt x="0" y="198"/>
                    </a:cubicBezTo>
                    <a:cubicBezTo>
                      <a:pt x="8" y="221"/>
                      <a:pt x="25" y="229"/>
                      <a:pt x="36" y="229"/>
                    </a:cubicBezTo>
                    <a:cubicBezTo>
                      <a:pt x="43" y="229"/>
                      <a:pt x="48" y="226"/>
                      <a:pt x="48" y="222"/>
                    </a:cubicBezTo>
                    <a:cubicBezTo>
                      <a:pt x="106" y="138"/>
                      <a:pt x="166" y="105"/>
                      <a:pt x="225" y="105"/>
                    </a:cubicBezTo>
                    <a:cubicBezTo>
                      <a:pt x="446" y="105"/>
                      <a:pt x="656" y="568"/>
                      <a:pt x="703" y="662"/>
                    </a:cubicBezTo>
                    <a:cubicBezTo>
                      <a:pt x="762" y="793"/>
                      <a:pt x="834" y="936"/>
                      <a:pt x="893" y="1067"/>
                    </a:cubicBezTo>
                    <a:cubicBezTo>
                      <a:pt x="1060" y="1424"/>
                      <a:pt x="1108" y="1781"/>
                      <a:pt x="1215" y="2151"/>
                    </a:cubicBezTo>
                    <a:cubicBezTo>
                      <a:pt x="1226" y="2173"/>
                      <a:pt x="1248" y="2185"/>
                      <a:pt x="1268" y="2185"/>
                    </a:cubicBezTo>
                    <a:cubicBezTo>
                      <a:pt x="1290" y="2185"/>
                      <a:pt x="1310" y="2170"/>
                      <a:pt x="1310" y="2139"/>
                    </a:cubicBezTo>
                    <a:cubicBezTo>
                      <a:pt x="1334" y="1805"/>
                      <a:pt x="1215" y="1496"/>
                      <a:pt x="1096" y="1198"/>
                    </a:cubicBezTo>
                    <a:cubicBezTo>
                      <a:pt x="965" y="865"/>
                      <a:pt x="798" y="448"/>
                      <a:pt x="560" y="174"/>
                    </a:cubicBezTo>
                    <a:cubicBezTo>
                      <a:pt x="481" y="82"/>
                      <a:pt x="326" y="1"/>
                      <a:pt x="1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5"/>
              <p:cNvSpPr/>
              <p:nvPr/>
            </p:nvSpPr>
            <p:spPr>
              <a:xfrm>
                <a:off x="3181125" y="2406250"/>
                <a:ext cx="27625" cy="652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2608" extrusionOk="0">
                    <a:moveTo>
                      <a:pt x="1048" y="0"/>
                    </a:moveTo>
                    <a:cubicBezTo>
                      <a:pt x="1036" y="0"/>
                      <a:pt x="1025" y="6"/>
                      <a:pt x="1021" y="18"/>
                    </a:cubicBezTo>
                    <a:cubicBezTo>
                      <a:pt x="640" y="815"/>
                      <a:pt x="378" y="1672"/>
                      <a:pt x="33" y="2494"/>
                    </a:cubicBezTo>
                    <a:cubicBezTo>
                      <a:pt x="0" y="2551"/>
                      <a:pt x="68" y="2608"/>
                      <a:pt x="129" y="2608"/>
                    </a:cubicBezTo>
                    <a:cubicBezTo>
                      <a:pt x="157" y="2608"/>
                      <a:pt x="184" y="2596"/>
                      <a:pt x="200" y="2565"/>
                    </a:cubicBezTo>
                    <a:cubicBezTo>
                      <a:pt x="569" y="1792"/>
                      <a:pt x="973" y="899"/>
                      <a:pt x="1104" y="53"/>
                    </a:cubicBezTo>
                    <a:cubicBezTo>
                      <a:pt x="1104" y="21"/>
                      <a:pt x="1073" y="0"/>
                      <a:pt x="10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5"/>
              <p:cNvSpPr/>
              <p:nvPr/>
            </p:nvSpPr>
            <p:spPr>
              <a:xfrm>
                <a:off x="2956900" y="2528575"/>
                <a:ext cx="109725" cy="65575"/>
              </a:xfrm>
              <a:custGeom>
                <a:avLst/>
                <a:gdLst/>
                <a:ahLst/>
                <a:cxnLst/>
                <a:rect l="l" t="t" r="r" b="b"/>
                <a:pathLst>
                  <a:path w="4389" h="2623" extrusionOk="0">
                    <a:moveTo>
                      <a:pt x="4321" y="1"/>
                    </a:moveTo>
                    <a:cubicBezTo>
                      <a:pt x="4314" y="1"/>
                      <a:pt x="4306" y="2"/>
                      <a:pt x="4299" y="6"/>
                    </a:cubicBezTo>
                    <a:cubicBezTo>
                      <a:pt x="3334" y="530"/>
                      <a:pt x="2322" y="840"/>
                      <a:pt x="1322" y="1292"/>
                    </a:cubicBezTo>
                    <a:cubicBezTo>
                      <a:pt x="787" y="1530"/>
                      <a:pt x="1" y="1899"/>
                      <a:pt x="251" y="2590"/>
                    </a:cubicBezTo>
                    <a:cubicBezTo>
                      <a:pt x="257" y="2608"/>
                      <a:pt x="283" y="2622"/>
                      <a:pt x="309" y="2622"/>
                    </a:cubicBezTo>
                    <a:cubicBezTo>
                      <a:pt x="334" y="2622"/>
                      <a:pt x="358" y="2608"/>
                      <a:pt x="358" y="2566"/>
                    </a:cubicBezTo>
                    <a:cubicBezTo>
                      <a:pt x="346" y="1602"/>
                      <a:pt x="1834" y="1244"/>
                      <a:pt x="2572" y="959"/>
                    </a:cubicBezTo>
                    <a:cubicBezTo>
                      <a:pt x="3203" y="720"/>
                      <a:pt x="3823" y="482"/>
                      <a:pt x="4358" y="89"/>
                    </a:cubicBezTo>
                    <a:cubicBezTo>
                      <a:pt x="4388" y="49"/>
                      <a:pt x="4359" y="1"/>
                      <a:pt x="4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5"/>
              <p:cNvSpPr/>
              <p:nvPr/>
            </p:nvSpPr>
            <p:spPr>
              <a:xfrm>
                <a:off x="2964050" y="2527500"/>
                <a:ext cx="105950" cy="70875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2835" extrusionOk="0">
                    <a:moveTo>
                      <a:pt x="4152" y="1"/>
                    </a:moveTo>
                    <a:cubicBezTo>
                      <a:pt x="4135" y="1"/>
                      <a:pt x="4119" y="8"/>
                      <a:pt x="4108" y="25"/>
                    </a:cubicBezTo>
                    <a:cubicBezTo>
                      <a:pt x="3608" y="728"/>
                      <a:pt x="3001" y="1264"/>
                      <a:pt x="2275" y="1716"/>
                    </a:cubicBezTo>
                    <a:cubicBezTo>
                      <a:pt x="1964" y="1917"/>
                      <a:pt x="901" y="2700"/>
                      <a:pt x="310" y="2700"/>
                    </a:cubicBezTo>
                    <a:cubicBezTo>
                      <a:pt x="200" y="2700"/>
                      <a:pt x="106" y="2673"/>
                      <a:pt x="36" y="2609"/>
                    </a:cubicBezTo>
                    <a:cubicBezTo>
                      <a:pt x="24" y="2609"/>
                      <a:pt x="0" y="2645"/>
                      <a:pt x="12" y="2657"/>
                    </a:cubicBezTo>
                    <a:cubicBezTo>
                      <a:pt x="112" y="2783"/>
                      <a:pt x="245" y="2834"/>
                      <a:pt x="396" y="2834"/>
                    </a:cubicBezTo>
                    <a:cubicBezTo>
                      <a:pt x="897" y="2834"/>
                      <a:pt x="1597" y="2274"/>
                      <a:pt x="1917" y="2073"/>
                    </a:cubicBezTo>
                    <a:cubicBezTo>
                      <a:pt x="2810" y="1561"/>
                      <a:pt x="3632" y="942"/>
                      <a:pt x="4203" y="85"/>
                    </a:cubicBezTo>
                    <a:cubicBezTo>
                      <a:pt x="4237" y="43"/>
                      <a:pt x="4193" y="1"/>
                      <a:pt x="41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5"/>
              <p:cNvSpPr/>
              <p:nvPr/>
            </p:nvSpPr>
            <p:spPr>
              <a:xfrm>
                <a:off x="3070300" y="2500025"/>
                <a:ext cx="15225" cy="219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877" extrusionOk="0">
                    <a:moveTo>
                      <a:pt x="595" y="0"/>
                    </a:moveTo>
                    <a:cubicBezTo>
                      <a:pt x="591" y="0"/>
                      <a:pt x="588" y="2"/>
                      <a:pt x="584" y="5"/>
                    </a:cubicBezTo>
                    <a:cubicBezTo>
                      <a:pt x="477" y="184"/>
                      <a:pt x="1" y="719"/>
                      <a:pt x="394" y="874"/>
                    </a:cubicBezTo>
                    <a:cubicBezTo>
                      <a:pt x="396" y="876"/>
                      <a:pt x="397" y="877"/>
                      <a:pt x="399" y="877"/>
                    </a:cubicBezTo>
                    <a:cubicBezTo>
                      <a:pt x="409" y="877"/>
                      <a:pt x="416" y="849"/>
                      <a:pt x="406" y="839"/>
                    </a:cubicBezTo>
                    <a:cubicBezTo>
                      <a:pt x="168" y="541"/>
                      <a:pt x="549" y="303"/>
                      <a:pt x="608" y="17"/>
                    </a:cubicBezTo>
                    <a:cubicBezTo>
                      <a:pt x="608" y="9"/>
                      <a:pt x="602" y="0"/>
                      <a:pt x="5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5"/>
              <p:cNvSpPr/>
              <p:nvPr/>
            </p:nvSpPr>
            <p:spPr>
              <a:xfrm>
                <a:off x="3028500" y="2527225"/>
                <a:ext cx="85000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3400" h="2744" extrusionOk="0">
                    <a:moveTo>
                      <a:pt x="3399" y="1"/>
                    </a:moveTo>
                    <a:cubicBezTo>
                      <a:pt x="2364" y="894"/>
                      <a:pt x="1375" y="2203"/>
                      <a:pt x="42" y="2668"/>
                    </a:cubicBezTo>
                    <a:cubicBezTo>
                      <a:pt x="0" y="2678"/>
                      <a:pt x="4" y="2743"/>
                      <a:pt x="38" y="2743"/>
                    </a:cubicBezTo>
                    <a:cubicBezTo>
                      <a:pt x="42" y="2743"/>
                      <a:pt x="48" y="2742"/>
                      <a:pt x="54" y="2739"/>
                    </a:cubicBezTo>
                    <a:cubicBezTo>
                      <a:pt x="637" y="2656"/>
                      <a:pt x="1078" y="2251"/>
                      <a:pt x="1494" y="1870"/>
                    </a:cubicBezTo>
                    <a:cubicBezTo>
                      <a:pt x="2149" y="1275"/>
                      <a:pt x="2792" y="643"/>
                      <a:pt x="33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5"/>
              <p:cNvSpPr/>
              <p:nvPr/>
            </p:nvSpPr>
            <p:spPr>
              <a:xfrm>
                <a:off x="3119125" y="2409700"/>
                <a:ext cx="61525" cy="109925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4397" extrusionOk="0">
                    <a:moveTo>
                      <a:pt x="2432" y="1"/>
                    </a:moveTo>
                    <a:cubicBezTo>
                      <a:pt x="2422" y="1"/>
                      <a:pt x="2411" y="7"/>
                      <a:pt x="2406" y="22"/>
                    </a:cubicBezTo>
                    <a:cubicBezTo>
                      <a:pt x="2072" y="701"/>
                      <a:pt x="1810" y="1427"/>
                      <a:pt x="1489" y="2130"/>
                    </a:cubicBezTo>
                    <a:cubicBezTo>
                      <a:pt x="1096" y="2975"/>
                      <a:pt x="524" y="3618"/>
                      <a:pt x="1" y="4380"/>
                    </a:cubicBezTo>
                    <a:cubicBezTo>
                      <a:pt x="1" y="4388"/>
                      <a:pt x="7" y="4397"/>
                      <a:pt x="14" y="4397"/>
                    </a:cubicBezTo>
                    <a:cubicBezTo>
                      <a:pt x="17" y="4397"/>
                      <a:pt x="21" y="4395"/>
                      <a:pt x="24" y="4392"/>
                    </a:cubicBezTo>
                    <a:cubicBezTo>
                      <a:pt x="1251" y="3273"/>
                      <a:pt x="1918" y="1546"/>
                      <a:pt x="2453" y="34"/>
                    </a:cubicBezTo>
                    <a:cubicBezTo>
                      <a:pt x="2460" y="14"/>
                      <a:pt x="2447" y="1"/>
                      <a:pt x="24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5"/>
              <p:cNvSpPr/>
              <p:nvPr/>
            </p:nvSpPr>
            <p:spPr>
              <a:xfrm>
                <a:off x="3058100" y="2698075"/>
                <a:ext cx="48850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000" extrusionOk="0">
                    <a:moveTo>
                      <a:pt x="1906" y="1"/>
                    </a:moveTo>
                    <a:cubicBezTo>
                      <a:pt x="1584" y="108"/>
                      <a:pt x="1311" y="275"/>
                      <a:pt x="1025" y="429"/>
                    </a:cubicBezTo>
                    <a:cubicBezTo>
                      <a:pt x="763" y="584"/>
                      <a:pt x="322" y="965"/>
                      <a:pt x="1" y="965"/>
                    </a:cubicBezTo>
                    <a:cubicBezTo>
                      <a:pt x="64" y="989"/>
                      <a:pt x="125" y="1000"/>
                      <a:pt x="185" y="1000"/>
                    </a:cubicBezTo>
                    <a:cubicBezTo>
                      <a:pt x="421" y="1000"/>
                      <a:pt x="637" y="838"/>
                      <a:pt x="846" y="715"/>
                    </a:cubicBezTo>
                    <a:cubicBezTo>
                      <a:pt x="1215" y="513"/>
                      <a:pt x="1608" y="310"/>
                      <a:pt x="1930" y="48"/>
                    </a:cubicBezTo>
                    <a:cubicBezTo>
                      <a:pt x="1953" y="36"/>
                      <a:pt x="1930" y="1"/>
                      <a:pt x="19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5"/>
              <p:cNvSpPr/>
              <p:nvPr/>
            </p:nvSpPr>
            <p:spPr>
              <a:xfrm>
                <a:off x="3108750" y="2668225"/>
                <a:ext cx="56475" cy="28450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1138" extrusionOk="0">
                    <a:moveTo>
                      <a:pt x="2238" y="1"/>
                    </a:moveTo>
                    <a:cubicBezTo>
                      <a:pt x="2234" y="1"/>
                      <a:pt x="2230" y="2"/>
                      <a:pt x="2225" y="4"/>
                    </a:cubicBezTo>
                    <a:cubicBezTo>
                      <a:pt x="1475" y="278"/>
                      <a:pt x="678" y="659"/>
                      <a:pt x="11" y="1088"/>
                    </a:cubicBezTo>
                    <a:cubicBezTo>
                      <a:pt x="1" y="1108"/>
                      <a:pt x="17" y="1138"/>
                      <a:pt x="44" y="1138"/>
                    </a:cubicBezTo>
                    <a:cubicBezTo>
                      <a:pt x="49" y="1138"/>
                      <a:pt x="54" y="1137"/>
                      <a:pt x="58" y="1135"/>
                    </a:cubicBezTo>
                    <a:lnTo>
                      <a:pt x="2249" y="16"/>
                    </a:lnTo>
                    <a:cubicBezTo>
                      <a:pt x="2259" y="16"/>
                      <a:pt x="2253" y="1"/>
                      <a:pt x="22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5"/>
              <p:cNvSpPr/>
              <p:nvPr/>
            </p:nvSpPr>
            <p:spPr>
              <a:xfrm>
                <a:off x="3161175" y="2598525"/>
                <a:ext cx="54725" cy="70225"/>
              </a:xfrm>
              <a:custGeom>
                <a:avLst/>
                <a:gdLst/>
                <a:ahLst/>
                <a:cxnLst/>
                <a:rect l="l" t="t" r="r" b="b"/>
                <a:pathLst>
                  <a:path w="2189" h="2809" extrusionOk="0">
                    <a:moveTo>
                      <a:pt x="2172" y="1"/>
                    </a:moveTo>
                    <a:cubicBezTo>
                      <a:pt x="2167" y="1"/>
                      <a:pt x="2160" y="2"/>
                      <a:pt x="2152" y="6"/>
                    </a:cubicBezTo>
                    <a:cubicBezTo>
                      <a:pt x="1855" y="625"/>
                      <a:pt x="1581" y="1232"/>
                      <a:pt x="1188" y="1792"/>
                    </a:cubicBezTo>
                    <a:cubicBezTo>
                      <a:pt x="950" y="2137"/>
                      <a:pt x="712" y="2304"/>
                      <a:pt x="355" y="2494"/>
                    </a:cubicBezTo>
                    <a:cubicBezTo>
                      <a:pt x="212" y="2590"/>
                      <a:pt x="105" y="2661"/>
                      <a:pt x="9" y="2792"/>
                    </a:cubicBezTo>
                    <a:cubicBezTo>
                      <a:pt x="1" y="2801"/>
                      <a:pt x="16" y="2809"/>
                      <a:pt x="30" y="2809"/>
                    </a:cubicBezTo>
                    <a:cubicBezTo>
                      <a:pt x="36" y="2809"/>
                      <a:pt x="42" y="2807"/>
                      <a:pt x="45" y="2804"/>
                    </a:cubicBezTo>
                    <a:cubicBezTo>
                      <a:pt x="450" y="2411"/>
                      <a:pt x="902" y="2304"/>
                      <a:pt x="1236" y="1816"/>
                    </a:cubicBezTo>
                    <a:cubicBezTo>
                      <a:pt x="1605" y="1244"/>
                      <a:pt x="1914" y="637"/>
                      <a:pt x="2188" y="6"/>
                    </a:cubicBezTo>
                    <a:cubicBezTo>
                      <a:pt x="2188" y="6"/>
                      <a:pt x="2183" y="1"/>
                      <a:pt x="2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5"/>
              <p:cNvSpPr/>
              <p:nvPr/>
            </p:nvSpPr>
            <p:spPr>
              <a:xfrm>
                <a:off x="3163775" y="2653125"/>
                <a:ext cx="2740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799" extrusionOk="0">
                    <a:moveTo>
                      <a:pt x="1096" y="1"/>
                    </a:moveTo>
                    <a:lnTo>
                      <a:pt x="1096" y="1"/>
                    </a:lnTo>
                    <a:cubicBezTo>
                      <a:pt x="917" y="60"/>
                      <a:pt x="763" y="203"/>
                      <a:pt x="608" y="322"/>
                    </a:cubicBezTo>
                    <a:cubicBezTo>
                      <a:pt x="417" y="477"/>
                      <a:pt x="179" y="596"/>
                      <a:pt x="12" y="775"/>
                    </a:cubicBezTo>
                    <a:cubicBezTo>
                      <a:pt x="1" y="787"/>
                      <a:pt x="12" y="799"/>
                      <a:pt x="24" y="799"/>
                    </a:cubicBezTo>
                    <a:cubicBezTo>
                      <a:pt x="227" y="715"/>
                      <a:pt x="405" y="549"/>
                      <a:pt x="584" y="430"/>
                    </a:cubicBezTo>
                    <a:cubicBezTo>
                      <a:pt x="763" y="299"/>
                      <a:pt x="977" y="179"/>
                      <a:pt x="10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5"/>
              <p:cNvSpPr/>
              <p:nvPr/>
            </p:nvSpPr>
            <p:spPr>
              <a:xfrm>
                <a:off x="3172475" y="2653675"/>
                <a:ext cx="22825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55" extrusionOk="0">
                    <a:moveTo>
                      <a:pt x="896" y="0"/>
                    </a:moveTo>
                    <a:cubicBezTo>
                      <a:pt x="894" y="0"/>
                      <a:pt x="892" y="1"/>
                      <a:pt x="891" y="3"/>
                    </a:cubicBezTo>
                    <a:cubicBezTo>
                      <a:pt x="748" y="146"/>
                      <a:pt x="617" y="265"/>
                      <a:pt x="474" y="384"/>
                    </a:cubicBezTo>
                    <a:cubicBezTo>
                      <a:pt x="319" y="503"/>
                      <a:pt x="176" y="586"/>
                      <a:pt x="22" y="705"/>
                    </a:cubicBezTo>
                    <a:cubicBezTo>
                      <a:pt x="0" y="716"/>
                      <a:pt x="17" y="755"/>
                      <a:pt x="46" y="755"/>
                    </a:cubicBezTo>
                    <a:cubicBezTo>
                      <a:pt x="50" y="755"/>
                      <a:pt x="53" y="754"/>
                      <a:pt x="57" y="753"/>
                    </a:cubicBezTo>
                    <a:cubicBezTo>
                      <a:pt x="379" y="598"/>
                      <a:pt x="676" y="324"/>
                      <a:pt x="903" y="38"/>
                    </a:cubicBezTo>
                    <a:cubicBezTo>
                      <a:pt x="913" y="28"/>
                      <a:pt x="906" y="0"/>
                      <a:pt x="8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5"/>
              <p:cNvSpPr/>
              <p:nvPr/>
            </p:nvSpPr>
            <p:spPr>
              <a:xfrm>
                <a:off x="3162000" y="2642425"/>
                <a:ext cx="53000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2096" extrusionOk="0">
                    <a:moveTo>
                      <a:pt x="2119" y="0"/>
                    </a:moveTo>
                    <a:lnTo>
                      <a:pt x="2119" y="0"/>
                    </a:lnTo>
                    <a:cubicBezTo>
                      <a:pt x="1750" y="917"/>
                      <a:pt x="1012" y="1822"/>
                      <a:pt x="12" y="2060"/>
                    </a:cubicBezTo>
                    <a:cubicBezTo>
                      <a:pt x="0" y="2060"/>
                      <a:pt x="0" y="2096"/>
                      <a:pt x="12" y="2096"/>
                    </a:cubicBezTo>
                    <a:cubicBezTo>
                      <a:pt x="512" y="2084"/>
                      <a:pt x="965" y="1762"/>
                      <a:pt x="1274" y="1393"/>
                    </a:cubicBezTo>
                    <a:cubicBezTo>
                      <a:pt x="1631" y="1012"/>
                      <a:pt x="2024" y="500"/>
                      <a:pt x="21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5"/>
              <p:cNvSpPr/>
              <p:nvPr/>
            </p:nvSpPr>
            <p:spPr>
              <a:xfrm>
                <a:off x="3047500" y="2699275"/>
                <a:ext cx="107600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2127" extrusionOk="0">
                    <a:moveTo>
                      <a:pt x="4259" y="0"/>
                    </a:moveTo>
                    <a:cubicBezTo>
                      <a:pt x="2687" y="322"/>
                      <a:pt x="1461" y="1441"/>
                      <a:pt x="20" y="2084"/>
                    </a:cubicBezTo>
                    <a:cubicBezTo>
                      <a:pt x="1" y="2094"/>
                      <a:pt x="5" y="2126"/>
                      <a:pt x="20" y="2126"/>
                    </a:cubicBezTo>
                    <a:cubicBezTo>
                      <a:pt x="23" y="2126"/>
                      <a:pt x="27" y="2124"/>
                      <a:pt x="32" y="2120"/>
                    </a:cubicBezTo>
                    <a:cubicBezTo>
                      <a:pt x="1568" y="1643"/>
                      <a:pt x="2687" y="441"/>
                      <a:pt x="4259" y="36"/>
                    </a:cubicBezTo>
                    <a:cubicBezTo>
                      <a:pt x="4264" y="37"/>
                      <a:pt x="4268" y="38"/>
                      <a:pt x="4272" y="38"/>
                    </a:cubicBezTo>
                    <a:cubicBezTo>
                      <a:pt x="4303" y="38"/>
                      <a:pt x="4290" y="0"/>
                      <a:pt x="4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5"/>
              <p:cNvSpPr/>
              <p:nvPr/>
            </p:nvSpPr>
            <p:spPr>
              <a:xfrm>
                <a:off x="3176875" y="2466675"/>
                <a:ext cx="18275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07" extrusionOk="0">
                    <a:moveTo>
                      <a:pt x="688" y="0"/>
                    </a:moveTo>
                    <a:cubicBezTo>
                      <a:pt x="682" y="0"/>
                      <a:pt x="675" y="2"/>
                      <a:pt x="667" y="6"/>
                    </a:cubicBezTo>
                    <a:cubicBezTo>
                      <a:pt x="381" y="89"/>
                      <a:pt x="24" y="375"/>
                      <a:pt x="0" y="684"/>
                    </a:cubicBezTo>
                    <a:cubicBezTo>
                      <a:pt x="0" y="692"/>
                      <a:pt x="12" y="706"/>
                      <a:pt x="23" y="706"/>
                    </a:cubicBezTo>
                    <a:cubicBezTo>
                      <a:pt x="28" y="706"/>
                      <a:pt x="32" y="704"/>
                      <a:pt x="36" y="696"/>
                    </a:cubicBezTo>
                    <a:cubicBezTo>
                      <a:pt x="131" y="577"/>
                      <a:pt x="203" y="446"/>
                      <a:pt x="310" y="339"/>
                    </a:cubicBezTo>
                    <a:cubicBezTo>
                      <a:pt x="429" y="220"/>
                      <a:pt x="560" y="137"/>
                      <a:pt x="691" y="65"/>
                    </a:cubicBezTo>
                    <a:cubicBezTo>
                      <a:pt x="731" y="45"/>
                      <a:pt x="721" y="0"/>
                      <a:pt x="6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5"/>
              <p:cNvSpPr/>
              <p:nvPr/>
            </p:nvSpPr>
            <p:spPr>
              <a:xfrm>
                <a:off x="3185200" y="2467925"/>
                <a:ext cx="104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52" extrusionOk="0">
                    <a:moveTo>
                      <a:pt x="252" y="0"/>
                    </a:moveTo>
                    <a:cubicBezTo>
                      <a:pt x="229" y="0"/>
                      <a:pt x="205" y="4"/>
                      <a:pt x="179" y="15"/>
                    </a:cubicBezTo>
                    <a:cubicBezTo>
                      <a:pt x="120" y="27"/>
                      <a:pt x="37" y="75"/>
                      <a:pt x="1" y="134"/>
                    </a:cubicBezTo>
                    <a:cubicBezTo>
                      <a:pt x="1" y="143"/>
                      <a:pt x="13" y="151"/>
                      <a:pt x="20" y="151"/>
                    </a:cubicBezTo>
                    <a:cubicBezTo>
                      <a:pt x="23" y="151"/>
                      <a:pt x="25" y="150"/>
                      <a:pt x="25" y="146"/>
                    </a:cubicBezTo>
                    <a:cubicBezTo>
                      <a:pt x="72" y="134"/>
                      <a:pt x="108" y="87"/>
                      <a:pt x="167" y="75"/>
                    </a:cubicBezTo>
                    <a:cubicBezTo>
                      <a:pt x="197" y="63"/>
                      <a:pt x="230" y="57"/>
                      <a:pt x="264" y="57"/>
                    </a:cubicBezTo>
                    <a:cubicBezTo>
                      <a:pt x="298" y="57"/>
                      <a:pt x="334" y="63"/>
                      <a:pt x="370" y="75"/>
                    </a:cubicBezTo>
                    <a:cubicBezTo>
                      <a:pt x="375" y="76"/>
                      <a:pt x="379" y="77"/>
                      <a:pt x="383" y="77"/>
                    </a:cubicBezTo>
                    <a:cubicBezTo>
                      <a:pt x="408" y="77"/>
                      <a:pt x="416" y="49"/>
                      <a:pt x="406" y="39"/>
                    </a:cubicBezTo>
                    <a:cubicBezTo>
                      <a:pt x="356" y="22"/>
                      <a:pt x="306" y="0"/>
                      <a:pt x="2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5"/>
              <p:cNvSpPr/>
              <p:nvPr/>
            </p:nvSpPr>
            <p:spPr>
              <a:xfrm>
                <a:off x="3197700" y="2469175"/>
                <a:ext cx="33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85" extrusionOk="0">
                    <a:moveTo>
                      <a:pt x="13" y="1"/>
                    </a:moveTo>
                    <a:cubicBezTo>
                      <a:pt x="1" y="1"/>
                      <a:pt x="1" y="25"/>
                      <a:pt x="13" y="25"/>
                    </a:cubicBezTo>
                    <a:cubicBezTo>
                      <a:pt x="37" y="37"/>
                      <a:pt x="72" y="60"/>
                      <a:pt x="120" y="84"/>
                    </a:cubicBezTo>
                    <a:cubicBezTo>
                      <a:pt x="120" y="84"/>
                      <a:pt x="132" y="48"/>
                      <a:pt x="120" y="48"/>
                    </a:cubicBezTo>
                    <a:cubicBezTo>
                      <a:pt x="84" y="37"/>
                      <a:pt x="37" y="25"/>
                      <a:pt x="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5"/>
              <p:cNvSpPr/>
              <p:nvPr/>
            </p:nvSpPr>
            <p:spPr>
              <a:xfrm>
                <a:off x="3130725" y="2768500"/>
                <a:ext cx="122300" cy="31700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68" extrusionOk="0">
                    <a:moveTo>
                      <a:pt x="4875" y="1"/>
                    </a:moveTo>
                    <a:cubicBezTo>
                      <a:pt x="4871" y="1"/>
                      <a:pt x="4865" y="2"/>
                      <a:pt x="4859" y="5"/>
                    </a:cubicBezTo>
                    <a:cubicBezTo>
                      <a:pt x="3406" y="1113"/>
                      <a:pt x="1632" y="589"/>
                      <a:pt x="1" y="1101"/>
                    </a:cubicBezTo>
                    <a:cubicBezTo>
                      <a:pt x="1525" y="803"/>
                      <a:pt x="3668" y="1268"/>
                      <a:pt x="4883" y="29"/>
                    </a:cubicBezTo>
                    <a:cubicBezTo>
                      <a:pt x="4891" y="12"/>
                      <a:pt x="4887" y="1"/>
                      <a:pt x="48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5"/>
              <p:cNvSpPr/>
              <p:nvPr/>
            </p:nvSpPr>
            <p:spPr>
              <a:xfrm>
                <a:off x="3248725" y="2742925"/>
                <a:ext cx="36225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87" extrusionOk="0">
                    <a:moveTo>
                      <a:pt x="1432" y="0"/>
                    </a:moveTo>
                    <a:cubicBezTo>
                      <a:pt x="1430" y="0"/>
                      <a:pt x="1428" y="2"/>
                      <a:pt x="1425" y="5"/>
                    </a:cubicBezTo>
                    <a:cubicBezTo>
                      <a:pt x="1186" y="159"/>
                      <a:pt x="972" y="350"/>
                      <a:pt x="758" y="528"/>
                    </a:cubicBezTo>
                    <a:cubicBezTo>
                      <a:pt x="520" y="719"/>
                      <a:pt x="258" y="921"/>
                      <a:pt x="20" y="1136"/>
                    </a:cubicBezTo>
                    <a:cubicBezTo>
                      <a:pt x="0" y="1165"/>
                      <a:pt x="29" y="1186"/>
                      <a:pt x="53" y="1186"/>
                    </a:cubicBezTo>
                    <a:cubicBezTo>
                      <a:pt x="58" y="1186"/>
                      <a:pt x="63" y="1185"/>
                      <a:pt x="67" y="1183"/>
                    </a:cubicBezTo>
                    <a:cubicBezTo>
                      <a:pt x="305" y="1005"/>
                      <a:pt x="532" y="814"/>
                      <a:pt x="770" y="624"/>
                    </a:cubicBezTo>
                    <a:cubicBezTo>
                      <a:pt x="996" y="421"/>
                      <a:pt x="1246" y="243"/>
                      <a:pt x="1448" y="40"/>
                    </a:cubicBezTo>
                    <a:cubicBezTo>
                      <a:pt x="1439" y="13"/>
                      <a:pt x="1437" y="0"/>
                      <a:pt x="14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5"/>
              <p:cNvSpPr/>
              <p:nvPr/>
            </p:nvSpPr>
            <p:spPr>
              <a:xfrm>
                <a:off x="3249500" y="2736775"/>
                <a:ext cx="3217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906" extrusionOk="0">
                    <a:moveTo>
                      <a:pt x="1263" y="1"/>
                    </a:moveTo>
                    <a:cubicBezTo>
                      <a:pt x="1060" y="179"/>
                      <a:pt x="870" y="358"/>
                      <a:pt x="643" y="512"/>
                    </a:cubicBezTo>
                    <a:cubicBezTo>
                      <a:pt x="453" y="643"/>
                      <a:pt x="215" y="727"/>
                      <a:pt x="24" y="858"/>
                    </a:cubicBezTo>
                    <a:cubicBezTo>
                      <a:pt x="1" y="882"/>
                      <a:pt x="1" y="905"/>
                      <a:pt x="36" y="905"/>
                    </a:cubicBezTo>
                    <a:cubicBezTo>
                      <a:pt x="262" y="846"/>
                      <a:pt x="477" y="679"/>
                      <a:pt x="679" y="548"/>
                    </a:cubicBezTo>
                    <a:cubicBezTo>
                      <a:pt x="894" y="405"/>
                      <a:pt x="1096" y="227"/>
                      <a:pt x="1275" y="12"/>
                    </a:cubicBezTo>
                    <a:cubicBezTo>
                      <a:pt x="1286" y="12"/>
                      <a:pt x="1263" y="1"/>
                      <a:pt x="12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5"/>
              <p:cNvSpPr/>
              <p:nvPr/>
            </p:nvSpPr>
            <p:spPr>
              <a:xfrm>
                <a:off x="3255750" y="2727850"/>
                <a:ext cx="2770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787" extrusionOk="0">
                    <a:moveTo>
                      <a:pt x="1108" y="0"/>
                    </a:moveTo>
                    <a:cubicBezTo>
                      <a:pt x="786" y="334"/>
                      <a:pt x="417" y="536"/>
                      <a:pt x="12" y="762"/>
                    </a:cubicBezTo>
                    <a:cubicBezTo>
                      <a:pt x="1" y="774"/>
                      <a:pt x="12" y="786"/>
                      <a:pt x="24" y="786"/>
                    </a:cubicBezTo>
                    <a:cubicBezTo>
                      <a:pt x="441" y="655"/>
                      <a:pt x="846" y="346"/>
                      <a:pt x="1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5"/>
              <p:cNvSpPr/>
              <p:nvPr/>
            </p:nvSpPr>
            <p:spPr>
              <a:xfrm>
                <a:off x="3260800" y="2721525"/>
                <a:ext cx="226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623" extrusionOk="0">
                    <a:moveTo>
                      <a:pt x="878" y="0"/>
                    </a:moveTo>
                    <a:cubicBezTo>
                      <a:pt x="875" y="0"/>
                      <a:pt x="872" y="1"/>
                      <a:pt x="870" y="3"/>
                    </a:cubicBezTo>
                    <a:cubicBezTo>
                      <a:pt x="751" y="134"/>
                      <a:pt x="608" y="253"/>
                      <a:pt x="465" y="360"/>
                    </a:cubicBezTo>
                    <a:cubicBezTo>
                      <a:pt x="311" y="444"/>
                      <a:pt x="168" y="491"/>
                      <a:pt x="13" y="575"/>
                    </a:cubicBezTo>
                    <a:cubicBezTo>
                      <a:pt x="1" y="599"/>
                      <a:pt x="1" y="622"/>
                      <a:pt x="37" y="622"/>
                    </a:cubicBezTo>
                    <a:cubicBezTo>
                      <a:pt x="358" y="575"/>
                      <a:pt x="715" y="277"/>
                      <a:pt x="894" y="27"/>
                    </a:cubicBezTo>
                    <a:cubicBezTo>
                      <a:pt x="904" y="17"/>
                      <a:pt x="890" y="0"/>
                      <a:pt x="8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5"/>
              <p:cNvSpPr/>
              <p:nvPr/>
            </p:nvSpPr>
            <p:spPr>
              <a:xfrm>
                <a:off x="3266200" y="2717350"/>
                <a:ext cx="15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8" extrusionOk="0">
                    <a:moveTo>
                      <a:pt x="601" y="0"/>
                    </a:moveTo>
                    <a:cubicBezTo>
                      <a:pt x="599" y="0"/>
                      <a:pt x="597" y="1"/>
                      <a:pt x="595" y="4"/>
                    </a:cubicBezTo>
                    <a:cubicBezTo>
                      <a:pt x="487" y="63"/>
                      <a:pt x="380" y="158"/>
                      <a:pt x="297" y="230"/>
                    </a:cubicBezTo>
                    <a:cubicBezTo>
                      <a:pt x="202" y="301"/>
                      <a:pt x="83" y="373"/>
                      <a:pt x="11" y="480"/>
                    </a:cubicBezTo>
                    <a:cubicBezTo>
                      <a:pt x="1" y="490"/>
                      <a:pt x="17" y="518"/>
                      <a:pt x="29" y="518"/>
                    </a:cubicBezTo>
                    <a:cubicBezTo>
                      <a:pt x="31" y="518"/>
                      <a:pt x="33" y="517"/>
                      <a:pt x="35" y="516"/>
                    </a:cubicBezTo>
                    <a:cubicBezTo>
                      <a:pt x="142" y="468"/>
                      <a:pt x="237" y="373"/>
                      <a:pt x="321" y="301"/>
                    </a:cubicBezTo>
                    <a:cubicBezTo>
                      <a:pt x="428" y="218"/>
                      <a:pt x="511" y="135"/>
                      <a:pt x="607" y="39"/>
                    </a:cubicBezTo>
                    <a:cubicBezTo>
                      <a:pt x="616" y="20"/>
                      <a:pt x="610" y="0"/>
                      <a:pt x="6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5"/>
              <p:cNvSpPr/>
              <p:nvPr/>
            </p:nvSpPr>
            <p:spPr>
              <a:xfrm>
                <a:off x="2754275" y="2669700"/>
                <a:ext cx="113650" cy="55500"/>
              </a:xfrm>
              <a:custGeom>
                <a:avLst/>
                <a:gdLst/>
                <a:ahLst/>
                <a:cxnLst/>
                <a:rect l="l" t="t" r="r" b="b"/>
                <a:pathLst>
                  <a:path w="4546" h="2220" extrusionOk="0">
                    <a:moveTo>
                      <a:pt x="23" y="0"/>
                    </a:moveTo>
                    <a:cubicBezTo>
                      <a:pt x="12" y="0"/>
                      <a:pt x="1" y="14"/>
                      <a:pt x="9" y="40"/>
                    </a:cubicBezTo>
                    <a:cubicBezTo>
                      <a:pt x="367" y="529"/>
                      <a:pt x="1200" y="588"/>
                      <a:pt x="1748" y="767"/>
                    </a:cubicBezTo>
                    <a:cubicBezTo>
                      <a:pt x="2796" y="1088"/>
                      <a:pt x="3653" y="1588"/>
                      <a:pt x="4546" y="2219"/>
                    </a:cubicBezTo>
                    <a:cubicBezTo>
                      <a:pt x="4058" y="1707"/>
                      <a:pt x="3403" y="1326"/>
                      <a:pt x="2748" y="1052"/>
                    </a:cubicBezTo>
                    <a:cubicBezTo>
                      <a:pt x="2343" y="874"/>
                      <a:pt x="1926" y="731"/>
                      <a:pt x="1510" y="600"/>
                    </a:cubicBezTo>
                    <a:cubicBezTo>
                      <a:pt x="1033" y="457"/>
                      <a:pt x="390" y="362"/>
                      <a:pt x="33" y="5"/>
                    </a:cubicBezTo>
                    <a:cubicBezTo>
                      <a:pt x="30" y="2"/>
                      <a:pt x="27" y="0"/>
                      <a:pt x="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5"/>
              <p:cNvSpPr/>
              <p:nvPr/>
            </p:nvSpPr>
            <p:spPr>
              <a:xfrm>
                <a:off x="2597925" y="2446775"/>
                <a:ext cx="150600" cy="21867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8747" extrusionOk="0">
                    <a:moveTo>
                      <a:pt x="523" y="0"/>
                    </a:moveTo>
                    <a:cubicBezTo>
                      <a:pt x="511" y="0"/>
                      <a:pt x="501" y="6"/>
                      <a:pt x="501" y="16"/>
                    </a:cubicBezTo>
                    <a:cubicBezTo>
                      <a:pt x="1" y="1647"/>
                      <a:pt x="1144" y="3207"/>
                      <a:pt x="2096" y="4445"/>
                    </a:cubicBezTo>
                    <a:cubicBezTo>
                      <a:pt x="3275" y="5933"/>
                      <a:pt x="4382" y="7624"/>
                      <a:pt x="5978" y="8743"/>
                    </a:cubicBezTo>
                    <a:cubicBezTo>
                      <a:pt x="5980" y="8745"/>
                      <a:pt x="5983" y="8746"/>
                      <a:pt x="5986" y="8746"/>
                    </a:cubicBezTo>
                    <a:cubicBezTo>
                      <a:pt x="6001" y="8746"/>
                      <a:pt x="6023" y="8725"/>
                      <a:pt x="6013" y="8695"/>
                    </a:cubicBezTo>
                    <a:cubicBezTo>
                      <a:pt x="4716" y="7600"/>
                      <a:pt x="3716" y="6302"/>
                      <a:pt x="2692" y="4969"/>
                    </a:cubicBezTo>
                    <a:cubicBezTo>
                      <a:pt x="1513" y="3445"/>
                      <a:pt x="382" y="2028"/>
                      <a:pt x="560" y="40"/>
                    </a:cubicBezTo>
                    <a:cubicBezTo>
                      <a:pt x="560" y="12"/>
                      <a:pt x="540" y="0"/>
                      <a:pt x="5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5"/>
              <p:cNvSpPr/>
              <p:nvPr/>
            </p:nvSpPr>
            <p:spPr>
              <a:xfrm>
                <a:off x="2608350" y="2412250"/>
                <a:ext cx="27350" cy="40850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1634" extrusionOk="0">
                    <a:moveTo>
                      <a:pt x="1065" y="1"/>
                    </a:moveTo>
                    <a:cubicBezTo>
                      <a:pt x="1061" y="1"/>
                      <a:pt x="1055" y="2"/>
                      <a:pt x="1048" y="4"/>
                    </a:cubicBezTo>
                    <a:cubicBezTo>
                      <a:pt x="512" y="373"/>
                      <a:pt x="120" y="992"/>
                      <a:pt x="0" y="1611"/>
                    </a:cubicBezTo>
                    <a:cubicBezTo>
                      <a:pt x="0" y="1619"/>
                      <a:pt x="6" y="1633"/>
                      <a:pt x="14" y="1633"/>
                    </a:cubicBezTo>
                    <a:cubicBezTo>
                      <a:pt x="17" y="1633"/>
                      <a:pt x="21" y="1630"/>
                      <a:pt x="24" y="1623"/>
                    </a:cubicBezTo>
                    <a:cubicBezTo>
                      <a:pt x="274" y="1004"/>
                      <a:pt x="596" y="516"/>
                      <a:pt x="1084" y="39"/>
                    </a:cubicBezTo>
                    <a:cubicBezTo>
                      <a:pt x="1094" y="20"/>
                      <a:pt x="1088" y="1"/>
                      <a:pt x="10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5"/>
              <p:cNvSpPr/>
              <p:nvPr/>
            </p:nvSpPr>
            <p:spPr>
              <a:xfrm>
                <a:off x="2637450" y="2411725"/>
                <a:ext cx="17115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6846" h="8208" extrusionOk="0">
                    <a:moveTo>
                      <a:pt x="63" y="0"/>
                    </a:moveTo>
                    <a:cubicBezTo>
                      <a:pt x="28" y="0"/>
                      <a:pt x="0" y="36"/>
                      <a:pt x="27" y="72"/>
                    </a:cubicBezTo>
                    <a:cubicBezTo>
                      <a:pt x="1111" y="1799"/>
                      <a:pt x="2230" y="3454"/>
                      <a:pt x="3218" y="5240"/>
                    </a:cubicBezTo>
                    <a:cubicBezTo>
                      <a:pt x="3563" y="5847"/>
                      <a:pt x="3980" y="6347"/>
                      <a:pt x="4575" y="6740"/>
                    </a:cubicBezTo>
                    <a:cubicBezTo>
                      <a:pt x="5337" y="7228"/>
                      <a:pt x="6111" y="7573"/>
                      <a:pt x="6778" y="8192"/>
                    </a:cubicBezTo>
                    <a:cubicBezTo>
                      <a:pt x="6788" y="8203"/>
                      <a:pt x="6799" y="8207"/>
                      <a:pt x="6808" y="8207"/>
                    </a:cubicBezTo>
                    <a:cubicBezTo>
                      <a:pt x="6830" y="8207"/>
                      <a:pt x="6846" y="8182"/>
                      <a:pt x="6837" y="8157"/>
                    </a:cubicBezTo>
                    <a:cubicBezTo>
                      <a:pt x="6468" y="7561"/>
                      <a:pt x="5873" y="7240"/>
                      <a:pt x="5278" y="6907"/>
                    </a:cubicBezTo>
                    <a:cubicBezTo>
                      <a:pt x="4349" y="6395"/>
                      <a:pt x="3778" y="5847"/>
                      <a:pt x="3266" y="4918"/>
                    </a:cubicBezTo>
                    <a:cubicBezTo>
                      <a:pt x="2325" y="3239"/>
                      <a:pt x="1349" y="1501"/>
                      <a:pt x="99" y="13"/>
                    </a:cubicBezTo>
                    <a:cubicBezTo>
                      <a:pt x="87" y="4"/>
                      <a:pt x="75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5"/>
              <p:cNvSpPr/>
              <p:nvPr/>
            </p:nvSpPr>
            <p:spPr>
              <a:xfrm>
                <a:off x="2817175" y="2615300"/>
                <a:ext cx="91675" cy="27600"/>
              </a:xfrm>
              <a:custGeom>
                <a:avLst/>
                <a:gdLst/>
                <a:ahLst/>
                <a:cxnLst/>
                <a:rect l="l" t="t" r="r" b="b"/>
                <a:pathLst>
                  <a:path w="3667" h="1104" extrusionOk="0">
                    <a:moveTo>
                      <a:pt x="14" y="1"/>
                    </a:moveTo>
                    <a:cubicBezTo>
                      <a:pt x="2" y="1"/>
                      <a:pt x="0" y="29"/>
                      <a:pt x="18" y="38"/>
                    </a:cubicBezTo>
                    <a:cubicBezTo>
                      <a:pt x="434" y="252"/>
                      <a:pt x="851" y="395"/>
                      <a:pt x="1327" y="490"/>
                    </a:cubicBezTo>
                    <a:cubicBezTo>
                      <a:pt x="2101" y="621"/>
                      <a:pt x="2863" y="526"/>
                      <a:pt x="3482" y="1085"/>
                    </a:cubicBezTo>
                    <a:cubicBezTo>
                      <a:pt x="3501" y="1098"/>
                      <a:pt x="3521" y="1104"/>
                      <a:pt x="3540" y="1104"/>
                    </a:cubicBezTo>
                    <a:cubicBezTo>
                      <a:pt x="3608" y="1104"/>
                      <a:pt x="3666" y="1034"/>
                      <a:pt x="3601" y="978"/>
                    </a:cubicBezTo>
                    <a:cubicBezTo>
                      <a:pt x="3244" y="633"/>
                      <a:pt x="2851" y="514"/>
                      <a:pt x="2351" y="466"/>
                    </a:cubicBezTo>
                    <a:cubicBezTo>
                      <a:pt x="1553" y="383"/>
                      <a:pt x="791" y="323"/>
                      <a:pt x="29" y="14"/>
                    </a:cubicBezTo>
                    <a:cubicBezTo>
                      <a:pt x="23" y="4"/>
                      <a:pt x="18" y="1"/>
                      <a:pt x="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5"/>
              <p:cNvSpPr/>
              <p:nvPr/>
            </p:nvSpPr>
            <p:spPr>
              <a:xfrm>
                <a:off x="2735450" y="2593475"/>
                <a:ext cx="5895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358" h="1808" extrusionOk="0">
                    <a:moveTo>
                      <a:pt x="338" y="1"/>
                    </a:moveTo>
                    <a:cubicBezTo>
                      <a:pt x="304" y="1"/>
                      <a:pt x="271" y="9"/>
                      <a:pt x="239" y="29"/>
                    </a:cubicBezTo>
                    <a:cubicBezTo>
                      <a:pt x="0" y="184"/>
                      <a:pt x="250" y="565"/>
                      <a:pt x="346" y="708"/>
                    </a:cubicBezTo>
                    <a:cubicBezTo>
                      <a:pt x="730" y="1296"/>
                      <a:pt x="1468" y="1808"/>
                      <a:pt x="2203" y="1808"/>
                    </a:cubicBezTo>
                    <a:cubicBezTo>
                      <a:pt x="2243" y="1808"/>
                      <a:pt x="2283" y="1807"/>
                      <a:pt x="2322" y="1803"/>
                    </a:cubicBezTo>
                    <a:cubicBezTo>
                      <a:pt x="2358" y="1803"/>
                      <a:pt x="2358" y="1756"/>
                      <a:pt x="2334" y="1756"/>
                    </a:cubicBezTo>
                    <a:cubicBezTo>
                      <a:pt x="1727" y="1637"/>
                      <a:pt x="1191" y="1482"/>
                      <a:pt x="727" y="1030"/>
                    </a:cubicBezTo>
                    <a:cubicBezTo>
                      <a:pt x="608" y="911"/>
                      <a:pt x="512" y="791"/>
                      <a:pt x="417" y="660"/>
                    </a:cubicBezTo>
                    <a:cubicBezTo>
                      <a:pt x="310" y="494"/>
                      <a:pt x="167" y="363"/>
                      <a:pt x="346" y="196"/>
                    </a:cubicBezTo>
                    <a:cubicBezTo>
                      <a:pt x="420" y="132"/>
                      <a:pt x="451" y="109"/>
                      <a:pt x="475" y="109"/>
                    </a:cubicBezTo>
                    <a:cubicBezTo>
                      <a:pt x="508" y="109"/>
                      <a:pt x="527" y="154"/>
                      <a:pt x="631" y="196"/>
                    </a:cubicBezTo>
                    <a:cubicBezTo>
                      <a:pt x="727" y="256"/>
                      <a:pt x="715" y="256"/>
                      <a:pt x="822" y="256"/>
                    </a:cubicBezTo>
                    <a:cubicBezTo>
                      <a:pt x="684" y="206"/>
                      <a:pt x="504" y="1"/>
                      <a:pt x="3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5"/>
              <p:cNvSpPr/>
              <p:nvPr/>
            </p:nvSpPr>
            <p:spPr>
              <a:xfrm>
                <a:off x="2756375" y="2600725"/>
                <a:ext cx="49350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974" h="1531" extrusionOk="0">
                    <a:moveTo>
                      <a:pt x="16" y="0"/>
                    </a:moveTo>
                    <a:cubicBezTo>
                      <a:pt x="4" y="0"/>
                      <a:pt x="0" y="28"/>
                      <a:pt x="9" y="37"/>
                    </a:cubicBezTo>
                    <a:cubicBezTo>
                      <a:pt x="521" y="275"/>
                      <a:pt x="1759" y="811"/>
                      <a:pt x="1545" y="1513"/>
                    </a:cubicBezTo>
                    <a:cubicBezTo>
                      <a:pt x="1545" y="1522"/>
                      <a:pt x="1551" y="1530"/>
                      <a:pt x="1563" y="1530"/>
                    </a:cubicBezTo>
                    <a:cubicBezTo>
                      <a:pt x="1567" y="1530"/>
                      <a:pt x="1573" y="1529"/>
                      <a:pt x="1580" y="1525"/>
                    </a:cubicBezTo>
                    <a:cubicBezTo>
                      <a:pt x="1973" y="871"/>
                      <a:pt x="461" y="180"/>
                      <a:pt x="33" y="13"/>
                    </a:cubicBezTo>
                    <a:cubicBezTo>
                      <a:pt x="26" y="4"/>
                      <a:pt x="21" y="0"/>
                      <a:pt x="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5"/>
              <p:cNvSpPr/>
              <p:nvPr/>
            </p:nvSpPr>
            <p:spPr>
              <a:xfrm>
                <a:off x="2592875" y="2637350"/>
                <a:ext cx="2525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99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9" y="156"/>
                      <a:pt x="334" y="322"/>
                      <a:pt x="489" y="477"/>
                    </a:cubicBezTo>
                    <a:cubicBezTo>
                      <a:pt x="655" y="644"/>
                      <a:pt x="774" y="822"/>
                      <a:pt x="953" y="989"/>
                    </a:cubicBezTo>
                    <a:cubicBezTo>
                      <a:pt x="963" y="996"/>
                      <a:pt x="972" y="999"/>
                      <a:pt x="979" y="999"/>
                    </a:cubicBezTo>
                    <a:cubicBezTo>
                      <a:pt x="999" y="999"/>
                      <a:pt x="1009" y="979"/>
                      <a:pt x="1000" y="953"/>
                    </a:cubicBezTo>
                    <a:cubicBezTo>
                      <a:pt x="798" y="525"/>
                      <a:pt x="393" y="227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5"/>
              <p:cNvSpPr/>
              <p:nvPr/>
            </p:nvSpPr>
            <p:spPr>
              <a:xfrm>
                <a:off x="2597525" y="2643650"/>
                <a:ext cx="23650" cy="2595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038" extrusionOk="0">
                    <a:moveTo>
                      <a:pt x="20" y="1"/>
                    </a:moveTo>
                    <a:cubicBezTo>
                      <a:pt x="7" y="1"/>
                      <a:pt x="0" y="14"/>
                      <a:pt x="17" y="23"/>
                    </a:cubicBezTo>
                    <a:cubicBezTo>
                      <a:pt x="160" y="213"/>
                      <a:pt x="314" y="392"/>
                      <a:pt x="469" y="570"/>
                    </a:cubicBezTo>
                    <a:cubicBezTo>
                      <a:pt x="612" y="725"/>
                      <a:pt x="743" y="928"/>
                      <a:pt x="922" y="1035"/>
                    </a:cubicBezTo>
                    <a:cubicBezTo>
                      <a:pt x="924" y="1037"/>
                      <a:pt x="926" y="1038"/>
                      <a:pt x="928" y="1038"/>
                    </a:cubicBezTo>
                    <a:cubicBezTo>
                      <a:pt x="938" y="1038"/>
                      <a:pt x="945" y="1018"/>
                      <a:pt x="945" y="999"/>
                    </a:cubicBezTo>
                    <a:cubicBezTo>
                      <a:pt x="862" y="820"/>
                      <a:pt x="684" y="666"/>
                      <a:pt x="529" y="511"/>
                    </a:cubicBezTo>
                    <a:cubicBezTo>
                      <a:pt x="374" y="332"/>
                      <a:pt x="207" y="166"/>
                      <a:pt x="41" y="11"/>
                    </a:cubicBezTo>
                    <a:cubicBezTo>
                      <a:pt x="33" y="3"/>
                      <a:pt x="26" y="1"/>
                      <a:pt x="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5"/>
              <p:cNvSpPr/>
              <p:nvPr/>
            </p:nvSpPr>
            <p:spPr>
              <a:xfrm>
                <a:off x="2607750" y="2650125"/>
                <a:ext cx="20875" cy="254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019" extrusionOk="0">
                    <a:moveTo>
                      <a:pt x="25" y="1"/>
                    </a:moveTo>
                    <a:cubicBezTo>
                      <a:pt x="14" y="1"/>
                      <a:pt x="1" y="11"/>
                      <a:pt x="1" y="26"/>
                    </a:cubicBezTo>
                    <a:cubicBezTo>
                      <a:pt x="108" y="204"/>
                      <a:pt x="227" y="371"/>
                      <a:pt x="358" y="550"/>
                    </a:cubicBezTo>
                    <a:cubicBezTo>
                      <a:pt x="477" y="704"/>
                      <a:pt x="620" y="919"/>
                      <a:pt x="786" y="1014"/>
                    </a:cubicBezTo>
                    <a:cubicBezTo>
                      <a:pt x="792" y="1017"/>
                      <a:pt x="798" y="1018"/>
                      <a:pt x="804" y="1018"/>
                    </a:cubicBezTo>
                    <a:cubicBezTo>
                      <a:pt x="821" y="1018"/>
                      <a:pt x="834" y="1005"/>
                      <a:pt x="834" y="978"/>
                    </a:cubicBezTo>
                    <a:cubicBezTo>
                      <a:pt x="786" y="800"/>
                      <a:pt x="632" y="657"/>
                      <a:pt x="513" y="526"/>
                    </a:cubicBezTo>
                    <a:cubicBezTo>
                      <a:pt x="358" y="347"/>
                      <a:pt x="215" y="180"/>
                      <a:pt x="36" y="14"/>
                    </a:cubicBezTo>
                    <a:cubicBezTo>
                      <a:pt x="36" y="5"/>
                      <a:pt x="31" y="1"/>
                      <a:pt x="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5"/>
              <p:cNvSpPr/>
              <p:nvPr/>
            </p:nvSpPr>
            <p:spPr>
              <a:xfrm>
                <a:off x="2611100" y="2656650"/>
                <a:ext cx="25175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87" extrusionOk="0">
                    <a:moveTo>
                      <a:pt x="39" y="0"/>
                    </a:moveTo>
                    <a:cubicBezTo>
                      <a:pt x="25" y="0"/>
                      <a:pt x="1" y="28"/>
                      <a:pt x="21" y="38"/>
                    </a:cubicBezTo>
                    <a:cubicBezTo>
                      <a:pt x="331" y="419"/>
                      <a:pt x="617" y="836"/>
                      <a:pt x="974" y="1181"/>
                    </a:cubicBezTo>
                    <a:cubicBezTo>
                      <a:pt x="977" y="1185"/>
                      <a:pt x="982" y="1186"/>
                      <a:pt x="986" y="1186"/>
                    </a:cubicBezTo>
                    <a:cubicBezTo>
                      <a:pt x="997" y="1186"/>
                      <a:pt x="1006" y="1178"/>
                      <a:pt x="998" y="1170"/>
                    </a:cubicBezTo>
                    <a:cubicBezTo>
                      <a:pt x="736" y="753"/>
                      <a:pt x="367" y="396"/>
                      <a:pt x="45" y="3"/>
                    </a:cubicBezTo>
                    <a:cubicBezTo>
                      <a:pt x="44" y="1"/>
                      <a:pt x="41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5"/>
              <p:cNvSpPr/>
              <p:nvPr/>
            </p:nvSpPr>
            <p:spPr>
              <a:xfrm>
                <a:off x="2781875" y="2742725"/>
                <a:ext cx="3277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538" extrusionOk="0">
                    <a:moveTo>
                      <a:pt x="183" y="109"/>
                    </a:moveTo>
                    <a:cubicBezTo>
                      <a:pt x="195" y="109"/>
                      <a:pt x="214" y="113"/>
                      <a:pt x="239" y="120"/>
                    </a:cubicBezTo>
                    <a:cubicBezTo>
                      <a:pt x="298" y="120"/>
                      <a:pt x="358" y="132"/>
                      <a:pt x="418" y="155"/>
                    </a:cubicBezTo>
                    <a:cubicBezTo>
                      <a:pt x="501" y="167"/>
                      <a:pt x="572" y="191"/>
                      <a:pt x="656" y="227"/>
                    </a:cubicBezTo>
                    <a:cubicBezTo>
                      <a:pt x="813" y="279"/>
                      <a:pt x="988" y="350"/>
                      <a:pt x="1134" y="439"/>
                    </a:cubicBezTo>
                    <a:lnTo>
                      <a:pt x="1134" y="439"/>
                    </a:lnTo>
                    <a:cubicBezTo>
                      <a:pt x="1034" y="428"/>
                      <a:pt x="937" y="425"/>
                      <a:pt x="834" y="417"/>
                    </a:cubicBezTo>
                    <a:cubicBezTo>
                      <a:pt x="691" y="405"/>
                      <a:pt x="263" y="346"/>
                      <a:pt x="203" y="179"/>
                    </a:cubicBezTo>
                    <a:cubicBezTo>
                      <a:pt x="162" y="129"/>
                      <a:pt x="155" y="109"/>
                      <a:pt x="183" y="109"/>
                    </a:cubicBezTo>
                    <a:close/>
                    <a:moveTo>
                      <a:pt x="96" y="1"/>
                    </a:moveTo>
                    <a:cubicBezTo>
                      <a:pt x="84" y="1"/>
                      <a:pt x="48" y="13"/>
                      <a:pt x="48" y="36"/>
                    </a:cubicBezTo>
                    <a:cubicBezTo>
                      <a:pt x="1" y="227"/>
                      <a:pt x="156" y="334"/>
                      <a:pt x="322" y="394"/>
                    </a:cubicBezTo>
                    <a:cubicBezTo>
                      <a:pt x="520" y="466"/>
                      <a:pt x="807" y="538"/>
                      <a:pt x="1058" y="538"/>
                    </a:cubicBezTo>
                    <a:cubicBezTo>
                      <a:pt x="1139" y="538"/>
                      <a:pt x="1217" y="530"/>
                      <a:pt x="1287" y="513"/>
                    </a:cubicBezTo>
                    <a:cubicBezTo>
                      <a:pt x="1311" y="513"/>
                      <a:pt x="1311" y="465"/>
                      <a:pt x="1287" y="465"/>
                    </a:cubicBezTo>
                    <a:cubicBezTo>
                      <a:pt x="1267" y="460"/>
                      <a:pt x="1247" y="456"/>
                      <a:pt x="1227" y="453"/>
                    </a:cubicBezTo>
                    <a:lnTo>
                      <a:pt x="1227" y="453"/>
                    </a:lnTo>
                    <a:cubicBezTo>
                      <a:pt x="917" y="167"/>
                      <a:pt x="513" y="13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5"/>
              <p:cNvSpPr/>
              <p:nvPr/>
            </p:nvSpPr>
            <p:spPr>
              <a:xfrm>
                <a:off x="2612725" y="2661850"/>
                <a:ext cx="199850" cy="116025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4641" extrusionOk="0">
                    <a:moveTo>
                      <a:pt x="63" y="0"/>
                    </a:moveTo>
                    <a:cubicBezTo>
                      <a:pt x="26" y="0"/>
                      <a:pt x="0" y="61"/>
                      <a:pt x="40" y="81"/>
                    </a:cubicBezTo>
                    <a:cubicBezTo>
                      <a:pt x="1326" y="1021"/>
                      <a:pt x="2647" y="1926"/>
                      <a:pt x="3969" y="2807"/>
                    </a:cubicBezTo>
                    <a:cubicBezTo>
                      <a:pt x="5183" y="3593"/>
                      <a:pt x="6529" y="4307"/>
                      <a:pt x="7957" y="4641"/>
                    </a:cubicBezTo>
                    <a:cubicBezTo>
                      <a:pt x="7993" y="4617"/>
                      <a:pt x="7993" y="4593"/>
                      <a:pt x="7981" y="4593"/>
                    </a:cubicBezTo>
                    <a:cubicBezTo>
                      <a:pt x="6505" y="4010"/>
                      <a:pt x="5100" y="3426"/>
                      <a:pt x="3778" y="2557"/>
                    </a:cubicBezTo>
                    <a:cubicBezTo>
                      <a:pt x="2540" y="1724"/>
                      <a:pt x="1338" y="831"/>
                      <a:pt x="87" y="9"/>
                    </a:cubicBezTo>
                    <a:cubicBezTo>
                      <a:pt x="79" y="3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5"/>
              <p:cNvSpPr/>
              <p:nvPr/>
            </p:nvSpPr>
            <p:spPr>
              <a:xfrm>
                <a:off x="2815525" y="2553950"/>
                <a:ext cx="62825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246" extrusionOk="0">
                    <a:moveTo>
                      <a:pt x="272" y="1"/>
                    </a:moveTo>
                    <a:cubicBezTo>
                      <a:pt x="191" y="1"/>
                      <a:pt x="108" y="13"/>
                      <a:pt x="24" y="39"/>
                    </a:cubicBezTo>
                    <a:cubicBezTo>
                      <a:pt x="0" y="51"/>
                      <a:pt x="0" y="98"/>
                      <a:pt x="24" y="98"/>
                    </a:cubicBezTo>
                    <a:cubicBezTo>
                      <a:pt x="655" y="158"/>
                      <a:pt x="1000" y="456"/>
                      <a:pt x="1441" y="825"/>
                    </a:cubicBezTo>
                    <a:cubicBezTo>
                      <a:pt x="1706" y="1035"/>
                      <a:pt x="1993" y="1245"/>
                      <a:pt x="2347" y="1245"/>
                    </a:cubicBezTo>
                    <a:cubicBezTo>
                      <a:pt x="2374" y="1245"/>
                      <a:pt x="2401" y="1244"/>
                      <a:pt x="2429" y="1241"/>
                    </a:cubicBezTo>
                    <a:cubicBezTo>
                      <a:pt x="2489" y="1241"/>
                      <a:pt x="2512" y="1182"/>
                      <a:pt x="2453" y="1170"/>
                    </a:cubicBezTo>
                    <a:cubicBezTo>
                      <a:pt x="1858" y="1039"/>
                      <a:pt x="1536" y="658"/>
                      <a:pt x="1060" y="325"/>
                    </a:cubicBezTo>
                    <a:cubicBezTo>
                      <a:pt x="828" y="148"/>
                      <a:pt x="560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5"/>
              <p:cNvSpPr/>
              <p:nvPr/>
            </p:nvSpPr>
            <p:spPr>
              <a:xfrm>
                <a:off x="2814625" y="2563125"/>
                <a:ext cx="61925" cy="44825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1793" extrusionOk="0">
                    <a:moveTo>
                      <a:pt x="21" y="1"/>
                    </a:moveTo>
                    <a:cubicBezTo>
                      <a:pt x="11" y="1"/>
                      <a:pt x="1" y="9"/>
                      <a:pt x="1" y="29"/>
                    </a:cubicBezTo>
                    <a:cubicBezTo>
                      <a:pt x="1" y="291"/>
                      <a:pt x="155" y="458"/>
                      <a:pt x="322" y="672"/>
                    </a:cubicBezTo>
                    <a:cubicBezTo>
                      <a:pt x="536" y="946"/>
                      <a:pt x="763" y="1279"/>
                      <a:pt x="1060" y="1505"/>
                    </a:cubicBezTo>
                    <a:cubicBezTo>
                      <a:pt x="1318" y="1697"/>
                      <a:pt x="1613" y="1793"/>
                      <a:pt x="1913" y="1793"/>
                    </a:cubicBezTo>
                    <a:cubicBezTo>
                      <a:pt x="2097" y="1793"/>
                      <a:pt x="2284" y="1757"/>
                      <a:pt x="2465" y="1684"/>
                    </a:cubicBezTo>
                    <a:cubicBezTo>
                      <a:pt x="2477" y="1684"/>
                      <a:pt x="2465" y="1660"/>
                      <a:pt x="2465" y="1660"/>
                    </a:cubicBezTo>
                    <a:cubicBezTo>
                      <a:pt x="2316" y="1695"/>
                      <a:pt x="2171" y="1712"/>
                      <a:pt x="2032" y="1712"/>
                    </a:cubicBezTo>
                    <a:cubicBezTo>
                      <a:pt x="1594" y="1712"/>
                      <a:pt x="1207" y="1542"/>
                      <a:pt x="882" y="1208"/>
                    </a:cubicBezTo>
                    <a:cubicBezTo>
                      <a:pt x="572" y="886"/>
                      <a:pt x="155" y="434"/>
                      <a:pt x="36" y="17"/>
                    </a:cubicBezTo>
                    <a:cubicBezTo>
                      <a:pt x="36" y="6"/>
                      <a:pt x="29" y="1"/>
                      <a:pt x="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5"/>
              <p:cNvSpPr/>
              <p:nvPr/>
            </p:nvSpPr>
            <p:spPr>
              <a:xfrm>
                <a:off x="2875125" y="2584300"/>
                <a:ext cx="9175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62" extrusionOk="0">
                    <a:moveTo>
                      <a:pt x="204" y="0"/>
                    </a:moveTo>
                    <a:cubicBezTo>
                      <a:pt x="183" y="0"/>
                      <a:pt x="168" y="23"/>
                      <a:pt x="176" y="39"/>
                    </a:cubicBezTo>
                    <a:cubicBezTo>
                      <a:pt x="224" y="182"/>
                      <a:pt x="236" y="313"/>
                      <a:pt x="188" y="444"/>
                    </a:cubicBezTo>
                    <a:cubicBezTo>
                      <a:pt x="164" y="563"/>
                      <a:pt x="69" y="635"/>
                      <a:pt x="9" y="730"/>
                    </a:cubicBezTo>
                    <a:cubicBezTo>
                      <a:pt x="0" y="739"/>
                      <a:pt x="5" y="762"/>
                      <a:pt x="23" y="762"/>
                    </a:cubicBezTo>
                    <a:cubicBezTo>
                      <a:pt x="29" y="762"/>
                      <a:pt x="37" y="759"/>
                      <a:pt x="45" y="754"/>
                    </a:cubicBezTo>
                    <a:cubicBezTo>
                      <a:pt x="319" y="658"/>
                      <a:pt x="367" y="242"/>
                      <a:pt x="236" y="15"/>
                    </a:cubicBezTo>
                    <a:cubicBezTo>
                      <a:pt x="225" y="5"/>
                      <a:pt x="214" y="0"/>
                      <a:pt x="2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5"/>
              <p:cNvSpPr/>
              <p:nvPr/>
            </p:nvSpPr>
            <p:spPr>
              <a:xfrm>
                <a:off x="2878025" y="2533400"/>
                <a:ext cx="2562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769" extrusionOk="0">
                    <a:moveTo>
                      <a:pt x="661" y="1"/>
                    </a:moveTo>
                    <a:cubicBezTo>
                      <a:pt x="652" y="1"/>
                      <a:pt x="643" y="10"/>
                      <a:pt x="643" y="27"/>
                    </a:cubicBezTo>
                    <a:cubicBezTo>
                      <a:pt x="608" y="135"/>
                      <a:pt x="655" y="206"/>
                      <a:pt x="715" y="289"/>
                    </a:cubicBezTo>
                    <a:cubicBezTo>
                      <a:pt x="798" y="408"/>
                      <a:pt x="894" y="587"/>
                      <a:pt x="667" y="635"/>
                    </a:cubicBezTo>
                    <a:cubicBezTo>
                      <a:pt x="644" y="640"/>
                      <a:pt x="619" y="642"/>
                      <a:pt x="595" y="642"/>
                    </a:cubicBezTo>
                    <a:cubicBezTo>
                      <a:pt x="443" y="642"/>
                      <a:pt x="278" y="552"/>
                      <a:pt x="227" y="408"/>
                    </a:cubicBezTo>
                    <a:cubicBezTo>
                      <a:pt x="191" y="325"/>
                      <a:pt x="203" y="218"/>
                      <a:pt x="286" y="158"/>
                    </a:cubicBezTo>
                    <a:cubicBezTo>
                      <a:pt x="320" y="133"/>
                      <a:pt x="364" y="119"/>
                      <a:pt x="407" y="119"/>
                    </a:cubicBezTo>
                    <a:cubicBezTo>
                      <a:pt x="484" y="119"/>
                      <a:pt x="561" y="162"/>
                      <a:pt x="584" y="254"/>
                    </a:cubicBezTo>
                    <a:cubicBezTo>
                      <a:pt x="608" y="254"/>
                      <a:pt x="620" y="254"/>
                      <a:pt x="620" y="230"/>
                    </a:cubicBezTo>
                    <a:cubicBezTo>
                      <a:pt x="612" y="103"/>
                      <a:pt x="493" y="23"/>
                      <a:pt x="368" y="23"/>
                    </a:cubicBezTo>
                    <a:cubicBezTo>
                      <a:pt x="306" y="23"/>
                      <a:pt x="243" y="43"/>
                      <a:pt x="191" y="87"/>
                    </a:cubicBezTo>
                    <a:cubicBezTo>
                      <a:pt x="1" y="266"/>
                      <a:pt x="120" y="563"/>
                      <a:pt x="310" y="682"/>
                    </a:cubicBezTo>
                    <a:cubicBezTo>
                      <a:pt x="390" y="734"/>
                      <a:pt x="506" y="769"/>
                      <a:pt x="617" y="769"/>
                    </a:cubicBezTo>
                    <a:cubicBezTo>
                      <a:pt x="736" y="769"/>
                      <a:pt x="850" y="728"/>
                      <a:pt x="905" y="623"/>
                    </a:cubicBezTo>
                    <a:cubicBezTo>
                      <a:pt x="1024" y="396"/>
                      <a:pt x="715" y="230"/>
                      <a:pt x="679" y="27"/>
                    </a:cubicBezTo>
                    <a:cubicBezTo>
                      <a:pt x="679" y="10"/>
                      <a:pt x="670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5"/>
              <p:cNvSpPr/>
              <p:nvPr/>
            </p:nvSpPr>
            <p:spPr>
              <a:xfrm>
                <a:off x="2936675" y="2407900"/>
                <a:ext cx="36925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1142" extrusionOk="0">
                    <a:moveTo>
                      <a:pt x="1312" y="1"/>
                    </a:moveTo>
                    <a:cubicBezTo>
                      <a:pt x="965" y="1"/>
                      <a:pt x="624" y="185"/>
                      <a:pt x="393" y="416"/>
                    </a:cubicBezTo>
                    <a:cubicBezTo>
                      <a:pt x="238" y="583"/>
                      <a:pt x="0" y="964"/>
                      <a:pt x="286" y="1130"/>
                    </a:cubicBezTo>
                    <a:cubicBezTo>
                      <a:pt x="296" y="1138"/>
                      <a:pt x="307" y="1141"/>
                      <a:pt x="317" y="1141"/>
                    </a:cubicBezTo>
                    <a:cubicBezTo>
                      <a:pt x="354" y="1141"/>
                      <a:pt x="385" y="1096"/>
                      <a:pt x="357" y="1059"/>
                    </a:cubicBezTo>
                    <a:cubicBezTo>
                      <a:pt x="191" y="773"/>
                      <a:pt x="453" y="511"/>
                      <a:pt x="679" y="344"/>
                    </a:cubicBezTo>
                    <a:cubicBezTo>
                      <a:pt x="917" y="178"/>
                      <a:pt x="1167" y="118"/>
                      <a:pt x="1453" y="59"/>
                    </a:cubicBezTo>
                    <a:cubicBezTo>
                      <a:pt x="1476" y="59"/>
                      <a:pt x="1476" y="11"/>
                      <a:pt x="1453" y="11"/>
                    </a:cubicBezTo>
                    <a:cubicBezTo>
                      <a:pt x="1406" y="4"/>
                      <a:pt x="1359" y="1"/>
                      <a:pt x="13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5"/>
              <p:cNvSpPr/>
              <p:nvPr/>
            </p:nvSpPr>
            <p:spPr>
              <a:xfrm>
                <a:off x="2945000" y="2409050"/>
                <a:ext cx="33675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151" extrusionOk="0">
                    <a:moveTo>
                      <a:pt x="1088" y="0"/>
                    </a:moveTo>
                    <a:cubicBezTo>
                      <a:pt x="1063" y="0"/>
                      <a:pt x="1036" y="15"/>
                      <a:pt x="1036" y="48"/>
                    </a:cubicBezTo>
                    <a:cubicBezTo>
                      <a:pt x="1060" y="322"/>
                      <a:pt x="1024" y="608"/>
                      <a:pt x="822" y="822"/>
                    </a:cubicBezTo>
                    <a:cubicBezTo>
                      <a:pt x="637" y="997"/>
                      <a:pt x="391" y="1092"/>
                      <a:pt x="143" y="1092"/>
                    </a:cubicBezTo>
                    <a:cubicBezTo>
                      <a:pt x="103" y="1092"/>
                      <a:pt x="64" y="1089"/>
                      <a:pt x="24" y="1084"/>
                    </a:cubicBezTo>
                    <a:cubicBezTo>
                      <a:pt x="0" y="1084"/>
                      <a:pt x="0" y="1132"/>
                      <a:pt x="24" y="1132"/>
                    </a:cubicBezTo>
                    <a:cubicBezTo>
                      <a:pt x="85" y="1144"/>
                      <a:pt x="146" y="1150"/>
                      <a:pt x="207" y="1150"/>
                    </a:cubicBezTo>
                    <a:cubicBezTo>
                      <a:pt x="783" y="1150"/>
                      <a:pt x="1347" y="617"/>
                      <a:pt x="1132" y="25"/>
                    </a:cubicBezTo>
                    <a:cubicBezTo>
                      <a:pt x="1126" y="9"/>
                      <a:pt x="1108" y="0"/>
                      <a:pt x="10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5"/>
              <p:cNvSpPr/>
              <p:nvPr/>
            </p:nvSpPr>
            <p:spPr>
              <a:xfrm>
                <a:off x="2967625" y="2321250"/>
                <a:ext cx="3007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358" extrusionOk="0">
                    <a:moveTo>
                      <a:pt x="1179" y="0"/>
                    </a:moveTo>
                    <a:cubicBezTo>
                      <a:pt x="834" y="489"/>
                      <a:pt x="417" y="905"/>
                      <a:pt x="0" y="1334"/>
                    </a:cubicBezTo>
                    <a:cubicBezTo>
                      <a:pt x="0" y="1334"/>
                      <a:pt x="0" y="1358"/>
                      <a:pt x="12" y="1358"/>
                    </a:cubicBezTo>
                    <a:cubicBezTo>
                      <a:pt x="512" y="1012"/>
                      <a:pt x="905" y="501"/>
                      <a:pt x="1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5"/>
              <p:cNvSpPr/>
              <p:nvPr/>
            </p:nvSpPr>
            <p:spPr>
              <a:xfrm>
                <a:off x="2967400" y="2335825"/>
                <a:ext cx="26450" cy="24950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998" extrusionOk="0">
                    <a:moveTo>
                      <a:pt x="1057" y="1"/>
                    </a:moveTo>
                    <a:cubicBezTo>
                      <a:pt x="736" y="370"/>
                      <a:pt x="355" y="632"/>
                      <a:pt x="9" y="965"/>
                    </a:cubicBezTo>
                    <a:cubicBezTo>
                      <a:pt x="0" y="974"/>
                      <a:pt x="5" y="997"/>
                      <a:pt x="23" y="997"/>
                    </a:cubicBezTo>
                    <a:cubicBezTo>
                      <a:pt x="29" y="997"/>
                      <a:pt x="36" y="995"/>
                      <a:pt x="45" y="989"/>
                    </a:cubicBezTo>
                    <a:cubicBezTo>
                      <a:pt x="474" y="810"/>
                      <a:pt x="795" y="382"/>
                      <a:pt x="10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5"/>
              <p:cNvSpPr/>
              <p:nvPr/>
            </p:nvSpPr>
            <p:spPr>
              <a:xfrm>
                <a:off x="2973650" y="2340475"/>
                <a:ext cx="2460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984" h="871" extrusionOk="0">
                    <a:moveTo>
                      <a:pt x="978" y="0"/>
                    </a:moveTo>
                    <a:cubicBezTo>
                      <a:pt x="975" y="0"/>
                      <a:pt x="970" y="1"/>
                      <a:pt x="962" y="5"/>
                    </a:cubicBezTo>
                    <a:cubicBezTo>
                      <a:pt x="978" y="5"/>
                      <a:pt x="983" y="0"/>
                      <a:pt x="978" y="0"/>
                    </a:cubicBezTo>
                    <a:close/>
                    <a:moveTo>
                      <a:pt x="962" y="5"/>
                    </a:moveTo>
                    <a:lnTo>
                      <a:pt x="962" y="5"/>
                    </a:lnTo>
                    <a:cubicBezTo>
                      <a:pt x="819" y="148"/>
                      <a:pt x="664" y="303"/>
                      <a:pt x="509" y="434"/>
                    </a:cubicBezTo>
                    <a:cubicBezTo>
                      <a:pt x="343" y="565"/>
                      <a:pt x="152" y="684"/>
                      <a:pt x="9" y="839"/>
                    </a:cubicBezTo>
                    <a:cubicBezTo>
                      <a:pt x="0" y="848"/>
                      <a:pt x="5" y="871"/>
                      <a:pt x="18" y="871"/>
                    </a:cubicBezTo>
                    <a:cubicBezTo>
                      <a:pt x="22" y="871"/>
                      <a:pt x="27" y="868"/>
                      <a:pt x="33" y="863"/>
                    </a:cubicBezTo>
                    <a:cubicBezTo>
                      <a:pt x="224" y="803"/>
                      <a:pt x="402" y="636"/>
                      <a:pt x="533" y="505"/>
                    </a:cubicBezTo>
                    <a:cubicBezTo>
                      <a:pt x="712" y="363"/>
                      <a:pt x="867" y="196"/>
                      <a:pt x="962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5"/>
              <p:cNvSpPr/>
              <p:nvPr/>
            </p:nvSpPr>
            <p:spPr>
              <a:xfrm>
                <a:off x="3000900" y="2195475"/>
                <a:ext cx="30450" cy="116050"/>
              </a:xfrm>
              <a:custGeom>
                <a:avLst/>
                <a:gdLst/>
                <a:ahLst/>
                <a:cxnLst/>
                <a:rect l="l" t="t" r="r" b="b"/>
                <a:pathLst>
                  <a:path w="1218" h="4642" extrusionOk="0">
                    <a:moveTo>
                      <a:pt x="1181" y="1"/>
                    </a:moveTo>
                    <a:cubicBezTo>
                      <a:pt x="1169" y="1"/>
                      <a:pt x="1158" y="10"/>
                      <a:pt x="1158" y="31"/>
                    </a:cubicBezTo>
                    <a:cubicBezTo>
                      <a:pt x="991" y="805"/>
                      <a:pt x="932" y="1579"/>
                      <a:pt x="741" y="2353"/>
                    </a:cubicBezTo>
                    <a:cubicBezTo>
                      <a:pt x="551" y="3115"/>
                      <a:pt x="289" y="3853"/>
                      <a:pt x="15" y="4603"/>
                    </a:cubicBezTo>
                    <a:cubicBezTo>
                      <a:pt x="0" y="4624"/>
                      <a:pt x="25" y="4641"/>
                      <a:pt x="49" y="4641"/>
                    </a:cubicBezTo>
                    <a:cubicBezTo>
                      <a:pt x="65" y="4641"/>
                      <a:pt x="81" y="4634"/>
                      <a:pt x="86" y="4615"/>
                    </a:cubicBezTo>
                    <a:cubicBezTo>
                      <a:pt x="681" y="3210"/>
                      <a:pt x="1217" y="1567"/>
                      <a:pt x="1205" y="43"/>
                    </a:cubicBezTo>
                    <a:cubicBezTo>
                      <a:pt x="1212" y="16"/>
                      <a:pt x="1196" y="1"/>
                      <a:pt x="11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5"/>
              <p:cNvSpPr/>
              <p:nvPr/>
            </p:nvSpPr>
            <p:spPr>
              <a:xfrm>
                <a:off x="3027100" y="2183475"/>
                <a:ext cx="309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814" extrusionOk="0">
                    <a:moveTo>
                      <a:pt x="174" y="0"/>
                    </a:moveTo>
                    <a:cubicBezTo>
                      <a:pt x="24" y="0"/>
                      <a:pt x="0" y="181"/>
                      <a:pt x="110" y="320"/>
                    </a:cubicBezTo>
                    <a:cubicBezTo>
                      <a:pt x="134" y="320"/>
                      <a:pt x="181" y="297"/>
                      <a:pt x="169" y="273"/>
                    </a:cubicBezTo>
                    <a:cubicBezTo>
                      <a:pt x="169" y="261"/>
                      <a:pt x="134" y="201"/>
                      <a:pt x="134" y="177"/>
                    </a:cubicBezTo>
                    <a:cubicBezTo>
                      <a:pt x="134" y="104"/>
                      <a:pt x="172" y="81"/>
                      <a:pt x="220" y="81"/>
                    </a:cubicBezTo>
                    <a:cubicBezTo>
                      <a:pt x="265" y="81"/>
                      <a:pt x="319" y="101"/>
                      <a:pt x="360" y="118"/>
                    </a:cubicBezTo>
                    <a:cubicBezTo>
                      <a:pt x="467" y="166"/>
                      <a:pt x="550" y="225"/>
                      <a:pt x="657" y="297"/>
                    </a:cubicBezTo>
                    <a:cubicBezTo>
                      <a:pt x="872" y="451"/>
                      <a:pt x="1003" y="642"/>
                      <a:pt x="1193" y="808"/>
                    </a:cubicBezTo>
                    <a:cubicBezTo>
                      <a:pt x="1197" y="812"/>
                      <a:pt x="1202" y="813"/>
                      <a:pt x="1208" y="813"/>
                    </a:cubicBezTo>
                    <a:cubicBezTo>
                      <a:pt x="1222" y="813"/>
                      <a:pt x="1237" y="805"/>
                      <a:pt x="1229" y="797"/>
                    </a:cubicBezTo>
                    <a:cubicBezTo>
                      <a:pt x="1074" y="463"/>
                      <a:pt x="610" y="142"/>
                      <a:pt x="276" y="23"/>
                    </a:cubicBezTo>
                    <a:cubicBezTo>
                      <a:pt x="237" y="7"/>
                      <a:pt x="203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5"/>
              <p:cNvSpPr/>
              <p:nvPr/>
            </p:nvSpPr>
            <p:spPr>
              <a:xfrm>
                <a:off x="3000925" y="2220125"/>
                <a:ext cx="73575" cy="19867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947" extrusionOk="0">
                    <a:moveTo>
                      <a:pt x="2578" y="0"/>
                    </a:moveTo>
                    <a:lnTo>
                      <a:pt x="2578" y="0"/>
                    </a:lnTo>
                    <a:cubicBezTo>
                      <a:pt x="2577" y="0"/>
                      <a:pt x="2574" y="3"/>
                      <a:pt x="2574" y="9"/>
                    </a:cubicBezTo>
                    <a:cubicBezTo>
                      <a:pt x="2580" y="3"/>
                      <a:pt x="2580" y="0"/>
                      <a:pt x="2578" y="0"/>
                    </a:cubicBezTo>
                    <a:close/>
                    <a:moveTo>
                      <a:pt x="2574" y="9"/>
                    </a:moveTo>
                    <a:cubicBezTo>
                      <a:pt x="2788" y="1509"/>
                      <a:pt x="2335" y="2700"/>
                      <a:pt x="1788" y="4093"/>
                    </a:cubicBezTo>
                    <a:cubicBezTo>
                      <a:pt x="1288" y="5415"/>
                      <a:pt x="847" y="6712"/>
                      <a:pt x="26" y="7879"/>
                    </a:cubicBezTo>
                    <a:cubicBezTo>
                      <a:pt x="0" y="7913"/>
                      <a:pt x="29" y="7947"/>
                      <a:pt x="60" y="7947"/>
                    </a:cubicBezTo>
                    <a:cubicBezTo>
                      <a:pt x="73" y="7947"/>
                      <a:pt x="87" y="7941"/>
                      <a:pt x="97" y="7927"/>
                    </a:cubicBezTo>
                    <a:cubicBezTo>
                      <a:pt x="1050" y="6724"/>
                      <a:pt x="1454" y="5236"/>
                      <a:pt x="1954" y="3819"/>
                    </a:cubicBezTo>
                    <a:cubicBezTo>
                      <a:pt x="2419" y="2569"/>
                      <a:pt x="2943" y="1355"/>
                      <a:pt x="2574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5"/>
              <p:cNvSpPr/>
              <p:nvPr/>
            </p:nvSpPr>
            <p:spPr>
              <a:xfrm>
                <a:off x="3098925" y="2284950"/>
                <a:ext cx="1130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452" h="1355" extrusionOk="0">
                    <a:moveTo>
                      <a:pt x="358" y="1"/>
                    </a:moveTo>
                    <a:cubicBezTo>
                      <a:pt x="31" y="1"/>
                      <a:pt x="0" y="1154"/>
                      <a:pt x="23" y="1345"/>
                    </a:cubicBezTo>
                    <a:cubicBezTo>
                      <a:pt x="23" y="1351"/>
                      <a:pt x="29" y="1354"/>
                      <a:pt x="35" y="1354"/>
                    </a:cubicBezTo>
                    <a:cubicBezTo>
                      <a:pt x="41" y="1354"/>
                      <a:pt x="47" y="1351"/>
                      <a:pt x="47" y="1345"/>
                    </a:cubicBezTo>
                    <a:cubicBezTo>
                      <a:pt x="82" y="1156"/>
                      <a:pt x="118" y="47"/>
                      <a:pt x="411" y="47"/>
                    </a:cubicBezTo>
                    <a:cubicBezTo>
                      <a:pt x="413" y="47"/>
                      <a:pt x="414" y="47"/>
                      <a:pt x="416" y="48"/>
                    </a:cubicBezTo>
                    <a:cubicBezTo>
                      <a:pt x="440" y="48"/>
                      <a:pt x="451" y="12"/>
                      <a:pt x="416" y="12"/>
                    </a:cubicBezTo>
                    <a:cubicBezTo>
                      <a:pt x="396" y="4"/>
                      <a:pt x="376" y="1"/>
                      <a:pt x="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5"/>
              <p:cNvSpPr/>
              <p:nvPr/>
            </p:nvSpPr>
            <p:spPr>
              <a:xfrm>
                <a:off x="3032075" y="2333525"/>
                <a:ext cx="64900" cy="111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4466" extrusionOk="0">
                    <a:moveTo>
                      <a:pt x="2588" y="1"/>
                    </a:moveTo>
                    <a:cubicBezTo>
                      <a:pt x="2584" y="1"/>
                      <a:pt x="2578" y="4"/>
                      <a:pt x="2578" y="10"/>
                    </a:cubicBezTo>
                    <a:cubicBezTo>
                      <a:pt x="1923" y="1676"/>
                      <a:pt x="1506" y="3248"/>
                      <a:pt x="30" y="4415"/>
                    </a:cubicBezTo>
                    <a:cubicBezTo>
                      <a:pt x="0" y="4444"/>
                      <a:pt x="19" y="4466"/>
                      <a:pt x="40" y="4466"/>
                    </a:cubicBezTo>
                    <a:cubicBezTo>
                      <a:pt x="45" y="4466"/>
                      <a:pt x="49" y="4465"/>
                      <a:pt x="54" y="4462"/>
                    </a:cubicBezTo>
                    <a:cubicBezTo>
                      <a:pt x="792" y="4153"/>
                      <a:pt x="1244" y="3427"/>
                      <a:pt x="1590" y="2748"/>
                    </a:cubicBezTo>
                    <a:cubicBezTo>
                      <a:pt x="2006" y="1903"/>
                      <a:pt x="2423" y="938"/>
                      <a:pt x="2590" y="10"/>
                    </a:cubicBezTo>
                    <a:cubicBezTo>
                      <a:pt x="2596" y="4"/>
                      <a:pt x="2593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5"/>
              <p:cNvSpPr/>
              <p:nvPr/>
            </p:nvSpPr>
            <p:spPr>
              <a:xfrm>
                <a:off x="2939350" y="2532825"/>
                <a:ext cx="41950" cy="28650"/>
              </a:xfrm>
              <a:custGeom>
                <a:avLst/>
                <a:gdLst/>
                <a:ahLst/>
                <a:cxnLst/>
                <a:rect l="l" t="t" r="r" b="b"/>
                <a:pathLst>
                  <a:path w="1678" h="1146" extrusionOk="0">
                    <a:moveTo>
                      <a:pt x="1631" y="1"/>
                    </a:moveTo>
                    <a:cubicBezTo>
                      <a:pt x="1627" y="1"/>
                      <a:pt x="1623" y="1"/>
                      <a:pt x="1619" y="3"/>
                    </a:cubicBezTo>
                    <a:cubicBezTo>
                      <a:pt x="1369" y="158"/>
                      <a:pt x="1167" y="396"/>
                      <a:pt x="941" y="550"/>
                    </a:cubicBezTo>
                    <a:cubicBezTo>
                      <a:pt x="655" y="777"/>
                      <a:pt x="346" y="955"/>
                      <a:pt x="12" y="1110"/>
                    </a:cubicBezTo>
                    <a:cubicBezTo>
                      <a:pt x="0" y="1122"/>
                      <a:pt x="0" y="1146"/>
                      <a:pt x="36" y="1146"/>
                    </a:cubicBezTo>
                    <a:lnTo>
                      <a:pt x="226" y="1146"/>
                    </a:lnTo>
                    <a:cubicBezTo>
                      <a:pt x="226" y="1146"/>
                      <a:pt x="226" y="1134"/>
                      <a:pt x="215" y="1134"/>
                    </a:cubicBezTo>
                    <a:cubicBezTo>
                      <a:pt x="36" y="1110"/>
                      <a:pt x="131" y="1134"/>
                      <a:pt x="226" y="1074"/>
                    </a:cubicBezTo>
                    <a:cubicBezTo>
                      <a:pt x="286" y="1027"/>
                      <a:pt x="393" y="1003"/>
                      <a:pt x="465" y="967"/>
                    </a:cubicBezTo>
                    <a:cubicBezTo>
                      <a:pt x="631" y="884"/>
                      <a:pt x="810" y="789"/>
                      <a:pt x="953" y="705"/>
                    </a:cubicBezTo>
                    <a:cubicBezTo>
                      <a:pt x="1203" y="539"/>
                      <a:pt x="1500" y="336"/>
                      <a:pt x="1667" y="62"/>
                    </a:cubicBezTo>
                    <a:cubicBezTo>
                      <a:pt x="1678" y="41"/>
                      <a:pt x="1660" y="1"/>
                      <a:pt x="16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5"/>
              <p:cNvSpPr/>
              <p:nvPr/>
            </p:nvSpPr>
            <p:spPr>
              <a:xfrm>
                <a:off x="2922375" y="2557000"/>
                <a:ext cx="37225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715" extrusionOk="0">
                    <a:moveTo>
                      <a:pt x="1394" y="0"/>
                    </a:moveTo>
                    <a:cubicBezTo>
                      <a:pt x="1167" y="48"/>
                      <a:pt x="977" y="262"/>
                      <a:pt x="763" y="345"/>
                    </a:cubicBezTo>
                    <a:cubicBezTo>
                      <a:pt x="524" y="465"/>
                      <a:pt x="274" y="536"/>
                      <a:pt x="36" y="643"/>
                    </a:cubicBezTo>
                    <a:cubicBezTo>
                      <a:pt x="1" y="655"/>
                      <a:pt x="12" y="715"/>
                      <a:pt x="60" y="715"/>
                    </a:cubicBezTo>
                    <a:cubicBezTo>
                      <a:pt x="322" y="715"/>
                      <a:pt x="608" y="631"/>
                      <a:pt x="858" y="512"/>
                    </a:cubicBezTo>
                    <a:cubicBezTo>
                      <a:pt x="1060" y="417"/>
                      <a:pt x="1358" y="286"/>
                      <a:pt x="1465" y="84"/>
                    </a:cubicBezTo>
                    <a:cubicBezTo>
                      <a:pt x="1489" y="36"/>
                      <a:pt x="1441" y="0"/>
                      <a:pt x="13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5"/>
              <p:cNvSpPr/>
              <p:nvPr/>
            </p:nvSpPr>
            <p:spPr>
              <a:xfrm>
                <a:off x="2930525" y="2552375"/>
                <a:ext cx="306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652" extrusionOk="0">
                    <a:moveTo>
                      <a:pt x="1114" y="0"/>
                    </a:moveTo>
                    <a:cubicBezTo>
                      <a:pt x="1103" y="0"/>
                      <a:pt x="1092" y="2"/>
                      <a:pt x="1080" y="7"/>
                    </a:cubicBezTo>
                    <a:cubicBezTo>
                      <a:pt x="722" y="185"/>
                      <a:pt x="389" y="411"/>
                      <a:pt x="32" y="602"/>
                    </a:cubicBezTo>
                    <a:cubicBezTo>
                      <a:pt x="1" y="622"/>
                      <a:pt x="6" y="652"/>
                      <a:pt x="30" y="652"/>
                    </a:cubicBezTo>
                    <a:cubicBezTo>
                      <a:pt x="34" y="652"/>
                      <a:pt x="39" y="651"/>
                      <a:pt x="44" y="650"/>
                    </a:cubicBezTo>
                    <a:cubicBezTo>
                      <a:pt x="413" y="530"/>
                      <a:pt x="829" y="388"/>
                      <a:pt x="1163" y="149"/>
                    </a:cubicBezTo>
                    <a:cubicBezTo>
                      <a:pt x="1225" y="97"/>
                      <a:pt x="1188" y="0"/>
                      <a:pt x="1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5"/>
              <p:cNvSpPr/>
              <p:nvPr/>
            </p:nvSpPr>
            <p:spPr>
              <a:xfrm>
                <a:off x="2953225" y="2533525"/>
                <a:ext cx="33000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1188" extrusionOk="0">
                    <a:moveTo>
                      <a:pt x="1294" y="0"/>
                    </a:moveTo>
                    <a:cubicBezTo>
                      <a:pt x="1288" y="0"/>
                      <a:pt x="1282" y="3"/>
                      <a:pt x="1279" y="10"/>
                    </a:cubicBezTo>
                    <a:cubicBezTo>
                      <a:pt x="1053" y="165"/>
                      <a:pt x="862" y="403"/>
                      <a:pt x="648" y="606"/>
                    </a:cubicBezTo>
                    <a:cubicBezTo>
                      <a:pt x="445" y="796"/>
                      <a:pt x="231" y="987"/>
                      <a:pt x="17" y="1165"/>
                    </a:cubicBezTo>
                    <a:cubicBezTo>
                      <a:pt x="0" y="1174"/>
                      <a:pt x="12" y="1187"/>
                      <a:pt x="25" y="1187"/>
                    </a:cubicBezTo>
                    <a:cubicBezTo>
                      <a:pt x="31" y="1187"/>
                      <a:pt x="37" y="1185"/>
                      <a:pt x="41" y="1177"/>
                    </a:cubicBezTo>
                    <a:cubicBezTo>
                      <a:pt x="279" y="999"/>
                      <a:pt x="517" y="808"/>
                      <a:pt x="743" y="606"/>
                    </a:cubicBezTo>
                    <a:cubicBezTo>
                      <a:pt x="934" y="427"/>
                      <a:pt x="1160" y="249"/>
                      <a:pt x="1303" y="22"/>
                    </a:cubicBezTo>
                    <a:cubicBezTo>
                      <a:pt x="1319" y="14"/>
                      <a:pt x="1307" y="0"/>
                      <a:pt x="12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5"/>
              <p:cNvSpPr/>
              <p:nvPr/>
            </p:nvSpPr>
            <p:spPr>
              <a:xfrm>
                <a:off x="2975050" y="2442075"/>
                <a:ext cx="104400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3871" extrusionOk="0">
                    <a:moveTo>
                      <a:pt x="4156" y="1"/>
                    </a:moveTo>
                    <a:cubicBezTo>
                      <a:pt x="4149" y="1"/>
                      <a:pt x="4141" y="5"/>
                      <a:pt x="4132" y="13"/>
                    </a:cubicBezTo>
                    <a:cubicBezTo>
                      <a:pt x="3620" y="894"/>
                      <a:pt x="3120" y="1668"/>
                      <a:pt x="2263" y="2299"/>
                    </a:cubicBezTo>
                    <a:cubicBezTo>
                      <a:pt x="1513" y="2835"/>
                      <a:pt x="739" y="3311"/>
                      <a:pt x="13" y="3859"/>
                    </a:cubicBezTo>
                    <a:cubicBezTo>
                      <a:pt x="1" y="3859"/>
                      <a:pt x="13" y="3871"/>
                      <a:pt x="37" y="3871"/>
                    </a:cubicBezTo>
                    <a:cubicBezTo>
                      <a:pt x="1727" y="2847"/>
                      <a:pt x="3311" y="1835"/>
                      <a:pt x="4168" y="37"/>
                    </a:cubicBezTo>
                    <a:cubicBezTo>
                      <a:pt x="4176" y="14"/>
                      <a:pt x="4169" y="1"/>
                      <a:pt x="41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5"/>
              <p:cNvSpPr/>
              <p:nvPr/>
            </p:nvSpPr>
            <p:spPr>
              <a:xfrm>
                <a:off x="3084600" y="2391275"/>
                <a:ext cx="18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831" extrusionOk="0">
                    <a:moveTo>
                      <a:pt x="733" y="0"/>
                    </a:moveTo>
                    <a:cubicBezTo>
                      <a:pt x="730" y="0"/>
                      <a:pt x="727" y="3"/>
                      <a:pt x="727" y="9"/>
                    </a:cubicBezTo>
                    <a:cubicBezTo>
                      <a:pt x="477" y="617"/>
                      <a:pt x="239" y="1236"/>
                      <a:pt x="0" y="1831"/>
                    </a:cubicBezTo>
                    <a:lnTo>
                      <a:pt x="12" y="1831"/>
                    </a:lnTo>
                    <a:cubicBezTo>
                      <a:pt x="310" y="1248"/>
                      <a:pt x="560" y="617"/>
                      <a:pt x="739" y="9"/>
                    </a:cubicBezTo>
                    <a:cubicBezTo>
                      <a:pt x="739" y="3"/>
                      <a:pt x="736" y="0"/>
                      <a:pt x="7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5"/>
              <p:cNvSpPr/>
              <p:nvPr/>
            </p:nvSpPr>
            <p:spPr>
              <a:xfrm>
                <a:off x="3093925" y="2378400"/>
                <a:ext cx="20475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819" h="1547" extrusionOk="0">
                    <a:moveTo>
                      <a:pt x="818" y="0"/>
                    </a:moveTo>
                    <a:cubicBezTo>
                      <a:pt x="532" y="500"/>
                      <a:pt x="259" y="989"/>
                      <a:pt x="8" y="1489"/>
                    </a:cubicBezTo>
                    <a:cubicBezTo>
                      <a:pt x="1" y="1520"/>
                      <a:pt x="19" y="1547"/>
                      <a:pt x="39" y="1547"/>
                    </a:cubicBezTo>
                    <a:cubicBezTo>
                      <a:pt x="49" y="1547"/>
                      <a:pt x="60" y="1540"/>
                      <a:pt x="68" y="1524"/>
                    </a:cubicBezTo>
                    <a:cubicBezTo>
                      <a:pt x="342" y="1036"/>
                      <a:pt x="592" y="524"/>
                      <a:pt x="8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5"/>
              <p:cNvSpPr/>
              <p:nvPr/>
            </p:nvSpPr>
            <p:spPr>
              <a:xfrm>
                <a:off x="3124875" y="2316650"/>
                <a:ext cx="26725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49" extrusionOk="0">
                    <a:moveTo>
                      <a:pt x="11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616" y="780"/>
                      <a:pt x="854" y="1482"/>
                      <a:pt x="949" y="2435"/>
                    </a:cubicBezTo>
                    <a:cubicBezTo>
                      <a:pt x="949" y="2442"/>
                      <a:pt x="957" y="2448"/>
                      <a:pt x="964" y="2448"/>
                    </a:cubicBezTo>
                    <a:cubicBezTo>
                      <a:pt x="969" y="2448"/>
                      <a:pt x="973" y="2445"/>
                      <a:pt x="973" y="2435"/>
                    </a:cubicBezTo>
                    <a:cubicBezTo>
                      <a:pt x="1068" y="1566"/>
                      <a:pt x="664" y="601"/>
                      <a:pt x="21" y="6"/>
                    </a:cubicBezTo>
                    <a:cubicBezTo>
                      <a:pt x="17" y="2"/>
                      <a:pt x="14" y="1"/>
                      <a:pt x="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5"/>
              <p:cNvSpPr/>
              <p:nvPr/>
            </p:nvSpPr>
            <p:spPr>
              <a:xfrm>
                <a:off x="3078050" y="2393875"/>
                <a:ext cx="69375" cy="120050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4802" extrusionOk="0">
                    <a:moveTo>
                      <a:pt x="2763" y="1"/>
                    </a:moveTo>
                    <a:cubicBezTo>
                      <a:pt x="2191" y="905"/>
                      <a:pt x="1703" y="1846"/>
                      <a:pt x="1084" y="2739"/>
                    </a:cubicBezTo>
                    <a:cubicBezTo>
                      <a:pt x="655" y="3370"/>
                      <a:pt x="60" y="3965"/>
                      <a:pt x="1" y="4763"/>
                    </a:cubicBezTo>
                    <a:cubicBezTo>
                      <a:pt x="1" y="4784"/>
                      <a:pt x="31" y="4802"/>
                      <a:pt x="57" y="4802"/>
                    </a:cubicBezTo>
                    <a:cubicBezTo>
                      <a:pt x="75" y="4802"/>
                      <a:pt x="91" y="4794"/>
                      <a:pt x="96" y="4775"/>
                    </a:cubicBezTo>
                    <a:cubicBezTo>
                      <a:pt x="262" y="3882"/>
                      <a:pt x="929" y="3180"/>
                      <a:pt x="1394" y="2418"/>
                    </a:cubicBezTo>
                    <a:cubicBezTo>
                      <a:pt x="1882" y="1632"/>
                      <a:pt x="2358" y="834"/>
                      <a:pt x="2775" y="12"/>
                    </a:cubicBezTo>
                    <a:cubicBezTo>
                      <a:pt x="2775" y="1"/>
                      <a:pt x="2763" y="1"/>
                      <a:pt x="27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5"/>
              <p:cNvSpPr/>
              <p:nvPr/>
            </p:nvSpPr>
            <p:spPr>
              <a:xfrm>
                <a:off x="2837925" y="2532075"/>
                <a:ext cx="68500" cy="46500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860" extrusionOk="0">
                    <a:moveTo>
                      <a:pt x="13" y="1"/>
                    </a:moveTo>
                    <a:cubicBezTo>
                      <a:pt x="5" y="1"/>
                      <a:pt x="0" y="24"/>
                      <a:pt x="9" y="33"/>
                    </a:cubicBezTo>
                    <a:cubicBezTo>
                      <a:pt x="735" y="795"/>
                      <a:pt x="1736" y="1378"/>
                      <a:pt x="2676" y="1854"/>
                    </a:cubicBezTo>
                    <a:cubicBezTo>
                      <a:pt x="2684" y="1858"/>
                      <a:pt x="2691" y="1860"/>
                      <a:pt x="2697" y="1860"/>
                    </a:cubicBezTo>
                    <a:cubicBezTo>
                      <a:pt x="2730" y="1860"/>
                      <a:pt x="2740" y="1815"/>
                      <a:pt x="2700" y="1795"/>
                    </a:cubicBezTo>
                    <a:cubicBezTo>
                      <a:pt x="1736" y="1271"/>
                      <a:pt x="914" y="616"/>
                      <a:pt x="21" y="9"/>
                    </a:cubicBezTo>
                    <a:cubicBezTo>
                      <a:pt x="18" y="3"/>
                      <a:pt x="15" y="1"/>
                      <a:pt x="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5"/>
              <p:cNvSpPr/>
              <p:nvPr/>
            </p:nvSpPr>
            <p:spPr>
              <a:xfrm>
                <a:off x="2825050" y="2518000"/>
                <a:ext cx="86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370" extrusionOk="0">
                    <a:moveTo>
                      <a:pt x="0" y="0"/>
                    </a:moveTo>
                    <a:cubicBezTo>
                      <a:pt x="143" y="96"/>
                      <a:pt x="262" y="227"/>
                      <a:pt x="346" y="370"/>
                    </a:cubicBezTo>
                    <a:cubicBezTo>
                      <a:pt x="274" y="215"/>
                      <a:pt x="155" y="96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5"/>
              <p:cNvSpPr/>
              <p:nvPr/>
            </p:nvSpPr>
            <p:spPr>
              <a:xfrm>
                <a:off x="2722350" y="2354650"/>
                <a:ext cx="92900" cy="152350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6094" extrusionOk="0">
                    <a:moveTo>
                      <a:pt x="30" y="0"/>
                    </a:moveTo>
                    <a:cubicBezTo>
                      <a:pt x="17" y="0"/>
                      <a:pt x="1" y="13"/>
                      <a:pt x="1" y="34"/>
                    </a:cubicBezTo>
                    <a:cubicBezTo>
                      <a:pt x="155" y="1391"/>
                      <a:pt x="1036" y="2379"/>
                      <a:pt x="1667" y="3546"/>
                    </a:cubicBezTo>
                    <a:cubicBezTo>
                      <a:pt x="2227" y="4510"/>
                      <a:pt x="2739" y="5475"/>
                      <a:pt x="3715" y="6094"/>
                    </a:cubicBezTo>
                    <a:cubicBezTo>
                      <a:pt x="2739" y="5356"/>
                      <a:pt x="2203" y="4332"/>
                      <a:pt x="1632" y="3308"/>
                    </a:cubicBezTo>
                    <a:cubicBezTo>
                      <a:pt x="1001" y="2201"/>
                      <a:pt x="274" y="1296"/>
                      <a:pt x="48" y="22"/>
                    </a:cubicBezTo>
                    <a:cubicBezTo>
                      <a:pt x="48" y="7"/>
                      <a:pt x="40" y="0"/>
                      <a:pt x="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5"/>
              <p:cNvSpPr/>
              <p:nvPr/>
            </p:nvSpPr>
            <p:spPr>
              <a:xfrm>
                <a:off x="2686050" y="2318800"/>
                <a:ext cx="35700" cy="61000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2440" extrusionOk="0">
                    <a:moveTo>
                      <a:pt x="1395" y="1"/>
                    </a:moveTo>
                    <a:cubicBezTo>
                      <a:pt x="1391" y="1"/>
                      <a:pt x="1386" y="1"/>
                      <a:pt x="1381" y="3"/>
                    </a:cubicBezTo>
                    <a:cubicBezTo>
                      <a:pt x="643" y="479"/>
                      <a:pt x="0" y="1491"/>
                      <a:pt x="71" y="2384"/>
                    </a:cubicBezTo>
                    <a:cubicBezTo>
                      <a:pt x="71" y="2414"/>
                      <a:pt x="109" y="2439"/>
                      <a:pt x="140" y="2439"/>
                    </a:cubicBezTo>
                    <a:cubicBezTo>
                      <a:pt x="158" y="2439"/>
                      <a:pt x="174" y="2430"/>
                      <a:pt x="179" y="2408"/>
                    </a:cubicBezTo>
                    <a:cubicBezTo>
                      <a:pt x="286" y="1944"/>
                      <a:pt x="321" y="1527"/>
                      <a:pt x="548" y="1099"/>
                    </a:cubicBezTo>
                    <a:cubicBezTo>
                      <a:pt x="774" y="682"/>
                      <a:pt x="1072" y="348"/>
                      <a:pt x="1417" y="27"/>
                    </a:cubicBezTo>
                    <a:cubicBezTo>
                      <a:pt x="1427" y="27"/>
                      <a:pt x="1420" y="1"/>
                      <a:pt x="13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5"/>
              <p:cNvSpPr/>
              <p:nvPr/>
            </p:nvSpPr>
            <p:spPr>
              <a:xfrm>
                <a:off x="2687525" y="2383925"/>
                <a:ext cx="41600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2882" extrusionOk="0">
                    <a:moveTo>
                      <a:pt x="19" y="1"/>
                    </a:moveTo>
                    <a:cubicBezTo>
                      <a:pt x="12" y="1"/>
                      <a:pt x="1" y="9"/>
                      <a:pt x="1" y="18"/>
                    </a:cubicBezTo>
                    <a:cubicBezTo>
                      <a:pt x="322" y="1065"/>
                      <a:pt x="1072" y="1911"/>
                      <a:pt x="1596" y="2863"/>
                    </a:cubicBezTo>
                    <a:cubicBezTo>
                      <a:pt x="1600" y="2876"/>
                      <a:pt x="1611" y="2881"/>
                      <a:pt x="1622" y="2881"/>
                    </a:cubicBezTo>
                    <a:cubicBezTo>
                      <a:pt x="1642" y="2881"/>
                      <a:pt x="1663" y="2866"/>
                      <a:pt x="1656" y="2851"/>
                    </a:cubicBezTo>
                    <a:cubicBezTo>
                      <a:pt x="1620" y="2435"/>
                      <a:pt x="1322" y="2101"/>
                      <a:pt x="1084" y="1780"/>
                    </a:cubicBezTo>
                    <a:cubicBezTo>
                      <a:pt x="667" y="1208"/>
                      <a:pt x="358" y="613"/>
                      <a:pt x="24" y="6"/>
                    </a:cubicBezTo>
                    <a:cubicBezTo>
                      <a:pt x="24" y="2"/>
                      <a:pt x="22" y="1"/>
                      <a:pt x="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5"/>
              <p:cNvSpPr/>
              <p:nvPr/>
            </p:nvSpPr>
            <p:spPr>
              <a:xfrm>
                <a:off x="2725325" y="2455950"/>
                <a:ext cx="85900" cy="101400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4056" extrusionOk="0">
                    <a:moveTo>
                      <a:pt x="10" y="0"/>
                    </a:moveTo>
                    <a:cubicBezTo>
                      <a:pt x="7" y="0"/>
                      <a:pt x="1" y="6"/>
                      <a:pt x="1" y="18"/>
                    </a:cubicBezTo>
                    <a:cubicBezTo>
                      <a:pt x="13" y="6"/>
                      <a:pt x="13" y="0"/>
                      <a:pt x="10" y="0"/>
                    </a:cubicBezTo>
                    <a:close/>
                    <a:moveTo>
                      <a:pt x="1" y="18"/>
                    </a:moveTo>
                    <a:cubicBezTo>
                      <a:pt x="203" y="494"/>
                      <a:pt x="120" y="1054"/>
                      <a:pt x="346" y="1518"/>
                    </a:cubicBezTo>
                    <a:cubicBezTo>
                      <a:pt x="525" y="1863"/>
                      <a:pt x="870" y="2054"/>
                      <a:pt x="1120" y="2316"/>
                    </a:cubicBezTo>
                    <a:cubicBezTo>
                      <a:pt x="1406" y="2613"/>
                      <a:pt x="1584" y="2959"/>
                      <a:pt x="1929" y="3197"/>
                    </a:cubicBezTo>
                    <a:cubicBezTo>
                      <a:pt x="2370" y="3506"/>
                      <a:pt x="2894" y="3614"/>
                      <a:pt x="3263" y="4030"/>
                    </a:cubicBezTo>
                    <a:cubicBezTo>
                      <a:pt x="3280" y="4048"/>
                      <a:pt x="3301" y="4055"/>
                      <a:pt x="3320" y="4055"/>
                    </a:cubicBezTo>
                    <a:cubicBezTo>
                      <a:pt x="3381" y="4055"/>
                      <a:pt x="3436" y="3983"/>
                      <a:pt x="3382" y="3911"/>
                    </a:cubicBezTo>
                    <a:cubicBezTo>
                      <a:pt x="3144" y="3661"/>
                      <a:pt x="2858" y="3506"/>
                      <a:pt x="2537" y="3364"/>
                    </a:cubicBezTo>
                    <a:cubicBezTo>
                      <a:pt x="2001" y="3090"/>
                      <a:pt x="1679" y="2768"/>
                      <a:pt x="1298" y="2316"/>
                    </a:cubicBezTo>
                    <a:cubicBezTo>
                      <a:pt x="870" y="1840"/>
                      <a:pt x="441" y="1637"/>
                      <a:pt x="310" y="935"/>
                    </a:cubicBezTo>
                    <a:cubicBezTo>
                      <a:pt x="263" y="566"/>
                      <a:pt x="274" y="280"/>
                      <a:pt x="1" y="1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5"/>
              <p:cNvSpPr/>
              <p:nvPr/>
            </p:nvSpPr>
            <p:spPr>
              <a:xfrm>
                <a:off x="2723550" y="2317925"/>
                <a:ext cx="123675" cy="135000"/>
              </a:xfrm>
              <a:custGeom>
                <a:avLst/>
                <a:gdLst/>
                <a:ahLst/>
                <a:cxnLst/>
                <a:rect l="l" t="t" r="r" b="b"/>
                <a:pathLst>
                  <a:path w="4947" h="5400" extrusionOk="0">
                    <a:moveTo>
                      <a:pt x="264" y="1"/>
                    </a:moveTo>
                    <a:cubicBezTo>
                      <a:pt x="169" y="1"/>
                      <a:pt x="79" y="80"/>
                      <a:pt x="0" y="276"/>
                    </a:cubicBezTo>
                    <a:cubicBezTo>
                      <a:pt x="76" y="141"/>
                      <a:pt x="156" y="85"/>
                      <a:pt x="238" y="85"/>
                    </a:cubicBezTo>
                    <a:cubicBezTo>
                      <a:pt x="605" y="85"/>
                      <a:pt x="992" y="1205"/>
                      <a:pt x="989" y="1205"/>
                    </a:cubicBezTo>
                    <a:cubicBezTo>
                      <a:pt x="989" y="1205"/>
                      <a:pt x="988" y="1205"/>
                      <a:pt x="988" y="1205"/>
                    </a:cubicBezTo>
                    <a:lnTo>
                      <a:pt x="988" y="1205"/>
                    </a:lnTo>
                    <a:cubicBezTo>
                      <a:pt x="1072" y="1443"/>
                      <a:pt x="1119" y="1681"/>
                      <a:pt x="1250" y="1884"/>
                    </a:cubicBezTo>
                    <a:cubicBezTo>
                      <a:pt x="1548" y="2336"/>
                      <a:pt x="2096" y="2681"/>
                      <a:pt x="2441" y="3110"/>
                    </a:cubicBezTo>
                    <a:cubicBezTo>
                      <a:pt x="3084" y="3896"/>
                      <a:pt x="3763" y="5158"/>
                      <a:pt x="4858" y="5396"/>
                    </a:cubicBezTo>
                    <a:cubicBezTo>
                      <a:pt x="4864" y="5399"/>
                      <a:pt x="4871" y="5400"/>
                      <a:pt x="4877" y="5400"/>
                    </a:cubicBezTo>
                    <a:cubicBezTo>
                      <a:pt x="4924" y="5400"/>
                      <a:pt x="4947" y="5322"/>
                      <a:pt x="4894" y="5301"/>
                    </a:cubicBezTo>
                    <a:cubicBezTo>
                      <a:pt x="4096" y="4884"/>
                      <a:pt x="3584" y="4265"/>
                      <a:pt x="3024" y="3586"/>
                    </a:cubicBezTo>
                    <a:cubicBezTo>
                      <a:pt x="2762" y="3277"/>
                      <a:pt x="2512" y="2931"/>
                      <a:pt x="2239" y="2634"/>
                    </a:cubicBezTo>
                    <a:cubicBezTo>
                      <a:pt x="1846" y="2217"/>
                      <a:pt x="1429" y="1979"/>
                      <a:pt x="1179" y="1431"/>
                    </a:cubicBezTo>
                    <a:cubicBezTo>
                      <a:pt x="1093" y="1260"/>
                      <a:pt x="643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5"/>
              <p:cNvSpPr/>
              <p:nvPr/>
            </p:nvSpPr>
            <p:spPr>
              <a:xfrm>
                <a:off x="2711050" y="2247650"/>
                <a:ext cx="134175" cy="203775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8151" extrusionOk="0">
                    <a:moveTo>
                      <a:pt x="101" y="1"/>
                    </a:moveTo>
                    <a:cubicBezTo>
                      <a:pt x="86" y="1"/>
                      <a:pt x="72" y="10"/>
                      <a:pt x="72" y="27"/>
                    </a:cubicBezTo>
                    <a:cubicBezTo>
                      <a:pt x="0" y="1623"/>
                      <a:pt x="798" y="2956"/>
                      <a:pt x="1929" y="4040"/>
                    </a:cubicBezTo>
                    <a:cubicBezTo>
                      <a:pt x="2643" y="4730"/>
                      <a:pt x="3155" y="5445"/>
                      <a:pt x="3691" y="6242"/>
                    </a:cubicBezTo>
                    <a:cubicBezTo>
                      <a:pt x="4167" y="6945"/>
                      <a:pt x="4917" y="7374"/>
                      <a:pt x="5298" y="8136"/>
                    </a:cubicBezTo>
                    <a:cubicBezTo>
                      <a:pt x="5306" y="8146"/>
                      <a:pt x="5315" y="8151"/>
                      <a:pt x="5324" y="8151"/>
                    </a:cubicBezTo>
                    <a:cubicBezTo>
                      <a:pt x="5346" y="8151"/>
                      <a:pt x="5366" y="8128"/>
                      <a:pt x="5358" y="8112"/>
                    </a:cubicBezTo>
                    <a:cubicBezTo>
                      <a:pt x="5096" y="7469"/>
                      <a:pt x="4501" y="7112"/>
                      <a:pt x="4060" y="6600"/>
                    </a:cubicBezTo>
                    <a:cubicBezTo>
                      <a:pt x="3536" y="5992"/>
                      <a:pt x="3239" y="5242"/>
                      <a:pt x="2703" y="4647"/>
                    </a:cubicBezTo>
                    <a:cubicBezTo>
                      <a:pt x="2119" y="4016"/>
                      <a:pt x="1453" y="3504"/>
                      <a:pt x="988" y="2766"/>
                    </a:cubicBezTo>
                    <a:cubicBezTo>
                      <a:pt x="453" y="1921"/>
                      <a:pt x="238" y="992"/>
                      <a:pt x="131" y="27"/>
                    </a:cubicBezTo>
                    <a:cubicBezTo>
                      <a:pt x="131" y="10"/>
                      <a:pt x="116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5"/>
              <p:cNvSpPr/>
              <p:nvPr/>
            </p:nvSpPr>
            <p:spPr>
              <a:xfrm>
                <a:off x="2713225" y="2224500"/>
                <a:ext cx="23725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966" extrusionOk="0">
                    <a:moveTo>
                      <a:pt x="889" y="1"/>
                    </a:moveTo>
                    <a:cubicBezTo>
                      <a:pt x="485" y="84"/>
                      <a:pt x="127" y="549"/>
                      <a:pt x="8" y="918"/>
                    </a:cubicBezTo>
                    <a:cubicBezTo>
                      <a:pt x="0" y="949"/>
                      <a:pt x="19" y="965"/>
                      <a:pt x="36" y="965"/>
                    </a:cubicBezTo>
                    <a:cubicBezTo>
                      <a:pt x="44" y="965"/>
                      <a:pt x="52" y="961"/>
                      <a:pt x="56" y="953"/>
                    </a:cubicBezTo>
                    <a:cubicBezTo>
                      <a:pt x="163" y="763"/>
                      <a:pt x="282" y="584"/>
                      <a:pt x="449" y="430"/>
                    </a:cubicBezTo>
                    <a:cubicBezTo>
                      <a:pt x="592" y="299"/>
                      <a:pt x="770" y="191"/>
                      <a:pt x="925" y="60"/>
                    </a:cubicBezTo>
                    <a:cubicBezTo>
                      <a:pt x="949" y="49"/>
                      <a:pt x="925" y="1"/>
                      <a:pt x="8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5"/>
              <p:cNvSpPr/>
              <p:nvPr/>
            </p:nvSpPr>
            <p:spPr>
              <a:xfrm>
                <a:off x="2738950" y="2225175"/>
                <a:ext cx="131775" cy="155625"/>
              </a:xfrm>
              <a:custGeom>
                <a:avLst/>
                <a:gdLst/>
                <a:ahLst/>
                <a:cxnLst/>
                <a:rect l="l" t="t" r="r" b="b"/>
                <a:pathLst>
                  <a:path w="5271" h="6225" extrusionOk="0">
                    <a:moveTo>
                      <a:pt x="40" y="1"/>
                    </a:moveTo>
                    <a:cubicBezTo>
                      <a:pt x="17" y="1"/>
                      <a:pt x="1" y="17"/>
                      <a:pt x="15" y="45"/>
                    </a:cubicBezTo>
                    <a:cubicBezTo>
                      <a:pt x="587" y="1569"/>
                      <a:pt x="1277" y="2796"/>
                      <a:pt x="2551" y="3855"/>
                    </a:cubicBezTo>
                    <a:cubicBezTo>
                      <a:pt x="2897" y="4141"/>
                      <a:pt x="3194" y="4403"/>
                      <a:pt x="3444" y="4760"/>
                    </a:cubicBezTo>
                    <a:cubicBezTo>
                      <a:pt x="3670" y="5094"/>
                      <a:pt x="3801" y="5475"/>
                      <a:pt x="4075" y="5772"/>
                    </a:cubicBezTo>
                    <a:cubicBezTo>
                      <a:pt x="4313" y="6048"/>
                      <a:pt x="4595" y="6225"/>
                      <a:pt x="4936" y="6225"/>
                    </a:cubicBezTo>
                    <a:cubicBezTo>
                      <a:pt x="5022" y="6225"/>
                      <a:pt x="5112" y="6213"/>
                      <a:pt x="5206" y="6189"/>
                    </a:cubicBezTo>
                    <a:cubicBezTo>
                      <a:pt x="5271" y="6178"/>
                      <a:pt x="5258" y="6090"/>
                      <a:pt x="5194" y="6090"/>
                    </a:cubicBezTo>
                    <a:cubicBezTo>
                      <a:pt x="5187" y="6090"/>
                      <a:pt x="5179" y="6091"/>
                      <a:pt x="5171" y="6094"/>
                    </a:cubicBezTo>
                    <a:cubicBezTo>
                      <a:pt x="5129" y="6098"/>
                      <a:pt x="5088" y="6099"/>
                      <a:pt x="5049" y="6099"/>
                    </a:cubicBezTo>
                    <a:cubicBezTo>
                      <a:pt x="4130" y="6099"/>
                      <a:pt x="3924" y="5056"/>
                      <a:pt x="3444" y="4463"/>
                    </a:cubicBezTo>
                    <a:cubicBezTo>
                      <a:pt x="3087" y="4034"/>
                      <a:pt x="2635" y="3724"/>
                      <a:pt x="2218" y="3367"/>
                    </a:cubicBezTo>
                    <a:cubicBezTo>
                      <a:pt x="1146" y="2462"/>
                      <a:pt x="753" y="1188"/>
                      <a:pt x="87" y="22"/>
                    </a:cubicBezTo>
                    <a:cubicBezTo>
                      <a:pt x="73" y="7"/>
                      <a:pt x="55" y="1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5"/>
              <p:cNvSpPr/>
              <p:nvPr/>
            </p:nvSpPr>
            <p:spPr>
              <a:xfrm>
                <a:off x="2737225" y="2192050"/>
                <a:ext cx="1375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502" h="7494" extrusionOk="0">
                    <a:moveTo>
                      <a:pt x="2147" y="1"/>
                    </a:moveTo>
                    <a:cubicBezTo>
                      <a:pt x="2136" y="1"/>
                      <a:pt x="2126" y="4"/>
                      <a:pt x="2120" y="13"/>
                    </a:cubicBezTo>
                    <a:cubicBezTo>
                      <a:pt x="1156" y="835"/>
                      <a:pt x="1608" y="2192"/>
                      <a:pt x="2239" y="3073"/>
                    </a:cubicBezTo>
                    <a:cubicBezTo>
                      <a:pt x="2704" y="3692"/>
                      <a:pt x="3239" y="4275"/>
                      <a:pt x="3739" y="4859"/>
                    </a:cubicBezTo>
                    <a:cubicBezTo>
                      <a:pt x="4394" y="5633"/>
                      <a:pt x="5263" y="6383"/>
                      <a:pt x="5275" y="7478"/>
                    </a:cubicBezTo>
                    <a:cubicBezTo>
                      <a:pt x="5270" y="7488"/>
                      <a:pt x="5280" y="7494"/>
                      <a:pt x="5292" y="7494"/>
                    </a:cubicBezTo>
                    <a:cubicBezTo>
                      <a:pt x="5310" y="7494"/>
                      <a:pt x="5335" y="7482"/>
                      <a:pt x="5335" y="7454"/>
                    </a:cubicBezTo>
                    <a:cubicBezTo>
                      <a:pt x="5502" y="4859"/>
                      <a:pt x="1" y="2728"/>
                      <a:pt x="2192" y="73"/>
                    </a:cubicBezTo>
                    <a:cubicBezTo>
                      <a:pt x="2228" y="37"/>
                      <a:pt x="2182" y="1"/>
                      <a:pt x="21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5"/>
              <p:cNvSpPr/>
              <p:nvPr/>
            </p:nvSpPr>
            <p:spPr>
              <a:xfrm>
                <a:off x="2782550" y="2185700"/>
                <a:ext cx="20675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827" h="789" extrusionOk="0">
                    <a:moveTo>
                      <a:pt x="767" y="0"/>
                    </a:moveTo>
                    <a:cubicBezTo>
                      <a:pt x="761" y="0"/>
                      <a:pt x="754" y="2"/>
                      <a:pt x="748" y="5"/>
                    </a:cubicBezTo>
                    <a:cubicBezTo>
                      <a:pt x="569" y="53"/>
                      <a:pt x="355" y="148"/>
                      <a:pt x="295" y="327"/>
                    </a:cubicBezTo>
                    <a:cubicBezTo>
                      <a:pt x="295" y="350"/>
                      <a:pt x="307" y="350"/>
                      <a:pt x="319" y="350"/>
                    </a:cubicBezTo>
                    <a:cubicBezTo>
                      <a:pt x="200" y="469"/>
                      <a:pt x="69" y="600"/>
                      <a:pt x="10" y="743"/>
                    </a:cubicBezTo>
                    <a:cubicBezTo>
                      <a:pt x="1" y="769"/>
                      <a:pt x="17" y="789"/>
                      <a:pt x="36" y="789"/>
                    </a:cubicBezTo>
                    <a:cubicBezTo>
                      <a:pt x="43" y="789"/>
                      <a:pt x="51" y="786"/>
                      <a:pt x="57" y="779"/>
                    </a:cubicBezTo>
                    <a:cubicBezTo>
                      <a:pt x="188" y="684"/>
                      <a:pt x="271" y="541"/>
                      <a:pt x="391" y="422"/>
                    </a:cubicBezTo>
                    <a:cubicBezTo>
                      <a:pt x="506" y="317"/>
                      <a:pt x="640" y="221"/>
                      <a:pt x="751" y="119"/>
                    </a:cubicBezTo>
                    <a:lnTo>
                      <a:pt x="751" y="119"/>
                    </a:lnTo>
                    <a:cubicBezTo>
                      <a:pt x="765" y="116"/>
                      <a:pt x="780" y="114"/>
                      <a:pt x="795" y="112"/>
                    </a:cubicBezTo>
                    <a:cubicBezTo>
                      <a:pt x="792" y="103"/>
                      <a:pt x="789" y="94"/>
                      <a:pt x="786" y="86"/>
                    </a:cubicBezTo>
                    <a:lnTo>
                      <a:pt x="786" y="86"/>
                    </a:lnTo>
                    <a:cubicBezTo>
                      <a:pt x="789" y="83"/>
                      <a:pt x="792" y="80"/>
                      <a:pt x="795" y="77"/>
                    </a:cubicBezTo>
                    <a:cubicBezTo>
                      <a:pt x="826" y="56"/>
                      <a:pt x="804" y="0"/>
                      <a:pt x="7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5"/>
              <p:cNvSpPr/>
              <p:nvPr/>
            </p:nvSpPr>
            <p:spPr>
              <a:xfrm>
                <a:off x="2802425" y="2184925"/>
                <a:ext cx="97650" cy="163125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6525" extrusionOk="0">
                    <a:moveTo>
                      <a:pt x="0" y="0"/>
                    </a:moveTo>
                    <a:cubicBezTo>
                      <a:pt x="238" y="715"/>
                      <a:pt x="655" y="1358"/>
                      <a:pt x="881" y="2072"/>
                    </a:cubicBezTo>
                    <a:cubicBezTo>
                      <a:pt x="1084" y="2727"/>
                      <a:pt x="1203" y="3394"/>
                      <a:pt x="1501" y="4025"/>
                    </a:cubicBezTo>
                    <a:cubicBezTo>
                      <a:pt x="1965" y="4989"/>
                      <a:pt x="2608" y="6239"/>
                      <a:pt x="3739" y="6525"/>
                    </a:cubicBezTo>
                    <a:cubicBezTo>
                      <a:pt x="3763" y="6525"/>
                      <a:pt x="3798" y="6525"/>
                      <a:pt x="3822" y="6513"/>
                    </a:cubicBezTo>
                    <a:lnTo>
                      <a:pt x="3870" y="6465"/>
                    </a:lnTo>
                    <a:cubicBezTo>
                      <a:pt x="3906" y="6418"/>
                      <a:pt x="3906" y="6370"/>
                      <a:pt x="3858" y="6346"/>
                    </a:cubicBezTo>
                    <a:lnTo>
                      <a:pt x="3846" y="6346"/>
                    </a:lnTo>
                    <a:cubicBezTo>
                      <a:pt x="3832" y="6336"/>
                      <a:pt x="3817" y="6331"/>
                      <a:pt x="3802" y="6331"/>
                    </a:cubicBezTo>
                    <a:cubicBezTo>
                      <a:pt x="3750" y="6331"/>
                      <a:pt x="3702" y="6384"/>
                      <a:pt x="3739" y="6430"/>
                    </a:cubicBezTo>
                    <a:cubicBezTo>
                      <a:pt x="3584" y="6287"/>
                      <a:pt x="3406" y="6180"/>
                      <a:pt x="3203" y="6108"/>
                    </a:cubicBezTo>
                    <a:cubicBezTo>
                      <a:pt x="3025" y="5977"/>
                      <a:pt x="2858" y="5823"/>
                      <a:pt x="2727" y="5656"/>
                    </a:cubicBezTo>
                    <a:cubicBezTo>
                      <a:pt x="2536" y="5442"/>
                      <a:pt x="2370" y="5180"/>
                      <a:pt x="2203" y="4930"/>
                    </a:cubicBezTo>
                    <a:cubicBezTo>
                      <a:pt x="1846" y="4370"/>
                      <a:pt x="1548" y="3787"/>
                      <a:pt x="1346" y="3144"/>
                    </a:cubicBezTo>
                    <a:cubicBezTo>
                      <a:pt x="1000" y="2024"/>
                      <a:pt x="703" y="977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5"/>
              <p:cNvSpPr/>
              <p:nvPr/>
            </p:nvSpPr>
            <p:spPr>
              <a:xfrm>
                <a:off x="2895000" y="2311175"/>
                <a:ext cx="11325" cy="373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495" extrusionOk="0">
                    <a:moveTo>
                      <a:pt x="43" y="1"/>
                    </a:moveTo>
                    <a:cubicBezTo>
                      <a:pt x="25" y="1"/>
                      <a:pt x="0" y="21"/>
                      <a:pt x="0" y="46"/>
                    </a:cubicBezTo>
                    <a:cubicBezTo>
                      <a:pt x="84" y="296"/>
                      <a:pt x="167" y="523"/>
                      <a:pt x="155" y="784"/>
                    </a:cubicBezTo>
                    <a:cubicBezTo>
                      <a:pt x="155" y="1023"/>
                      <a:pt x="48" y="1237"/>
                      <a:pt x="24" y="1475"/>
                    </a:cubicBezTo>
                    <a:cubicBezTo>
                      <a:pt x="31" y="1489"/>
                      <a:pt x="42" y="1495"/>
                      <a:pt x="55" y="1495"/>
                    </a:cubicBezTo>
                    <a:cubicBezTo>
                      <a:pt x="64" y="1495"/>
                      <a:pt x="74" y="1492"/>
                      <a:pt x="84" y="1487"/>
                    </a:cubicBezTo>
                    <a:cubicBezTo>
                      <a:pt x="453" y="1142"/>
                      <a:pt x="357" y="368"/>
                      <a:pt x="60" y="11"/>
                    </a:cubicBezTo>
                    <a:cubicBezTo>
                      <a:pt x="56" y="4"/>
                      <a:pt x="50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5"/>
              <p:cNvSpPr/>
              <p:nvPr/>
            </p:nvSpPr>
            <p:spPr>
              <a:xfrm>
                <a:off x="2946200" y="2532150"/>
                <a:ext cx="40425" cy="30225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1209" extrusionOk="0">
                    <a:moveTo>
                      <a:pt x="1500" y="0"/>
                    </a:moveTo>
                    <a:cubicBezTo>
                      <a:pt x="1484" y="0"/>
                      <a:pt x="1467" y="5"/>
                      <a:pt x="1453" y="18"/>
                    </a:cubicBezTo>
                    <a:cubicBezTo>
                      <a:pt x="1215" y="220"/>
                      <a:pt x="988" y="446"/>
                      <a:pt x="738" y="637"/>
                    </a:cubicBezTo>
                    <a:cubicBezTo>
                      <a:pt x="512" y="804"/>
                      <a:pt x="191" y="923"/>
                      <a:pt x="24" y="1137"/>
                    </a:cubicBezTo>
                    <a:cubicBezTo>
                      <a:pt x="0" y="1161"/>
                      <a:pt x="24" y="1208"/>
                      <a:pt x="72" y="1208"/>
                    </a:cubicBezTo>
                    <a:cubicBezTo>
                      <a:pt x="333" y="1208"/>
                      <a:pt x="619" y="958"/>
                      <a:pt x="834" y="804"/>
                    </a:cubicBezTo>
                    <a:cubicBezTo>
                      <a:pt x="1082" y="623"/>
                      <a:pt x="1341" y="399"/>
                      <a:pt x="1530" y="143"/>
                    </a:cubicBezTo>
                    <a:lnTo>
                      <a:pt x="1530" y="143"/>
                    </a:lnTo>
                    <a:lnTo>
                      <a:pt x="1560" y="113"/>
                    </a:lnTo>
                    <a:cubicBezTo>
                      <a:pt x="1616" y="75"/>
                      <a:pt x="1561" y="0"/>
                      <a:pt x="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5"/>
              <p:cNvSpPr/>
              <p:nvPr/>
            </p:nvSpPr>
            <p:spPr>
              <a:xfrm>
                <a:off x="2947100" y="2511325"/>
                <a:ext cx="72550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2180" extrusionOk="0">
                    <a:moveTo>
                      <a:pt x="2862" y="0"/>
                    </a:moveTo>
                    <a:cubicBezTo>
                      <a:pt x="2857" y="0"/>
                      <a:pt x="2851" y="2"/>
                      <a:pt x="2845" y="6"/>
                    </a:cubicBezTo>
                    <a:cubicBezTo>
                      <a:pt x="1810" y="387"/>
                      <a:pt x="762" y="1220"/>
                      <a:pt x="47" y="2053"/>
                    </a:cubicBezTo>
                    <a:cubicBezTo>
                      <a:pt x="1" y="2109"/>
                      <a:pt x="49" y="2179"/>
                      <a:pt x="106" y="2179"/>
                    </a:cubicBezTo>
                    <a:cubicBezTo>
                      <a:pt x="122" y="2179"/>
                      <a:pt x="139" y="2174"/>
                      <a:pt x="155" y="2161"/>
                    </a:cubicBezTo>
                    <a:cubicBezTo>
                      <a:pt x="643" y="1756"/>
                      <a:pt x="1131" y="1351"/>
                      <a:pt x="1607" y="922"/>
                    </a:cubicBezTo>
                    <a:cubicBezTo>
                      <a:pt x="1623" y="906"/>
                      <a:pt x="1626" y="889"/>
                      <a:pt x="1620" y="874"/>
                    </a:cubicBezTo>
                    <a:lnTo>
                      <a:pt x="1620" y="874"/>
                    </a:lnTo>
                    <a:cubicBezTo>
                      <a:pt x="2041" y="600"/>
                      <a:pt x="2498" y="380"/>
                      <a:pt x="2881" y="65"/>
                    </a:cubicBezTo>
                    <a:cubicBezTo>
                      <a:pt x="2901" y="45"/>
                      <a:pt x="2888" y="0"/>
                      <a:pt x="28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5"/>
              <p:cNvSpPr/>
              <p:nvPr/>
            </p:nvSpPr>
            <p:spPr>
              <a:xfrm>
                <a:off x="2993750" y="2504300"/>
                <a:ext cx="36400" cy="25950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038" extrusionOk="0">
                    <a:moveTo>
                      <a:pt x="1456" y="1"/>
                    </a:moveTo>
                    <a:cubicBezTo>
                      <a:pt x="967" y="263"/>
                      <a:pt x="432" y="596"/>
                      <a:pt x="27" y="977"/>
                    </a:cubicBezTo>
                    <a:cubicBezTo>
                      <a:pt x="0" y="1004"/>
                      <a:pt x="13" y="1037"/>
                      <a:pt x="42" y="1037"/>
                    </a:cubicBezTo>
                    <a:cubicBezTo>
                      <a:pt x="51" y="1037"/>
                      <a:pt x="63" y="1034"/>
                      <a:pt x="75" y="1025"/>
                    </a:cubicBezTo>
                    <a:cubicBezTo>
                      <a:pt x="563" y="775"/>
                      <a:pt x="1039" y="370"/>
                      <a:pt x="1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5"/>
              <p:cNvSpPr/>
              <p:nvPr/>
            </p:nvSpPr>
            <p:spPr>
              <a:xfrm>
                <a:off x="2677400" y="2315575"/>
                <a:ext cx="53475" cy="85550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3422" extrusionOk="0">
                    <a:moveTo>
                      <a:pt x="2074" y="0"/>
                    </a:moveTo>
                    <a:cubicBezTo>
                      <a:pt x="2070" y="0"/>
                      <a:pt x="2065" y="0"/>
                      <a:pt x="2061" y="1"/>
                    </a:cubicBezTo>
                    <a:cubicBezTo>
                      <a:pt x="1668" y="61"/>
                      <a:pt x="1549" y="287"/>
                      <a:pt x="1310" y="573"/>
                    </a:cubicBezTo>
                    <a:cubicBezTo>
                      <a:pt x="1072" y="847"/>
                      <a:pt x="703" y="1049"/>
                      <a:pt x="513" y="1359"/>
                    </a:cubicBezTo>
                    <a:cubicBezTo>
                      <a:pt x="179" y="1882"/>
                      <a:pt x="1" y="2966"/>
                      <a:pt x="537" y="3406"/>
                    </a:cubicBezTo>
                    <a:cubicBezTo>
                      <a:pt x="547" y="3417"/>
                      <a:pt x="558" y="3422"/>
                      <a:pt x="567" y="3422"/>
                    </a:cubicBezTo>
                    <a:cubicBezTo>
                      <a:pt x="588" y="3422"/>
                      <a:pt x="601" y="3399"/>
                      <a:pt x="584" y="3383"/>
                    </a:cubicBezTo>
                    <a:cubicBezTo>
                      <a:pt x="275" y="2716"/>
                      <a:pt x="275" y="1859"/>
                      <a:pt x="810" y="1323"/>
                    </a:cubicBezTo>
                    <a:cubicBezTo>
                      <a:pt x="1144" y="989"/>
                      <a:pt x="1608" y="227"/>
                      <a:pt x="2061" y="108"/>
                    </a:cubicBezTo>
                    <a:cubicBezTo>
                      <a:pt x="2138" y="75"/>
                      <a:pt x="2133" y="0"/>
                      <a:pt x="20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5"/>
              <p:cNvSpPr/>
              <p:nvPr/>
            </p:nvSpPr>
            <p:spPr>
              <a:xfrm>
                <a:off x="2685750" y="2369025"/>
                <a:ext cx="8250" cy="261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1046" extrusionOk="0">
                    <a:moveTo>
                      <a:pt x="113" y="0"/>
                    </a:moveTo>
                    <a:cubicBezTo>
                      <a:pt x="98" y="0"/>
                      <a:pt x="83" y="6"/>
                      <a:pt x="83" y="18"/>
                    </a:cubicBezTo>
                    <a:cubicBezTo>
                      <a:pt x="0" y="304"/>
                      <a:pt x="24" y="816"/>
                      <a:pt x="250" y="1030"/>
                    </a:cubicBezTo>
                    <a:cubicBezTo>
                      <a:pt x="257" y="1041"/>
                      <a:pt x="267" y="1045"/>
                      <a:pt x="278" y="1045"/>
                    </a:cubicBezTo>
                    <a:cubicBezTo>
                      <a:pt x="303" y="1045"/>
                      <a:pt x="330" y="1020"/>
                      <a:pt x="322" y="995"/>
                    </a:cubicBezTo>
                    <a:cubicBezTo>
                      <a:pt x="298" y="840"/>
                      <a:pt x="214" y="697"/>
                      <a:pt x="191" y="542"/>
                    </a:cubicBezTo>
                    <a:cubicBezTo>
                      <a:pt x="143" y="364"/>
                      <a:pt x="155" y="197"/>
                      <a:pt x="143" y="18"/>
                    </a:cubicBezTo>
                    <a:cubicBezTo>
                      <a:pt x="143" y="6"/>
                      <a:pt x="128" y="0"/>
                      <a:pt x="1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5"/>
              <p:cNvSpPr/>
              <p:nvPr/>
            </p:nvSpPr>
            <p:spPr>
              <a:xfrm>
                <a:off x="2677700" y="2368925"/>
                <a:ext cx="3247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2300" extrusionOk="0">
                    <a:moveTo>
                      <a:pt x="484" y="1"/>
                    </a:moveTo>
                    <a:cubicBezTo>
                      <a:pt x="475" y="1"/>
                      <a:pt x="468" y="4"/>
                      <a:pt x="465" y="10"/>
                    </a:cubicBezTo>
                    <a:cubicBezTo>
                      <a:pt x="1" y="760"/>
                      <a:pt x="763" y="1713"/>
                      <a:pt x="1227" y="2284"/>
                    </a:cubicBezTo>
                    <a:cubicBezTo>
                      <a:pt x="1234" y="2295"/>
                      <a:pt x="1244" y="2300"/>
                      <a:pt x="1253" y="2300"/>
                    </a:cubicBezTo>
                    <a:cubicBezTo>
                      <a:pt x="1275" y="2300"/>
                      <a:pt x="1298" y="2277"/>
                      <a:pt x="1298" y="2261"/>
                    </a:cubicBezTo>
                    <a:cubicBezTo>
                      <a:pt x="1156" y="1439"/>
                      <a:pt x="239" y="999"/>
                      <a:pt x="536" y="46"/>
                    </a:cubicBezTo>
                    <a:cubicBezTo>
                      <a:pt x="536" y="20"/>
                      <a:pt x="505" y="1"/>
                      <a:pt x="4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5"/>
              <p:cNvSpPr/>
              <p:nvPr/>
            </p:nvSpPr>
            <p:spPr>
              <a:xfrm>
                <a:off x="2857775" y="2466200"/>
                <a:ext cx="48175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181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01" y="703"/>
                      <a:pt x="1168" y="1346"/>
                      <a:pt x="1894" y="1811"/>
                    </a:cubicBezTo>
                    <a:cubicBezTo>
                      <a:pt x="1896" y="1812"/>
                      <a:pt x="1898" y="1813"/>
                      <a:pt x="1900" y="1813"/>
                    </a:cubicBezTo>
                    <a:cubicBezTo>
                      <a:pt x="1912" y="1813"/>
                      <a:pt x="1926" y="1787"/>
                      <a:pt x="1906" y="1787"/>
                    </a:cubicBezTo>
                    <a:cubicBezTo>
                      <a:pt x="1192" y="1239"/>
                      <a:pt x="584" y="69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5"/>
              <p:cNvSpPr/>
              <p:nvPr/>
            </p:nvSpPr>
            <p:spPr>
              <a:xfrm>
                <a:off x="2869400" y="2470075"/>
                <a:ext cx="4045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618" h="1492" extrusionOk="0">
                    <a:moveTo>
                      <a:pt x="36" y="1"/>
                    </a:moveTo>
                    <a:cubicBezTo>
                      <a:pt x="12" y="1"/>
                      <a:pt x="0" y="12"/>
                      <a:pt x="12" y="12"/>
                    </a:cubicBezTo>
                    <a:cubicBezTo>
                      <a:pt x="417" y="584"/>
                      <a:pt x="953" y="1179"/>
                      <a:pt x="1596" y="1489"/>
                    </a:cubicBezTo>
                    <a:cubicBezTo>
                      <a:pt x="1597" y="1491"/>
                      <a:pt x="1599" y="1491"/>
                      <a:pt x="1601" y="1491"/>
                    </a:cubicBezTo>
                    <a:cubicBezTo>
                      <a:pt x="1611" y="1491"/>
                      <a:pt x="1618" y="1465"/>
                      <a:pt x="1608" y="1465"/>
                    </a:cubicBezTo>
                    <a:cubicBezTo>
                      <a:pt x="1024" y="1013"/>
                      <a:pt x="477" y="596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5"/>
              <p:cNvSpPr/>
              <p:nvPr/>
            </p:nvSpPr>
            <p:spPr>
              <a:xfrm>
                <a:off x="2880275" y="2473225"/>
                <a:ext cx="27750" cy="270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1083" extrusionOk="0">
                    <a:moveTo>
                      <a:pt x="27" y="1"/>
                    </a:moveTo>
                    <a:cubicBezTo>
                      <a:pt x="14" y="1"/>
                      <a:pt x="1" y="9"/>
                      <a:pt x="18" y="17"/>
                    </a:cubicBezTo>
                    <a:cubicBezTo>
                      <a:pt x="196" y="220"/>
                      <a:pt x="387" y="398"/>
                      <a:pt x="565" y="589"/>
                    </a:cubicBezTo>
                    <a:cubicBezTo>
                      <a:pt x="732" y="756"/>
                      <a:pt x="887" y="946"/>
                      <a:pt x="1089" y="1077"/>
                    </a:cubicBezTo>
                    <a:cubicBezTo>
                      <a:pt x="1093" y="1081"/>
                      <a:pt x="1096" y="1082"/>
                      <a:pt x="1099" y="1082"/>
                    </a:cubicBezTo>
                    <a:cubicBezTo>
                      <a:pt x="1106" y="1082"/>
                      <a:pt x="1110" y="1074"/>
                      <a:pt x="1101" y="1065"/>
                    </a:cubicBezTo>
                    <a:cubicBezTo>
                      <a:pt x="970" y="875"/>
                      <a:pt x="768" y="720"/>
                      <a:pt x="613" y="553"/>
                    </a:cubicBezTo>
                    <a:cubicBezTo>
                      <a:pt x="411" y="375"/>
                      <a:pt x="232" y="184"/>
                      <a:pt x="42" y="6"/>
                    </a:cubicBezTo>
                    <a:cubicBezTo>
                      <a:pt x="38" y="2"/>
                      <a:pt x="32" y="1"/>
                      <a:pt x="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5"/>
              <p:cNvSpPr/>
              <p:nvPr/>
            </p:nvSpPr>
            <p:spPr>
              <a:xfrm>
                <a:off x="2884125" y="2467725"/>
                <a:ext cx="25175" cy="28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24" extrusionOk="0">
                    <a:moveTo>
                      <a:pt x="13" y="1"/>
                    </a:moveTo>
                    <a:cubicBezTo>
                      <a:pt x="4" y="1"/>
                      <a:pt x="0" y="10"/>
                      <a:pt x="7" y="23"/>
                    </a:cubicBezTo>
                    <a:cubicBezTo>
                      <a:pt x="185" y="202"/>
                      <a:pt x="352" y="356"/>
                      <a:pt x="519" y="559"/>
                    </a:cubicBezTo>
                    <a:cubicBezTo>
                      <a:pt x="673" y="737"/>
                      <a:pt x="816" y="940"/>
                      <a:pt x="971" y="1118"/>
                    </a:cubicBezTo>
                    <a:cubicBezTo>
                      <a:pt x="978" y="1122"/>
                      <a:pt x="984" y="1123"/>
                      <a:pt x="989" y="1123"/>
                    </a:cubicBezTo>
                    <a:cubicBezTo>
                      <a:pt x="1001" y="1123"/>
                      <a:pt x="1007" y="1115"/>
                      <a:pt x="1007" y="1107"/>
                    </a:cubicBezTo>
                    <a:cubicBezTo>
                      <a:pt x="780" y="690"/>
                      <a:pt x="376" y="321"/>
                      <a:pt x="42" y="23"/>
                    </a:cubicBezTo>
                    <a:cubicBezTo>
                      <a:pt x="32" y="7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5"/>
              <p:cNvSpPr/>
              <p:nvPr/>
            </p:nvSpPr>
            <p:spPr>
              <a:xfrm>
                <a:off x="2889725" y="2465950"/>
                <a:ext cx="2077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831" h="833" extrusionOk="0">
                    <a:moveTo>
                      <a:pt x="16" y="1"/>
                    </a:moveTo>
                    <a:cubicBezTo>
                      <a:pt x="10" y="1"/>
                      <a:pt x="0" y="18"/>
                      <a:pt x="9" y="35"/>
                    </a:cubicBezTo>
                    <a:cubicBezTo>
                      <a:pt x="140" y="177"/>
                      <a:pt x="295" y="308"/>
                      <a:pt x="426" y="463"/>
                    </a:cubicBezTo>
                    <a:cubicBezTo>
                      <a:pt x="545" y="582"/>
                      <a:pt x="664" y="725"/>
                      <a:pt x="807" y="832"/>
                    </a:cubicBezTo>
                    <a:cubicBezTo>
                      <a:pt x="830" y="832"/>
                      <a:pt x="830" y="832"/>
                      <a:pt x="830" y="820"/>
                    </a:cubicBezTo>
                    <a:cubicBezTo>
                      <a:pt x="735" y="666"/>
                      <a:pt x="592" y="547"/>
                      <a:pt x="449" y="427"/>
                    </a:cubicBezTo>
                    <a:cubicBezTo>
                      <a:pt x="306" y="297"/>
                      <a:pt x="175" y="142"/>
                      <a:pt x="21" y="11"/>
                    </a:cubicBezTo>
                    <a:cubicBezTo>
                      <a:pt x="21" y="4"/>
                      <a:pt x="19" y="1"/>
                      <a:pt x="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5"/>
              <p:cNvSpPr/>
              <p:nvPr/>
            </p:nvSpPr>
            <p:spPr>
              <a:xfrm>
                <a:off x="2897475" y="2466425"/>
                <a:ext cx="13925" cy="1495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598" extrusionOk="0">
                    <a:moveTo>
                      <a:pt x="17" y="0"/>
                    </a:moveTo>
                    <a:cubicBezTo>
                      <a:pt x="3" y="0"/>
                      <a:pt x="0" y="19"/>
                      <a:pt x="8" y="27"/>
                    </a:cubicBezTo>
                    <a:lnTo>
                      <a:pt x="270" y="289"/>
                    </a:lnTo>
                    <a:cubicBezTo>
                      <a:pt x="366" y="385"/>
                      <a:pt x="437" y="504"/>
                      <a:pt x="532" y="587"/>
                    </a:cubicBezTo>
                    <a:cubicBezTo>
                      <a:pt x="536" y="594"/>
                      <a:pt x="540" y="597"/>
                      <a:pt x="543" y="597"/>
                    </a:cubicBezTo>
                    <a:cubicBezTo>
                      <a:pt x="550" y="597"/>
                      <a:pt x="556" y="583"/>
                      <a:pt x="556" y="575"/>
                    </a:cubicBezTo>
                    <a:cubicBezTo>
                      <a:pt x="437" y="349"/>
                      <a:pt x="235" y="158"/>
                      <a:pt x="44" y="16"/>
                    </a:cubicBezTo>
                    <a:cubicBezTo>
                      <a:pt x="33" y="4"/>
                      <a:pt x="24" y="0"/>
                      <a:pt x="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5"/>
              <p:cNvSpPr/>
              <p:nvPr/>
            </p:nvSpPr>
            <p:spPr>
              <a:xfrm>
                <a:off x="2905125" y="2470350"/>
                <a:ext cx="8350" cy="125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500" extrusionOk="0">
                    <a:moveTo>
                      <a:pt x="15" y="1"/>
                    </a:moveTo>
                    <a:cubicBezTo>
                      <a:pt x="5" y="1"/>
                      <a:pt x="0" y="14"/>
                      <a:pt x="0" y="37"/>
                    </a:cubicBezTo>
                    <a:cubicBezTo>
                      <a:pt x="107" y="180"/>
                      <a:pt x="191" y="359"/>
                      <a:pt x="310" y="490"/>
                    </a:cubicBezTo>
                    <a:cubicBezTo>
                      <a:pt x="317" y="497"/>
                      <a:pt x="322" y="500"/>
                      <a:pt x="326" y="500"/>
                    </a:cubicBezTo>
                    <a:cubicBezTo>
                      <a:pt x="333" y="500"/>
                      <a:pt x="333" y="486"/>
                      <a:pt x="333" y="478"/>
                    </a:cubicBezTo>
                    <a:cubicBezTo>
                      <a:pt x="238" y="311"/>
                      <a:pt x="131" y="168"/>
                      <a:pt x="36" y="13"/>
                    </a:cubicBezTo>
                    <a:cubicBezTo>
                      <a:pt x="27" y="5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5"/>
              <p:cNvSpPr/>
              <p:nvPr/>
            </p:nvSpPr>
            <p:spPr>
              <a:xfrm>
                <a:off x="2907800" y="2466875"/>
                <a:ext cx="417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810" extrusionOk="0">
                    <a:moveTo>
                      <a:pt x="146" y="1"/>
                    </a:moveTo>
                    <a:cubicBezTo>
                      <a:pt x="140" y="1"/>
                      <a:pt x="131" y="4"/>
                      <a:pt x="131" y="9"/>
                    </a:cubicBezTo>
                    <a:cubicBezTo>
                      <a:pt x="48" y="569"/>
                      <a:pt x="0" y="1212"/>
                      <a:pt x="60" y="1795"/>
                    </a:cubicBezTo>
                    <a:cubicBezTo>
                      <a:pt x="60" y="1802"/>
                      <a:pt x="68" y="1809"/>
                      <a:pt x="74" y="1809"/>
                    </a:cubicBezTo>
                    <a:cubicBezTo>
                      <a:pt x="79" y="1809"/>
                      <a:pt x="84" y="1805"/>
                      <a:pt x="84" y="1795"/>
                    </a:cubicBezTo>
                    <a:cubicBezTo>
                      <a:pt x="143" y="1212"/>
                      <a:pt x="167" y="593"/>
                      <a:pt x="143" y="9"/>
                    </a:cubicBezTo>
                    <a:cubicBezTo>
                      <a:pt x="155" y="4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5"/>
              <p:cNvSpPr/>
              <p:nvPr/>
            </p:nvSpPr>
            <p:spPr>
              <a:xfrm>
                <a:off x="2907625" y="2470325"/>
                <a:ext cx="6150" cy="4250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700" extrusionOk="0">
                    <a:moveTo>
                      <a:pt x="64" y="1"/>
                    </a:moveTo>
                    <a:cubicBezTo>
                      <a:pt x="59" y="1"/>
                      <a:pt x="55" y="7"/>
                      <a:pt x="55" y="14"/>
                    </a:cubicBezTo>
                    <a:cubicBezTo>
                      <a:pt x="126" y="598"/>
                      <a:pt x="114" y="1074"/>
                      <a:pt x="7" y="1657"/>
                    </a:cubicBezTo>
                    <a:cubicBezTo>
                      <a:pt x="0" y="1684"/>
                      <a:pt x="16" y="1700"/>
                      <a:pt x="34" y="1700"/>
                    </a:cubicBezTo>
                    <a:cubicBezTo>
                      <a:pt x="47" y="1700"/>
                      <a:pt x="61" y="1690"/>
                      <a:pt x="67" y="1669"/>
                    </a:cubicBezTo>
                    <a:cubicBezTo>
                      <a:pt x="245" y="1145"/>
                      <a:pt x="245" y="538"/>
                      <a:pt x="79" y="14"/>
                    </a:cubicBezTo>
                    <a:cubicBezTo>
                      <a:pt x="74" y="4"/>
                      <a:pt x="69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5"/>
              <p:cNvSpPr/>
              <p:nvPr/>
            </p:nvSpPr>
            <p:spPr>
              <a:xfrm>
                <a:off x="2909275" y="2465425"/>
                <a:ext cx="5100" cy="4435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774" extrusionOk="0">
                    <a:moveTo>
                      <a:pt x="125" y="0"/>
                    </a:moveTo>
                    <a:cubicBezTo>
                      <a:pt x="116" y="0"/>
                      <a:pt x="108" y="6"/>
                      <a:pt x="108" y="20"/>
                    </a:cubicBezTo>
                    <a:cubicBezTo>
                      <a:pt x="60" y="591"/>
                      <a:pt x="1" y="1187"/>
                      <a:pt x="1" y="1746"/>
                    </a:cubicBezTo>
                    <a:cubicBezTo>
                      <a:pt x="1" y="1764"/>
                      <a:pt x="13" y="1773"/>
                      <a:pt x="25" y="1773"/>
                    </a:cubicBezTo>
                    <a:cubicBezTo>
                      <a:pt x="36" y="1773"/>
                      <a:pt x="48" y="1764"/>
                      <a:pt x="48" y="1746"/>
                    </a:cubicBezTo>
                    <a:cubicBezTo>
                      <a:pt x="179" y="1210"/>
                      <a:pt x="203" y="556"/>
                      <a:pt x="144" y="8"/>
                    </a:cubicBezTo>
                    <a:cubicBezTo>
                      <a:pt x="139" y="3"/>
                      <a:pt x="132" y="0"/>
                      <a:pt x="1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5"/>
              <p:cNvSpPr/>
              <p:nvPr/>
            </p:nvSpPr>
            <p:spPr>
              <a:xfrm>
                <a:off x="2909575" y="2469100"/>
                <a:ext cx="39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519" extrusionOk="0">
                    <a:moveTo>
                      <a:pt x="108" y="1"/>
                    </a:moveTo>
                    <a:cubicBezTo>
                      <a:pt x="102" y="1"/>
                      <a:pt x="96" y="10"/>
                      <a:pt x="96" y="28"/>
                    </a:cubicBezTo>
                    <a:cubicBezTo>
                      <a:pt x="48" y="504"/>
                      <a:pt x="1" y="1016"/>
                      <a:pt x="48" y="1492"/>
                    </a:cubicBezTo>
                    <a:cubicBezTo>
                      <a:pt x="48" y="1510"/>
                      <a:pt x="54" y="1519"/>
                      <a:pt x="60" y="1519"/>
                    </a:cubicBezTo>
                    <a:cubicBezTo>
                      <a:pt x="66" y="1519"/>
                      <a:pt x="72" y="1510"/>
                      <a:pt x="72" y="1492"/>
                    </a:cubicBezTo>
                    <a:cubicBezTo>
                      <a:pt x="155" y="1016"/>
                      <a:pt x="132" y="504"/>
                      <a:pt x="120" y="28"/>
                    </a:cubicBezTo>
                    <a:cubicBezTo>
                      <a:pt x="120" y="10"/>
                      <a:pt x="114" y="1"/>
                      <a:pt x="1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5"/>
              <p:cNvSpPr/>
              <p:nvPr/>
            </p:nvSpPr>
            <p:spPr>
              <a:xfrm>
                <a:off x="2910775" y="2449675"/>
                <a:ext cx="3150" cy="5065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026" extrusionOk="0">
                    <a:moveTo>
                      <a:pt x="95" y="1"/>
                    </a:moveTo>
                    <a:cubicBezTo>
                      <a:pt x="84" y="1"/>
                      <a:pt x="72" y="7"/>
                      <a:pt x="72" y="19"/>
                    </a:cubicBezTo>
                    <a:cubicBezTo>
                      <a:pt x="34" y="428"/>
                      <a:pt x="25" y="846"/>
                      <a:pt x="21" y="1261"/>
                    </a:cubicBezTo>
                    <a:lnTo>
                      <a:pt x="21" y="1261"/>
                    </a:lnTo>
                    <a:cubicBezTo>
                      <a:pt x="6" y="1516"/>
                      <a:pt x="0" y="1764"/>
                      <a:pt x="0" y="2007"/>
                    </a:cubicBezTo>
                    <a:cubicBezTo>
                      <a:pt x="0" y="2019"/>
                      <a:pt x="15" y="2025"/>
                      <a:pt x="30" y="2025"/>
                    </a:cubicBezTo>
                    <a:cubicBezTo>
                      <a:pt x="32" y="2025"/>
                      <a:pt x="34" y="2025"/>
                      <a:pt x="36" y="2025"/>
                    </a:cubicBezTo>
                    <a:lnTo>
                      <a:pt x="36" y="2025"/>
                    </a:lnTo>
                    <a:cubicBezTo>
                      <a:pt x="38" y="2025"/>
                      <a:pt x="40" y="2025"/>
                      <a:pt x="42" y="2025"/>
                    </a:cubicBezTo>
                    <a:cubicBezTo>
                      <a:pt x="57" y="2025"/>
                      <a:pt x="72" y="2019"/>
                      <a:pt x="72" y="2007"/>
                    </a:cubicBezTo>
                    <a:cubicBezTo>
                      <a:pt x="81" y="1711"/>
                      <a:pt x="97" y="1423"/>
                      <a:pt x="93" y="1135"/>
                    </a:cubicBezTo>
                    <a:lnTo>
                      <a:pt x="93" y="1135"/>
                    </a:lnTo>
                    <a:cubicBezTo>
                      <a:pt x="110" y="765"/>
                      <a:pt x="126" y="392"/>
                      <a:pt x="119" y="19"/>
                    </a:cubicBezTo>
                    <a:cubicBezTo>
                      <a:pt x="119" y="7"/>
                      <a:pt x="107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5"/>
              <p:cNvSpPr/>
              <p:nvPr/>
            </p:nvSpPr>
            <p:spPr>
              <a:xfrm>
                <a:off x="2860475" y="2170375"/>
                <a:ext cx="66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937" extrusionOk="0">
                    <a:moveTo>
                      <a:pt x="242" y="1"/>
                    </a:moveTo>
                    <a:cubicBezTo>
                      <a:pt x="236" y="1"/>
                      <a:pt x="230" y="4"/>
                      <a:pt x="226" y="11"/>
                    </a:cubicBezTo>
                    <a:cubicBezTo>
                      <a:pt x="72" y="285"/>
                      <a:pt x="0" y="618"/>
                      <a:pt x="48" y="928"/>
                    </a:cubicBezTo>
                    <a:cubicBezTo>
                      <a:pt x="48" y="934"/>
                      <a:pt x="51" y="937"/>
                      <a:pt x="54" y="937"/>
                    </a:cubicBezTo>
                    <a:cubicBezTo>
                      <a:pt x="57" y="937"/>
                      <a:pt x="60" y="934"/>
                      <a:pt x="60" y="928"/>
                    </a:cubicBezTo>
                    <a:cubicBezTo>
                      <a:pt x="60" y="606"/>
                      <a:pt x="119" y="320"/>
                      <a:pt x="250" y="23"/>
                    </a:cubicBezTo>
                    <a:cubicBezTo>
                      <a:pt x="267" y="15"/>
                      <a:pt x="255" y="1"/>
                      <a:pt x="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5"/>
              <p:cNvSpPr/>
              <p:nvPr/>
            </p:nvSpPr>
            <p:spPr>
              <a:xfrm>
                <a:off x="2860950" y="2206825"/>
                <a:ext cx="37925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4400" extrusionOk="0">
                    <a:moveTo>
                      <a:pt x="24" y="0"/>
                    </a:moveTo>
                    <a:cubicBezTo>
                      <a:pt x="11" y="0"/>
                      <a:pt x="1" y="5"/>
                      <a:pt x="17" y="5"/>
                    </a:cubicBezTo>
                    <a:cubicBezTo>
                      <a:pt x="517" y="1470"/>
                      <a:pt x="1184" y="2839"/>
                      <a:pt x="1457" y="4387"/>
                    </a:cubicBezTo>
                    <a:cubicBezTo>
                      <a:pt x="1457" y="4395"/>
                      <a:pt x="1465" y="4399"/>
                      <a:pt x="1475" y="4399"/>
                    </a:cubicBezTo>
                    <a:cubicBezTo>
                      <a:pt x="1492" y="4399"/>
                      <a:pt x="1517" y="4386"/>
                      <a:pt x="1517" y="4363"/>
                    </a:cubicBezTo>
                    <a:cubicBezTo>
                      <a:pt x="1338" y="2863"/>
                      <a:pt x="684" y="1363"/>
                      <a:pt x="41" y="5"/>
                    </a:cubicBezTo>
                    <a:cubicBezTo>
                      <a:pt x="37" y="1"/>
                      <a:pt x="30" y="0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5"/>
              <p:cNvSpPr/>
              <p:nvPr/>
            </p:nvSpPr>
            <p:spPr>
              <a:xfrm>
                <a:off x="2867900" y="2152975"/>
                <a:ext cx="6135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707" extrusionOk="0">
                    <a:moveTo>
                      <a:pt x="2243" y="1"/>
                    </a:moveTo>
                    <a:cubicBezTo>
                      <a:pt x="1474" y="1"/>
                      <a:pt x="610" y="219"/>
                      <a:pt x="13" y="683"/>
                    </a:cubicBezTo>
                    <a:cubicBezTo>
                      <a:pt x="1" y="683"/>
                      <a:pt x="13" y="707"/>
                      <a:pt x="36" y="707"/>
                    </a:cubicBezTo>
                    <a:cubicBezTo>
                      <a:pt x="834" y="326"/>
                      <a:pt x="1501" y="88"/>
                      <a:pt x="2418" y="64"/>
                    </a:cubicBezTo>
                    <a:cubicBezTo>
                      <a:pt x="2453" y="64"/>
                      <a:pt x="2453" y="4"/>
                      <a:pt x="2418" y="4"/>
                    </a:cubicBezTo>
                    <a:cubicBezTo>
                      <a:pt x="2360" y="2"/>
                      <a:pt x="2302" y="1"/>
                      <a:pt x="22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5"/>
              <p:cNvSpPr/>
              <p:nvPr/>
            </p:nvSpPr>
            <p:spPr>
              <a:xfrm>
                <a:off x="2930125" y="2190875"/>
                <a:ext cx="6575" cy="615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60" extrusionOk="0">
                    <a:moveTo>
                      <a:pt x="262" y="1"/>
                    </a:moveTo>
                    <a:lnTo>
                      <a:pt x="262" y="1"/>
                    </a:lnTo>
                    <a:cubicBezTo>
                      <a:pt x="155" y="810"/>
                      <a:pt x="48" y="1632"/>
                      <a:pt x="0" y="2441"/>
                    </a:cubicBezTo>
                    <a:cubicBezTo>
                      <a:pt x="0" y="2453"/>
                      <a:pt x="3" y="2459"/>
                      <a:pt x="6" y="2459"/>
                    </a:cubicBezTo>
                    <a:cubicBezTo>
                      <a:pt x="9" y="2459"/>
                      <a:pt x="12" y="2453"/>
                      <a:pt x="12" y="2441"/>
                    </a:cubicBezTo>
                    <a:cubicBezTo>
                      <a:pt x="143" y="1644"/>
                      <a:pt x="203" y="810"/>
                      <a:pt x="2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5"/>
              <p:cNvSpPr/>
              <p:nvPr/>
            </p:nvSpPr>
            <p:spPr>
              <a:xfrm>
                <a:off x="2934875" y="2227600"/>
                <a:ext cx="4200" cy="278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113" extrusionOk="0">
                    <a:moveTo>
                      <a:pt x="111" y="0"/>
                    </a:moveTo>
                    <a:cubicBezTo>
                      <a:pt x="106" y="0"/>
                      <a:pt x="101" y="3"/>
                      <a:pt x="96" y="8"/>
                    </a:cubicBezTo>
                    <a:cubicBezTo>
                      <a:pt x="72" y="365"/>
                      <a:pt x="48" y="722"/>
                      <a:pt x="1" y="1079"/>
                    </a:cubicBezTo>
                    <a:cubicBezTo>
                      <a:pt x="1" y="1100"/>
                      <a:pt x="17" y="1113"/>
                      <a:pt x="33" y="1113"/>
                    </a:cubicBezTo>
                    <a:cubicBezTo>
                      <a:pt x="44" y="1113"/>
                      <a:pt x="55" y="1106"/>
                      <a:pt x="60" y="1091"/>
                    </a:cubicBezTo>
                    <a:cubicBezTo>
                      <a:pt x="132" y="734"/>
                      <a:pt x="167" y="377"/>
                      <a:pt x="132" y="20"/>
                    </a:cubicBezTo>
                    <a:cubicBezTo>
                      <a:pt x="125" y="6"/>
                      <a:pt x="118" y="0"/>
                      <a:pt x="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5"/>
              <p:cNvSpPr/>
              <p:nvPr/>
            </p:nvSpPr>
            <p:spPr>
              <a:xfrm>
                <a:off x="2941125" y="2230250"/>
                <a:ext cx="480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953" extrusionOk="0">
                    <a:moveTo>
                      <a:pt x="176" y="0"/>
                    </a:moveTo>
                    <a:cubicBezTo>
                      <a:pt x="167" y="0"/>
                      <a:pt x="155" y="3"/>
                      <a:pt x="155" y="9"/>
                    </a:cubicBezTo>
                    <a:cubicBezTo>
                      <a:pt x="96" y="307"/>
                      <a:pt x="24" y="616"/>
                      <a:pt x="1" y="926"/>
                    </a:cubicBezTo>
                    <a:cubicBezTo>
                      <a:pt x="1" y="944"/>
                      <a:pt x="13" y="953"/>
                      <a:pt x="24" y="953"/>
                    </a:cubicBezTo>
                    <a:cubicBezTo>
                      <a:pt x="36" y="953"/>
                      <a:pt x="48" y="944"/>
                      <a:pt x="48" y="926"/>
                    </a:cubicBezTo>
                    <a:cubicBezTo>
                      <a:pt x="120" y="628"/>
                      <a:pt x="155" y="319"/>
                      <a:pt x="179" y="9"/>
                    </a:cubicBezTo>
                    <a:cubicBezTo>
                      <a:pt x="191" y="3"/>
                      <a:pt x="185" y="0"/>
                      <a:pt x="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5"/>
              <p:cNvSpPr/>
              <p:nvPr/>
            </p:nvSpPr>
            <p:spPr>
              <a:xfrm>
                <a:off x="2971800" y="2169450"/>
                <a:ext cx="17325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09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0" y="298"/>
                      <a:pt x="500" y="655"/>
                      <a:pt x="619" y="1072"/>
                    </a:cubicBezTo>
                    <a:cubicBezTo>
                      <a:pt x="629" y="1091"/>
                      <a:pt x="644" y="1098"/>
                      <a:pt x="657" y="1098"/>
                    </a:cubicBezTo>
                    <a:cubicBezTo>
                      <a:pt x="677" y="1098"/>
                      <a:pt x="693" y="1081"/>
                      <a:pt x="679" y="1060"/>
                    </a:cubicBezTo>
                    <a:cubicBezTo>
                      <a:pt x="583" y="619"/>
                      <a:pt x="345" y="262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5"/>
              <p:cNvSpPr/>
              <p:nvPr/>
            </p:nvSpPr>
            <p:spPr>
              <a:xfrm>
                <a:off x="2973725" y="2157750"/>
                <a:ext cx="22500" cy="43150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726" extrusionOk="0">
                    <a:moveTo>
                      <a:pt x="222" y="154"/>
                    </a:moveTo>
                    <a:cubicBezTo>
                      <a:pt x="401" y="272"/>
                      <a:pt x="506" y="449"/>
                      <a:pt x="573" y="650"/>
                    </a:cubicBezTo>
                    <a:lnTo>
                      <a:pt x="573" y="650"/>
                    </a:lnTo>
                    <a:cubicBezTo>
                      <a:pt x="504" y="534"/>
                      <a:pt x="424" y="424"/>
                      <a:pt x="333" y="322"/>
                    </a:cubicBezTo>
                    <a:lnTo>
                      <a:pt x="333" y="322"/>
                    </a:lnTo>
                    <a:cubicBezTo>
                      <a:pt x="297" y="265"/>
                      <a:pt x="260" y="209"/>
                      <a:pt x="222" y="154"/>
                    </a:cubicBezTo>
                    <a:close/>
                    <a:moveTo>
                      <a:pt x="77" y="1"/>
                    </a:moveTo>
                    <a:cubicBezTo>
                      <a:pt x="36" y="1"/>
                      <a:pt x="1" y="24"/>
                      <a:pt x="30" y="63"/>
                    </a:cubicBezTo>
                    <a:cubicBezTo>
                      <a:pt x="48" y="87"/>
                      <a:pt x="65" y="111"/>
                      <a:pt x="82" y="135"/>
                    </a:cubicBezTo>
                    <a:lnTo>
                      <a:pt x="82" y="135"/>
                    </a:lnTo>
                    <a:cubicBezTo>
                      <a:pt x="82" y="142"/>
                      <a:pt x="84" y="150"/>
                      <a:pt x="90" y="159"/>
                    </a:cubicBezTo>
                    <a:cubicBezTo>
                      <a:pt x="105" y="176"/>
                      <a:pt x="120" y="194"/>
                      <a:pt x="134" y="211"/>
                    </a:cubicBezTo>
                    <a:lnTo>
                      <a:pt x="134" y="211"/>
                    </a:lnTo>
                    <a:cubicBezTo>
                      <a:pt x="413" y="622"/>
                      <a:pt x="625" y="1067"/>
                      <a:pt x="749" y="1552"/>
                    </a:cubicBezTo>
                    <a:lnTo>
                      <a:pt x="749" y="1552"/>
                    </a:lnTo>
                    <a:cubicBezTo>
                      <a:pt x="755" y="1580"/>
                      <a:pt x="761" y="1608"/>
                      <a:pt x="768" y="1635"/>
                    </a:cubicBezTo>
                    <a:cubicBezTo>
                      <a:pt x="769" y="1637"/>
                      <a:pt x="770" y="1640"/>
                      <a:pt x="771" y="1642"/>
                    </a:cubicBezTo>
                    <a:lnTo>
                      <a:pt x="771" y="1642"/>
                    </a:lnTo>
                    <a:cubicBezTo>
                      <a:pt x="774" y="1655"/>
                      <a:pt x="777" y="1669"/>
                      <a:pt x="780" y="1683"/>
                    </a:cubicBezTo>
                    <a:cubicBezTo>
                      <a:pt x="792" y="1711"/>
                      <a:pt x="819" y="1726"/>
                      <a:pt x="845" y="1726"/>
                    </a:cubicBezTo>
                    <a:cubicBezTo>
                      <a:pt x="873" y="1726"/>
                      <a:pt x="899" y="1708"/>
                      <a:pt x="899" y="1671"/>
                    </a:cubicBezTo>
                    <a:cubicBezTo>
                      <a:pt x="899" y="1667"/>
                      <a:pt x="899" y="1663"/>
                      <a:pt x="898" y="1659"/>
                    </a:cubicBezTo>
                    <a:lnTo>
                      <a:pt x="898" y="1659"/>
                    </a:lnTo>
                    <a:cubicBezTo>
                      <a:pt x="899" y="1659"/>
                      <a:pt x="899" y="1659"/>
                      <a:pt x="899" y="1659"/>
                    </a:cubicBezTo>
                    <a:cubicBezTo>
                      <a:pt x="899" y="1656"/>
                      <a:pt x="898" y="1653"/>
                      <a:pt x="897" y="1650"/>
                    </a:cubicBezTo>
                    <a:lnTo>
                      <a:pt x="897" y="1650"/>
                    </a:lnTo>
                    <a:cubicBezTo>
                      <a:pt x="879" y="1477"/>
                      <a:pt x="844" y="1306"/>
                      <a:pt x="792" y="1142"/>
                    </a:cubicBezTo>
                    <a:lnTo>
                      <a:pt x="792" y="1142"/>
                    </a:lnTo>
                    <a:cubicBezTo>
                      <a:pt x="728" y="678"/>
                      <a:pt x="535" y="201"/>
                      <a:pt x="119" y="12"/>
                    </a:cubicBezTo>
                    <a:lnTo>
                      <a:pt x="119" y="12"/>
                    </a:lnTo>
                    <a:cubicBezTo>
                      <a:pt x="117" y="9"/>
                      <a:pt x="115" y="7"/>
                      <a:pt x="114" y="4"/>
                    </a:cubicBezTo>
                    <a:cubicBezTo>
                      <a:pt x="113" y="5"/>
                      <a:pt x="112" y="7"/>
                      <a:pt x="111" y="8"/>
                    </a:cubicBezTo>
                    <a:lnTo>
                      <a:pt x="111" y="8"/>
                    </a:lnTo>
                    <a:cubicBezTo>
                      <a:pt x="108" y="7"/>
                      <a:pt x="105" y="5"/>
                      <a:pt x="102" y="4"/>
                    </a:cubicBezTo>
                    <a:cubicBezTo>
                      <a:pt x="93" y="2"/>
                      <a:pt x="85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5"/>
              <p:cNvSpPr/>
              <p:nvPr/>
            </p:nvSpPr>
            <p:spPr>
              <a:xfrm>
                <a:off x="2989775" y="2177525"/>
                <a:ext cx="7350" cy="30050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202" extrusionOk="0">
                    <a:moveTo>
                      <a:pt x="30" y="1"/>
                    </a:moveTo>
                    <a:cubicBezTo>
                      <a:pt x="14" y="1"/>
                      <a:pt x="0" y="14"/>
                      <a:pt x="7" y="34"/>
                    </a:cubicBezTo>
                    <a:cubicBezTo>
                      <a:pt x="138" y="404"/>
                      <a:pt x="186" y="761"/>
                      <a:pt x="162" y="1166"/>
                    </a:cubicBezTo>
                    <a:cubicBezTo>
                      <a:pt x="162" y="1189"/>
                      <a:pt x="177" y="1201"/>
                      <a:pt x="193" y="1201"/>
                    </a:cubicBezTo>
                    <a:cubicBezTo>
                      <a:pt x="210" y="1201"/>
                      <a:pt x="228" y="1189"/>
                      <a:pt x="234" y="1166"/>
                    </a:cubicBezTo>
                    <a:cubicBezTo>
                      <a:pt x="293" y="773"/>
                      <a:pt x="234" y="380"/>
                      <a:pt x="67" y="23"/>
                    </a:cubicBezTo>
                    <a:cubicBezTo>
                      <a:pt x="57" y="8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5"/>
              <p:cNvSpPr/>
              <p:nvPr/>
            </p:nvSpPr>
            <p:spPr>
              <a:xfrm>
                <a:off x="2613400" y="2422625"/>
                <a:ext cx="22050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1982" extrusionOk="0">
                    <a:moveTo>
                      <a:pt x="849" y="1"/>
                    </a:moveTo>
                    <a:cubicBezTo>
                      <a:pt x="843" y="1"/>
                      <a:pt x="838" y="2"/>
                      <a:pt x="834" y="5"/>
                    </a:cubicBezTo>
                    <a:cubicBezTo>
                      <a:pt x="608" y="303"/>
                      <a:pt x="334" y="613"/>
                      <a:pt x="168" y="946"/>
                    </a:cubicBezTo>
                    <a:cubicBezTo>
                      <a:pt x="1" y="1291"/>
                      <a:pt x="96" y="1649"/>
                      <a:pt x="203" y="1982"/>
                    </a:cubicBezTo>
                    <a:lnTo>
                      <a:pt x="227" y="1982"/>
                    </a:lnTo>
                    <a:cubicBezTo>
                      <a:pt x="120" y="1541"/>
                      <a:pt x="49" y="1172"/>
                      <a:pt x="334" y="767"/>
                    </a:cubicBezTo>
                    <a:cubicBezTo>
                      <a:pt x="489" y="517"/>
                      <a:pt x="703" y="279"/>
                      <a:pt x="882" y="17"/>
                    </a:cubicBezTo>
                    <a:cubicBezTo>
                      <a:pt x="882" y="9"/>
                      <a:pt x="864" y="1"/>
                      <a:pt x="8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5"/>
              <p:cNvSpPr/>
              <p:nvPr/>
            </p:nvSpPr>
            <p:spPr>
              <a:xfrm>
                <a:off x="2620250" y="2482275"/>
                <a:ext cx="140525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75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1" y="775"/>
                      <a:pt x="632" y="1501"/>
                      <a:pt x="1108" y="2156"/>
                    </a:cubicBezTo>
                    <a:cubicBezTo>
                      <a:pt x="1644" y="2918"/>
                      <a:pt x="2418" y="3501"/>
                      <a:pt x="2882" y="4299"/>
                    </a:cubicBezTo>
                    <a:cubicBezTo>
                      <a:pt x="3311" y="5073"/>
                      <a:pt x="3704" y="5763"/>
                      <a:pt x="4299" y="6430"/>
                    </a:cubicBezTo>
                    <a:cubicBezTo>
                      <a:pt x="4547" y="6714"/>
                      <a:pt x="5172" y="7597"/>
                      <a:pt x="5588" y="7597"/>
                    </a:cubicBezTo>
                    <a:cubicBezTo>
                      <a:pt x="5591" y="7597"/>
                      <a:pt x="5594" y="7597"/>
                      <a:pt x="5597" y="7597"/>
                    </a:cubicBezTo>
                    <a:cubicBezTo>
                      <a:pt x="5609" y="7597"/>
                      <a:pt x="5620" y="7573"/>
                      <a:pt x="5620" y="7561"/>
                    </a:cubicBezTo>
                    <a:lnTo>
                      <a:pt x="5620" y="7490"/>
                    </a:lnTo>
                    <a:cubicBezTo>
                      <a:pt x="5620" y="7478"/>
                      <a:pt x="5609" y="7454"/>
                      <a:pt x="5597" y="7454"/>
                    </a:cubicBezTo>
                    <a:lnTo>
                      <a:pt x="5537" y="7454"/>
                    </a:lnTo>
                    <a:cubicBezTo>
                      <a:pt x="5518" y="7454"/>
                      <a:pt x="5507" y="7477"/>
                      <a:pt x="5521" y="7486"/>
                    </a:cubicBezTo>
                    <a:lnTo>
                      <a:pt x="5521" y="7486"/>
                    </a:lnTo>
                    <a:cubicBezTo>
                      <a:pt x="5192" y="7401"/>
                      <a:pt x="4831" y="6879"/>
                      <a:pt x="4608" y="6656"/>
                    </a:cubicBezTo>
                    <a:cubicBezTo>
                      <a:pt x="4347" y="6371"/>
                      <a:pt x="4073" y="6085"/>
                      <a:pt x="3835" y="5787"/>
                    </a:cubicBezTo>
                    <a:cubicBezTo>
                      <a:pt x="3358" y="5180"/>
                      <a:pt x="3120" y="4454"/>
                      <a:pt x="2656" y="3846"/>
                    </a:cubicBezTo>
                    <a:cubicBezTo>
                      <a:pt x="2215" y="3227"/>
                      <a:pt x="1608" y="2751"/>
                      <a:pt x="1156" y="2132"/>
                    </a:cubicBezTo>
                    <a:cubicBezTo>
                      <a:pt x="679" y="1477"/>
                      <a:pt x="334" y="763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5"/>
              <p:cNvSpPr/>
              <p:nvPr/>
            </p:nvSpPr>
            <p:spPr>
              <a:xfrm>
                <a:off x="2729200" y="2649275"/>
                <a:ext cx="273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872" extrusionOk="0">
                    <a:moveTo>
                      <a:pt x="12" y="0"/>
                    </a:moveTo>
                    <a:cubicBezTo>
                      <a:pt x="0" y="48"/>
                      <a:pt x="12" y="83"/>
                      <a:pt x="60" y="107"/>
                    </a:cubicBezTo>
                    <a:cubicBezTo>
                      <a:pt x="60" y="95"/>
                      <a:pt x="72" y="83"/>
                      <a:pt x="72" y="60"/>
                    </a:cubicBezTo>
                    <a:cubicBezTo>
                      <a:pt x="84" y="83"/>
                      <a:pt x="119" y="95"/>
                      <a:pt x="131" y="119"/>
                    </a:cubicBezTo>
                    <a:cubicBezTo>
                      <a:pt x="179" y="155"/>
                      <a:pt x="227" y="191"/>
                      <a:pt x="262" y="226"/>
                    </a:cubicBezTo>
                    <a:cubicBezTo>
                      <a:pt x="346" y="286"/>
                      <a:pt x="429" y="345"/>
                      <a:pt x="500" y="417"/>
                    </a:cubicBezTo>
                    <a:cubicBezTo>
                      <a:pt x="703" y="572"/>
                      <a:pt x="881" y="738"/>
                      <a:pt x="1072" y="869"/>
                    </a:cubicBezTo>
                    <a:cubicBezTo>
                      <a:pt x="1074" y="871"/>
                      <a:pt x="1075" y="872"/>
                      <a:pt x="1077" y="872"/>
                    </a:cubicBezTo>
                    <a:cubicBezTo>
                      <a:pt x="1087" y="872"/>
                      <a:pt x="1094" y="845"/>
                      <a:pt x="1084" y="845"/>
                    </a:cubicBezTo>
                    <a:cubicBezTo>
                      <a:pt x="751" y="536"/>
                      <a:pt x="381" y="274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5"/>
              <p:cNvSpPr/>
              <p:nvPr/>
            </p:nvSpPr>
            <p:spPr>
              <a:xfrm>
                <a:off x="2726525" y="2642975"/>
                <a:ext cx="312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154" extrusionOk="0">
                    <a:moveTo>
                      <a:pt x="8" y="0"/>
                    </a:moveTo>
                    <a:cubicBezTo>
                      <a:pt x="4" y="0"/>
                      <a:pt x="0" y="7"/>
                      <a:pt x="0" y="14"/>
                    </a:cubicBezTo>
                    <a:cubicBezTo>
                      <a:pt x="191" y="228"/>
                      <a:pt x="417" y="419"/>
                      <a:pt x="631" y="633"/>
                    </a:cubicBezTo>
                    <a:cubicBezTo>
                      <a:pt x="822" y="812"/>
                      <a:pt x="1000" y="1002"/>
                      <a:pt x="1227" y="1145"/>
                    </a:cubicBezTo>
                    <a:cubicBezTo>
                      <a:pt x="1229" y="1151"/>
                      <a:pt x="1232" y="1153"/>
                      <a:pt x="1235" y="1153"/>
                    </a:cubicBezTo>
                    <a:cubicBezTo>
                      <a:pt x="1243" y="1153"/>
                      <a:pt x="1248" y="1130"/>
                      <a:pt x="1239" y="1121"/>
                    </a:cubicBezTo>
                    <a:cubicBezTo>
                      <a:pt x="1060" y="895"/>
                      <a:pt x="822" y="705"/>
                      <a:pt x="607" y="526"/>
                    </a:cubicBezTo>
                    <a:cubicBezTo>
                      <a:pt x="417" y="347"/>
                      <a:pt x="226" y="169"/>
                      <a:pt x="12" y="14"/>
                    </a:cubicBezTo>
                    <a:cubicBezTo>
                      <a:pt x="12" y="4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5"/>
              <p:cNvSpPr/>
              <p:nvPr/>
            </p:nvSpPr>
            <p:spPr>
              <a:xfrm>
                <a:off x="2721450" y="2635575"/>
                <a:ext cx="29125" cy="2612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45" extrusionOk="0">
                    <a:moveTo>
                      <a:pt x="72" y="0"/>
                    </a:moveTo>
                    <a:cubicBezTo>
                      <a:pt x="72" y="0"/>
                      <a:pt x="60" y="0"/>
                      <a:pt x="60" y="12"/>
                    </a:cubicBezTo>
                    <a:cubicBezTo>
                      <a:pt x="1" y="191"/>
                      <a:pt x="334" y="429"/>
                      <a:pt x="441" y="536"/>
                    </a:cubicBezTo>
                    <a:cubicBezTo>
                      <a:pt x="632" y="715"/>
                      <a:pt x="870" y="953"/>
                      <a:pt x="1132" y="1036"/>
                    </a:cubicBezTo>
                    <a:cubicBezTo>
                      <a:pt x="1137" y="1042"/>
                      <a:pt x="1142" y="1044"/>
                      <a:pt x="1146" y="1044"/>
                    </a:cubicBezTo>
                    <a:cubicBezTo>
                      <a:pt x="1160" y="1044"/>
                      <a:pt x="1165" y="1019"/>
                      <a:pt x="1156" y="1001"/>
                    </a:cubicBezTo>
                    <a:cubicBezTo>
                      <a:pt x="989" y="834"/>
                      <a:pt x="787" y="715"/>
                      <a:pt x="608" y="572"/>
                    </a:cubicBezTo>
                    <a:cubicBezTo>
                      <a:pt x="538" y="537"/>
                      <a:pt x="87" y="179"/>
                      <a:pt x="118" y="65"/>
                    </a:cubicBezTo>
                    <a:lnTo>
                      <a:pt x="118" y="65"/>
                    </a:lnTo>
                    <a:cubicBezTo>
                      <a:pt x="119" y="64"/>
                      <a:pt x="120" y="62"/>
                      <a:pt x="120" y="60"/>
                    </a:cubicBezTo>
                    <a:lnTo>
                      <a:pt x="120" y="60"/>
                    </a:ln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48"/>
                      <a:pt x="132" y="48"/>
                    </a:cubicBezTo>
                    <a:lnTo>
                      <a:pt x="132" y="24"/>
                    </a:lnTo>
                    <a:cubicBezTo>
                      <a:pt x="96" y="0"/>
                      <a:pt x="120" y="0"/>
                      <a:pt x="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5"/>
              <p:cNvSpPr/>
              <p:nvPr/>
            </p:nvSpPr>
            <p:spPr>
              <a:xfrm>
                <a:off x="2715100" y="2629375"/>
                <a:ext cx="42400" cy="362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451" extrusionOk="0">
                    <a:moveTo>
                      <a:pt x="29" y="0"/>
                    </a:moveTo>
                    <a:cubicBezTo>
                      <a:pt x="12" y="0"/>
                      <a:pt x="0" y="14"/>
                      <a:pt x="17" y="22"/>
                    </a:cubicBezTo>
                    <a:cubicBezTo>
                      <a:pt x="386" y="606"/>
                      <a:pt x="993" y="1213"/>
                      <a:pt x="1660" y="1451"/>
                    </a:cubicBezTo>
                    <a:cubicBezTo>
                      <a:pt x="1684" y="1451"/>
                      <a:pt x="1696" y="1439"/>
                      <a:pt x="1684" y="1427"/>
                    </a:cubicBezTo>
                    <a:cubicBezTo>
                      <a:pt x="1362" y="1201"/>
                      <a:pt x="1041" y="1022"/>
                      <a:pt x="755" y="772"/>
                    </a:cubicBezTo>
                    <a:cubicBezTo>
                      <a:pt x="493" y="546"/>
                      <a:pt x="279" y="284"/>
                      <a:pt x="52" y="10"/>
                    </a:cubicBezTo>
                    <a:cubicBezTo>
                      <a:pt x="45" y="3"/>
                      <a:pt x="37" y="0"/>
                      <a:pt x="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5"/>
              <p:cNvSpPr/>
              <p:nvPr/>
            </p:nvSpPr>
            <p:spPr>
              <a:xfrm>
                <a:off x="2730675" y="2644500"/>
                <a:ext cx="36300" cy="30750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23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251"/>
                      <a:pt x="465" y="477"/>
                      <a:pt x="715" y="691"/>
                    </a:cubicBezTo>
                    <a:cubicBezTo>
                      <a:pt x="942" y="882"/>
                      <a:pt x="1180" y="1084"/>
                      <a:pt x="1430" y="1227"/>
                    </a:cubicBezTo>
                    <a:cubicBezTo>
                      <a:pt x="1431" y="1229"/>
                      <a:pt x="1433" y="1229"/>
                      <a:pt x="1435" y="1229"/>
                    </a:cubicBezTo>
                    <a:cubicBezTo>
                      <a:pt x="1444" y="1229"/>
                      <a:pt x="1452" y="1201"/>
                      <a:pt x="1442" y="1191"/>
                    </a:cubicBezTo>
                    <a:cubicBezTo>
                      <a:pt x="1203" y="953"/>
                      <a:pt x="918" y="775"/>
                      <a:pt x="680" y="572"/>
                    </a:cubicBezTo>
                    <a:cubicBezTo>
                      <a:pt x="465" y="394"/>
                      <a:pt x="239" y="179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5"/>
              <p:cNvSpPr/>
              <p:nvPr/>
            </p:nvSpPr>
            <p:spPr>
              <a:xfrm>
                <a:off x="2742300" y="2655825"/>
                <a:ext cx="258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1" extrusionOk="0">
                    <a:moveTo>
                      <a:pt x="12" y="0"/>
                    </a:moveTo>
                    <a:lnTo>
                      <a:pt x="0" y="12"/>
                    </a:lnTo>
                    <a:cubicBezTo>
                      <a:pt x="310" y="274"/>
                      <a:pt x="631" y="595"/>
                      <a:pt x="989" y="798"/>
                    </a:cubicBezTo>
                    <a:cubicBezTo>
                      <a:pt x="993" y="800"/>
                      <a:pt x="998" y="801"/>
                      <a:pt x="1002" y="801"/>
                    </a:cubicBezTo>
                    <a:cubicBezTo>
                      <a:pt x="1020" y="801"/>
                      <a:pt x="1034" y="784"/>
                      <a:pt x="1024" y="774"/>
                    </a:cubicBezTo>
                    <a:cubicBezTo>
                      <a:pt x="727" y="476"/>
                      <a:pt x="357" y="238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5"/>
              <p:cNvSpPr/>
              <p:nvPr/>
            </p:nvSpPr>
            <p:spPr>
              <a:xfrm>
                <a:off x="2748250" y="2660350"/>
                <a:ext cx="202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808" h="667" extrusionOk="0">
                    <a:moveTo>
                      <a:pt x="5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6" y="4"/>
                      <a:pt x="6" y="1"/>
                      <a:pt x="5" y="1"/>
                    </a:cubicBezTo>
                    <a:close/>
                    <a:moveTo>
                      <a:pt x="0" y="10"/>
                    </a:moveTo>
                    <a:lnTo>
                      <a:pt x="0" y="10"/>
                    </a:lnTo>
                    <a:cubicBezTo>
                      <a:pt x="131" y="271"/>
                      <a:pt x="489" y="569"/>
                      <a:pt x="774" y="664"/>
                    </a:cubicBezTo>
                    <a:cubicBezTo>
                      <a:pt x="777" y="666"/>
                      <a:pt x="779" y="666"/>
                      <a:pt x="782" y="666"/>
                    </a:cubicBezTo>
                    <a:cubicBezTo>
                      <a:pt x="800" y="666"/>
                      <a:pt x="807" y="627"/>
                      <a:pt x="786" y="617"/>
                    </a:cubicBezTo>
                    <a:cubicBezTo>
                      <a:pt x="655" y="522"/>
                      <a:pt x="500" y="450"/>
                      <a:pt x="370" y="343"/>
                    </a:cubicBezTo>
                    <a:cubicBezTo>
                      <a:pt x="250" y="236"/>
                      <a:pt x="143" y="93"/>
                      <a:pt x="0" y="1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5"/>
              <p:cNvSpPr/>
              <p:nvPr/>
            </p:nvSpPr>
            <p:spPr>
              <a:xfrm>
                <a:off x="2751825" y="2665050"/>
                <a:ext cx="262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655" extrusionOk="0">
                    <a:moveTo>
                      <a:pt x="48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274" y="298"/>
                      <a:pt x="631" y="584"/>
                      <a:pt x="1012" y="655"/>
                    </a:cubicBezTo>
                    <a:cubicBezTo>
                      <a:pt x="1024" y="655"/>
                      <a:pt x="1048" y="631"/>
                      <a:pt x="1024" y="619"/>
                    </a:cubicBezTo>
                    <a:cubicBezTo>
                      <a:pt x="869" y="536"/>
                      <a:pt x="703" y="476"/>
                      <a:pt x="536" y="369"/>
                    </a:cubicBezTo>
                    <a:cubicBezTo>
                      <a:pt x="357" y="262"/>
                      <a:pt x="191" y="131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5"/>
              <p:cNvSpPr/>
              <p:nvPr/>
            </p:nvSpPr>
            <p:spPr>
              <a:xfrm>
                <a:off x="2757175" y="2667125"/>
                <a:ext cx="262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537" extrusionOk="0">
                    <a:moveTo>
                      <a:pt x="24" y="0"/>
                    </a:moveTo>
                    <a:cubicBezTo>
                      <a:pt x="24" y="0"/>
                      <a:pt x="1" y="36"/>
                      <a:pt x="13" y="36"/>
                    </a:cubicBezTo>
                    <a:cubicBezTo>
                      <a:pt x="298" y="262"/>
                      <a:pt x="679" y="512"/>
                      <a:pt x="1036" y="536"/>
                    </a:cubicBezTo>
                    <a:cubicBezTo>
                      <a:pt x="1048" y="536"/>
                      <a:pt x="1048" y="524"/>
                      <a:pt x="1048" y="512"/>
                    </a:cubicBezTo>
                    <a:cubicBezTo>
                      <a:pt x="894" y="417"/>
                      <a:pt x="691" y="381"/>
                      <a:pt x="513" y="298"/>
                    </a:cubicBezTo>
                    <a:cubicBezTo>
                      <a:pt x="334" y="215"/>
                      <a:pt x="191" y="120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5"/>
              <p:cNvSpPr/>
              <p:nvPr/>
            </p:nvSpPr>
            <p:spPr>
              <a:xfrm>
                <a:off x="2759250" y="2669500"/>
                <a:ext cx="107875" cy="49325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1973" extrusionOk="0">
                    <a:moveTo>
                      <a:pt x="37" y="1"/>
                    </a:moveTo>
                    <a:cubicBezTo>
                      <a:pt x="13" y="13"/>
                      <a:pt x="1" y="25"/>
                      <a:pt x="13" y="25"/>
                    </a:cubicBezTo>
                    <a:cubicBezTo>
                      <a:pt x="596" y="406"/>
                      <a:pt x="1251" y="501"/>
                      <a:pt x="1918" y="679"/>
                    </a:cubicBezTo>
                    <a:cubicBezTo>
                      <a:pt x="2811" y="918"/>
                      <a:pt x="3573" y="1358"/>
                      <a:pt x="4240" y="1965"/>
                    </a:cubicBezTo>
                    <a:cubicBezTo>
                      <a:pt x="4248" y="1971"/>
                      <a:pt x="4256" y="1973"/>
                      <a:pt x="4264" y="1973"/>
                    </a:cubicBezTo>
                    <a:cubicBezTo>
                      <a:pt x="4293" y="1973"/>
                      <a:pt x="4315" y="1945"/>
                      <a:pt x="4287" y="1918"/>
                    </a:cubicBezTo>
                    <a:cubicBezTo>
                      <a:pt x="3811" y="1453"/>
                      <a:pt x="3263" y="1084"/>
                      <a:pt x="2656" y="834"/>
                    </a:cubicBezTo>
                    <a:cubicBezTo>
                      <a:pt x="1787" y="477"/>
                      <a:pt x="846" y="441"/>
                      <a:pt x="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5"/>
              <p:cNvSpPr/>
              <p:nvPr/>
            </p:nvSpPr>
            <p:spPr>
              <a:xfrm>
                <a:off x="2810350" y="2689325"/>
                <a:ext cx="47050" cy="27900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116" extrusionOk="0">
                    <a:moveTo>
                      <a:pt x="11" y="0"/>
                    </a:moveTo>
                    <a:cubicBezTo>
                      <a:pt x="6" y="0"/>
                      <a:pt x="1" y="5"/>
                      <a:pt x="17" y="5"/>
                    </a:cubicBezTo>
                    <a:cubicBezTo>
                      <a:pt x="17" y="1"/>
                      <a:pt x="14" y="0"/>
                      <a:pt x="11" y="0"/>
                    </a:cubicBezTo>
                    <a:close/>
                    <a:moveTo>
                      <a:pt x="17" y="5"/>
                    </a:moveTo>
                    <a:cubicBezTo>
                      <a:pt x="636" y="351"/>
                      <a:pt x="1231" y="767"/>
                      <a:pt x="1838" y="1113"/>
                    </a:cubicBezTo>
                    <a:cubicBezTo>
                      <a:pt x="1843" y="1115"/>
                      <a:pt x="1847" y="1116"/>
                      <a:pt x="1851" y="1116"/>
                    </a:cubicBezTo>
                    <a:cubicBezTo>
                      <a:pt x="1869" y="1116"/>
                      <a:pt x="1882" y="1096"/>
                      <a:pt x="1862" y="1077"/>
                    </a:cubicBezTo>
                    <a:cubicBezTo>
                      <a:pt x="1338" y="636"/>
                      <a:pt x="648" y="279"/>
                      <a:pt x="17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5"/>
              <p:cNvSpPr/>
              <p:nvPr/>
            </p:nvSpPr>
            <p:spPr>
              <a:xfrm>
                <a:off x="2814775" y="2687925"/>
                <a:ext cx="62025" cy="41925"/>
              </a:xfrm>
              <a:custGeom>
                <a:avLst/>
                <a:gdLst/>
                <a:ahLst/>
                <a:cxnLst/>
                <a:rect l="l" t="t" r="r" b="b"/>
                <a:pathLst>
                  <a:path w="2481" h="1677" extrusionOk="0">
                    <a:moveTo>
                      <a:pt x="433" y="298"/>
                    </a:moveTo>
                    <a:cubicBezTo>
                      <a:pt x="748" y="453"/>
                      <a:pt x="1040" y="631"/>
                      <a:pt x="1310" y="847"/>
                    </a:cubicBezTo>
                    <a:lnTo>
                      <a:pt x="1310" y="847"/>
                    </a:lnTo>
                    <a:cubicBezTo>
                      <a:pt x="1160" y="748"/>
                      <a:pt x="1003" y="664"/>
                      <a:pt x="864" y="573"/>
                    </a:cubicBezTo>
                    <a:cubicBezTo>
                      <a:pt x="738" y="479"/>
                      <a:pt x="576" y="395"/>
                      <a:pt x="433" y="298"/>
                    </a:cubicBezTo>
                    <a:close/>
                    <a:moveTo>
                      <a:pt x="1889" y="1200"/>
                    </a:moveTo>
                    <a:lnTo>
                      <a:pt x="1889" y="1200"/>
                    </a:lnTo>
                    <a:cubicBezTo>
                      <a:pt x="1889" y="1201"/>
                      <a:pt x="1888" y="1203"/>
                      <a:pt x="1888" y="1204"/>
                    </a:cubicBezTo>
                    <a:cubicBezTo>
                      <a:pt x="1888" y="1203"/>
                      <a:pt x="1889" y="1201"/>
                      <a:pt x="1889" y="1200"/>
                    </a:cubicBezTo>
                    <a:close/>
                    <a:moveTo>
                      <a:pt x="1865" y="1198"/>
                    </a:moveTo>
                    <a:cubicBezTo>
                      <a:pt x="1917" y="1236"/>
                      <a:pt x="1968" y="1274"/>
                      <a:pt x="2019" y="1312"/>
                    </a:cubicBezTo>
                    <a:cubicBezTo>
                      <a:pt x="2020" y="1313"/>
                      <a:pt x="2022" y="1314"/>
                      <a:pt x="2024" y="1315"/>
                    </a:cubicBezTo>
                    <a:lnTo>
                      <a:pt x="2024" y="1315"/>
                    </a:lnTo>
                    <a:cubicBezTo>
                      <a:pt x="2080" y="1365"/>
                      <a:pt x="2135" y="1416"/>
                      <a:pt x="2185" y="1466"/>
                    </a:cubicBezTo>
                    <a:cubicBezTo>
                      <a:pt x="2191" y="1472"/>
                      <a:pt x="2196" y="1478"/>
                      <a:pt x="2200" y="1483"/>
                    </a:cubicBezTo>
                    <a:lnTo>
                      <a:pt x="2200" y="1483"/>
                    </a:lnTo>
                    <a:cubicBezTo>
                      <a:pt x="2094" y="1382"/>
                      <a:pt x="1981" y="1289"/>
                      <a:pt x="1865" y="1198"/>
                    </a:cubicBezTo>
                    <a:close/>
                    <a:moveTo>
                      <a:pt x="2259" y="1552"/>
                    </a:moveTo>
                    <a:cubicBezTo>
                      <a:pt x="2278" y="1576"/>
                      <a:pt x="2282" y="1586"/>
                      <a:pt x="2276" y="1586"/>
                    </a:cubicBezTo>
                    <a:cubicBezTo>
                      <a:pt x="2272" y="1586"/>
                      <a:pt x="2260" y="1580"/>
                      <a:pt x="2245" y="1569"/>
                    </a:cubicBezTo>
                    <a:lnTo>
                      <a:pt x="2245" y="1569"/>
                    </a:lnTo>
                    <a:cubicBezTo>
                      <a:pt x="2252" y="1568"/>
                      <a:pt x="2257" y="1560"/>
                      <a:pt x="2259" y="1552"/>
                    </a:cubicBezTo>
                    <a:close/>
                    <a:moveTo>
                      <a:pt x="66" y="0"/>
                    </a:moveTo>
                    <a:cubicBezTo>
                      <a:pt x="26" y="0"/>
                      <a:pt x="0" y="50"/>
                      <a:pt x="39" y="83"/>
                    </a:cubicBezTo>
                    <a:lnTo>
                      <a:pt x="39" y="83"/>
                    </a:lnTo>
                    <a:cubicBezTo>
                      <a:pt x="31" y="98"/>
                      <a:pt x="34" y="113"/>
                      <a:pt x="42" y="121"/>
                    </a:cubicBezTo>
                    <a:cubicBezTo>
                      <a:pt x="100" y="145"/>
                      <a:pt x="158" y="170"/>
                      <a:pt x="215" y="196"/>
                    </a:cubicBezTo>
                    <a:lnTo>
                      <a:pt x="215" y="196"/>
                    </a:lnTo>
                    <a:cubicBezTo>
                      <a:pt x="727" y="527"/>
                      <a:pt x="1232" y="881"/>
                      <a:pt x="1746" y="1218"/>
                    </a:cubicBezTo>
                    <a:lnTo>
                      <a:pt x="1746" y="1218"/>
                    </a:lnTo>
                    <a:cubicBezTo>
                      <a:pt x="1897" y="1347"/>
                      <a:pt x="2060" y="1462"/>
                      <a:pt x="2235" y="1565"/>
                    </a:cubicBezTo>
                    <a:lnTo>
                      <a:pt x="2235" y="1565"/>
                    </a:lnTo>
                    <a:cubicBezTo>
                      <a:pt x="2237" y="1568"/>
                      <a:pt x="2240" y="1570"/>
                      <a:pt x="2243" y="1570"/>
                    </a:cubicBezTo>
                    <a:cubicBezTo>
                      <a:pt x="2243" y="1570"/>
                      <a:pt x="2243" y="1570"/>
                      <a:pt x="2243" y="1570"/>
                    </a:cubicBezTo>
                    <a:lnTo>
                      <a:pt x="2243" y="1570"/>
                    </a:lnTo>
                    <a:cubicBezTo>
                      <a:pt x="2302" y="1604"/>
                      <a:pt x="2362" y="1637"/>
                      <a:pt x="2423" y="1669"/>
                    </a:cubicBezTo>
                    <a:cubicBezTo>
                      <a:pt x="2431" y="1674"/>
                      <a:pt x="2439" y="1676"/>
                      <a:pt x="2445" y="1676"/>
                    </a:cubicBezTo>
                    <a:cubicBezTo>
                      <a:pt x="2468" y="1676"/>
                      <a:pt x="2480" y="1649"/>
                      <a:pt x="2471" y="1621"/>
                    </a:cubicBezTo>
                    <a:cubicBezTo>
                      <a:pt x="1983" y="1073"/>
                      <a:pt x="1388" y="633"/>
                      <a:pt x="709" y="288"/>
                    </a:cubicBezTo>
                    <a:cubicBezTo>
                      <a:pt x="704" y="284"/>
                      <a:pt x="699" y="283"/>
                      <a:pt x="694" y="283"/>
                    </a:cubicBezTo>
                    <a:cubicBezTo>
                      <a:pt x="693" y="283"/>
                      <a:pt x="692" y="283"/>
                      <a:pt x="691" y="283"/>
                    </a:cubicBezTo>
                    <a:lnTo>
                      <a:pt x="691" y="283"/>
                    </a:lnTo>
                    <a:cubicBezTo>
                      <a:pt x="492" y="180"/>
                      <a:pt x="287" y="86"/>
                      <a:pt x="78" y="2"/>
                    </a:cubicBezTo>
                    <a:cubicBezTo>
                      <a:pt x="74" y="1"/>
                      <a:pt x="70" y="0"/>
                      <a:pt x="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5"/>
              <p:cNvSpPr/>
              <p:nvPr/>
            </p:nvSpPr>
            <p:spPr>
              <a:xfrm>
                <a:off x="2855050" y="2714750"/>
                <a:ext cx="254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763" extrusionOk="0">
                    <a:moveTo>
                      <a:pt x="86" y="0"/>
                    </a:moveTo>
                    <a:cubicBezTo>
                      <a:pt x="1" y="0"/>
                      <a:pt x="30" y="77"/>
                      <a:pt x="106" y="93"/>
                    </a:cubicBezTo>
                    <a:lnTo>
                      <a:pt x="106" y="93"/>
                    </a:lnTo>
                    <a:cubicBezTo>
                      <a:pt x="119" y="117"/>
                      <a:pt x="207" y="184"/>
                      <a:pt x="217" y="203"/>
                    </a:cubicBezTo>
                    <a:cubicBezTo>
                      <a:pt x="312" y="262"/>
                      <a:pt x="384" y="334"/>
                      <a:pt x="467" y="393"/>
                    </a:cubicBezTo>
                    <a:cubicBezTo>
                      <a:pt x="634" y="512"/>
                      <a:pt x="789" y="643"/>
                      <a:pt x="943" y="762"/>
                    </a:cubicBezTo>
                    <a:cubicBezTo>
                      <a:pt x="947" y="761"/>
                      <a:pt x="950" y="758"/>
                      <a:pt x="953" y="755"/>
                    </a:cubicBezTo>
                    <a:lnTo>
                      <a:pt x="953" y="755"/>
                    </a:lnTo>
                    <a:cubicBezTo>
                      <a:pt x="958" y="757"/>
                      <a:pt x="963" y="758"/>
                      <a:pt x="968" y="758"/>
                    </a:cubicBezTo>
                    <a:cubicBezTo>
                      <a:pt x="996" y="758"/>
                      <a:pt x="1019" y="731"/>
                      <a:pt x="991" y="703"/>
                    </a:cubicBezTo>
                    <a:lnTo>
                      <a:pt x="550" y="346"/>
                    </a:lnTo>
                    <a:cubicBezTo>
                      <a:pt x="455" y="286"/>
                      <a:pt x="384" y="215"/>
                      <a:pt x="289" y="155"/>
                    </a:cubicBezTo>
                    <a:cubicBezTo>
                      <a:pt x="253" y="120"/>
                      <a:pt x="146" y="0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5"/>
              <p:cNvSpPr/>
              <p:nvPr/>
            </p:nvSpPr>
            <p:spPr>
              <a:xfrm>
                <a:off x="2856100" y="2716200"/>
                <a:ext cx="26950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768" extrusionOk="0">
                    <a:moveTo>
                      <a:pt x="48" y="0"/>
                    </a:moveTo>
                    <a:cubicBezTo>
                      <a:pt x="25" y="0"/>
                      <a:pt x="0" y="39"/>
                      <a:pt x="32" y="50"/>
                    </a:cubicBezTo>
                    <a:cubicBezTo>
                      <a:pt x="102" y="97"/>
                      <a:pt x="172" y="146"/>
                      <a:pt x="241" y="195"/>
                    </a:cubicBezTo>
                    <a:lnTo>
                      <a:pt x="241" y="195"/>
                    </a:lnTo>
                    <a:cubicBezTo>
                      <a:pt x="251" y="202"/>
                      <a:pt x="260" y="209"/>
                      <a:pt x="270" y="216"/>
                    </a:cubicBezTo>
                    <a:cubicBezTo>
                      <a:pt x="272" y="218"/>
                      <a:pt x="273" y="219"/>
                      <a:pt x="275" y="219"/>
                    </a:cubicBezTo>
                    <a:lnTo>
                      <a:pt x="275" y="219"/>
                    </a:lnTo>
                    <a:cubicBezTo>
                      <a:pt x="523" y="397"/>
                      <a:pt x="768" y="584"/>
                      <a:pt x="1020" y="764"/>
                    </a:cubicBezTo>
                    <a:cubicBezTo>
                      <a:pt x="1027" y="766"/>
                      <a:pt x="1033" y="767"/>
                      <a:pt x="1038" y="767"/>
                    </a:cubicBezTo>
                    <a:cubicBezTo>
                      <a:pt x="1063" y="767"/>
                      <a:pt x="1078" y="746"/>
                      <a:pt x="1068" y="716"/>
                    </a:cubicBezTo>
                    <a:cubicBezTo>
                      <a:pt x="782" y="443"/>
                      <a:pt x="413" y="204"/>
                      <a:pt x="56" y="2"/>
                    </a:cubicBezTo>
                    <a:cubicBezTo>
                      <a:pt x="53" y="1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5"/>
              <p:cNvSpPr/>
              <p:nvPr/>
            </p:nvSpPr>
            <p:spPr>
              <a:xfrm>
                <a:off x="2856900" y="2715875"/>
                <a:ext cx="2437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975" h="756" extrusionOk="0">
                    <a:moveTo>
                      <a:pt x="50" y="0"/>
                    </a:moveTo>
                    <a:cubicBezTo>
                      <a:pt x="38" y="0"/>
                      <a:pt x="25" y="1"/>
                      <a:pt x="12" y="3"/>
                    </a:cubicBezTo>
                    <a:cubicBezTo>
                      <a:pt x="0" y="3"/>
                      <a:pt x="0" y="39"/>
                      <a:pt x="0" y="39"/>
                    </a:cubicBezTo>
                    <a:cubicBezTo>
                      <a:pt x="298" y="289"/>
                      <a:pt x="607" y="551"/>
                      <a:pt x="929" y="753"/>
                    </a:cubicBezTo>
                    <a:cubicBezTo>
                      <a:pt x="932" y="755"/>
                      <a:pt x="936" y="756"/>
                      <a:pt x="939" y="756"/>
                    </a:cubicBezTo>
                    <a:cubicBezTo>
                      <a:pt x="959" y="756"/>
                      <a:pt x="975" y="728"/>
                      <a:pt x="965" y="717"/>
                    </a:cubicBezTo>
                    <a:cubicBezTo>
                      <a:pt x="834" y="586"/>
                      <a:pt x="679" y="479"/>
                      <a:pt x="536" y="372"/>
                    </a:cubicBezTo>
                    <a:cubicBezTo>
                      <a:pt x="453" y="313"/>
                      <a:pt x="369" y="253"/>
                      <a:pt x="298" y="194"/>
                    </a:cubicBezTo>
                    <a:cubicBezTo>
                      <a:pt x="253" y="171"/>
                      <a:pt x="218" y="138"/>
                      <a:pt x="184" y="114"/>
                    </a:cubicBezTo>
                    <a:lnTo>
                      <a:pt x="184" y="114"/>
                    </a:lnTo>
                    <a:cubicBezTo>
                      <a:pt x="193" y="111"/>
                      <a:pt x="197" y="105"/>
                      <a:pt x="191" y="98"/>
                    </a:cubicBezTo>
                    <a:cubicBezTo>
                      <a:pt x="161" y="28"/>
                      <a:pt x="11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5"/>
              <p:cNvSpPr/>
              <p:nvPr/>
            </p:nvSpPr>
            <p:spPr>
              <a:xfrm>
                <a:off x="2976775" y="2502425"/>
                <a:ext cx="57550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1840" extrusionOk="0">
                    <a:moveTo>
                      <a:pt x="2244" y="0"/>
                    </a:moveTo>
                    <a:cubicBezTo>
                      <a:pt x="2223" y="0"/>
                      <a:pt x="2226" y="16"/>
                      <a:pt x="2170" y="16"/>
                    </a:cubicBezTo>
                    <a:cubicBezTo>
                      <a:pt x="1992" y="28"/>
                      <a:pt x="1587" y="481"/>
                      <a:pt x="1468" y="576"/>
                    </a:cubicBezTo>
                    <a:cubicBezTo>
                      <a:pt x="992" y="981"/>
                      <a:pt x="480" y="1374"/>
                      <a:pt x="27" y="1802"/>
                    </a:cubicBezTo>
                    <a:cubicBezTo>
                      <a:pt x="1" y="1811"/>
                      <a:pt x="20" y="1839"/>
                      <a:pt x="36" y="1839"/>
                    </a:cubicBezTo>
                    <a:cubicBezTo>
                      <a:pt x="42" y="1839"/>
                      <a:pt x="48" y="1835"/>
                      <a:pt x="51" y="1826"/>
                    </a:cubicBezTo>
                    <a:cubicBezTo>
                      <a:pt x="420" y="1552"/>
                      <a:pt x="765" y="1231"/>
                      <a:pt x="1123" y="933"/>
                    </a:cubicBezTo>
                    <a:cubicBezTo>
                      <a:pt x="1289" y="790"/>
                      <a:pt x="1456" y="659"/>
                      <a:pt x="1635" y="504"/>
                    </a:cubicBezTo>
                    <a:cubicBezTo>
                      <a:pt x="1692" y="481"/>
                      <a:pt x="2245" y="62"/>
                      <a:pt x="2298" y="62"/>
                    </a:cubicBezTo>
                    <a:cubicBezTo>
                      <a:pt x="2300" y="62"/>
                      <a:pt x="2301" y="63"/>
                      <a:pt x="2301" y="64"/>
                    </a:cubicBezTo>
                    <a:lnTo>
                      <a:pt x="2301" y="28"/>
                    </a:lnTo>
                    <a:lnTo>
                      <a:pt x="2301" y="16"/>
                    </a:lnTo>
                    <a:cubicBezTo>
                      <a:pt x="2270" y="4"/>
                      <a:pt x="2254" y="0"/>
                      <a:pt x="2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5"/>
              <p:cNvSpPr/>
              <p:nvPr/>
            </p:nvSpPr>
            <p:spPr>
              <a:xfrm>
                <a:off x="2970025" y="2523825"/>
                <a:ext cx="35725" cy="31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246" extrusionOk="0">
                    <a:moveTo>
                      <a:pt x="1409" y="1"/>
                    </a:moveTo>
                    <a:cubicBezTo>
                      <a:pt x="1407" y="1"/>
                      <a:pt x="1405" y="2"/>
                      <a:pt x="1405" y="6"/>
                    </a:cubicBezTo>
                    <a:cubicBezTo>
                      <a:pt x="1166" y="172"/>
                      <a:pt x="952" y="363"/>
                      <a:pt x="738" y="553"/>
                    </a:cubicBezTo>
                    <a:cubicBezTo>
                      <a:pt x="500" y="768"/>
                      <a:pt x="238" y="958"/>
                      <a:pt x="11" y="1196"/>
                    </a:cubicBezTo>
                    <a:cubicBezTo>
                      <a:pt x="1" y="1207"/>
                      <a:pt x="9" y="1246"/>
                      <a:pt x="28" y="1246"/>
                    </a:cubicBezTo>
                    <a:cubicBezTo>
                      <a:pt x="30" y="1246"/>
                      <a:pt x="33" y="1245"/>
                      <a:pt x="35" y="1244"/>
                    </a:cubicBezTo>
                    <a:cubicBezTo>
                      <a:pt x="273" y="1077"/>
                      <a:pt x="488" y="875"/>
                      <a:pt x="714" y="672"/>
                    </a:cubicBezTo>
                    <a:cubicBezTo>
                      <a:pt x="952" y="470"/>
                      <a:pt x="1202" y="256"/>
                      <a:pt x="1428" y="17"/>
                    </a:cubicBezTo>
                    <a:cubicBezTo>
                      <a:pt x="1428" y="9"/>
                      <a:pt x="1416" y="1"/>
                      <a:pt x="14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5"/>
              <p:cNvSpPr/>
              <p:nvPr/>
            </p:nvSpPr>
            <p:spPr>
              <a:xfrm>
                <a:off x="2967025" y="2524600"/>
                <a:ext cx="33350" cy="32425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297" extrusionOk="0">
                    <a:moveTo>
                      <a:pt x="1315" y="0"/>
                    </a:moveTo>
                    <a:cubicBezTo>
                      <a:pt x="1312" y="0"/>
                      <a:pt x="1310" y="3"/>
                      <a:pt x="1310" y="10"/>
                    </a:cubicBezTo>
                    <a:cubicBezTo>
                      <a:pt x="1108" y="225"/>
                      <a:pt x="929" y="463"/>
                      <a:pt x="715" y="677"/>
                    </a:cubicBezTo>
                    <a:cubicBezTo>
                      <a:pt x="489" y="879"/>
                      <a:pt x="239" y="1046"/>
                      <a:pt x="12" y="1260"/>
                    </a:cubicBezTo>
                    <a:cubicBezTo>
                      <a:pt x="1" y="1272"/>
                      <a:pt x="12" y="1296"/>
                      <a:pt x="36" y="1296"/>
                    </a:cubicBezTo>
                    <a:cubicBezTo>
                      <a:pt x="560" y="1082"/>
                      <a:pt x="1072" y="510"/>
                      <a:pt x="1334" y="34"/>
                    </a:cubicBezTo>
                    <a:cubicBezTo>
                      <a:pt x="1334" y="17"/>
                      <a:pt x="1322" y="0"/>
                      <a:pt x="13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5"/>
              <p:cNvSpPr/>
              <p:nvPr/>
            </p:nvSpPr>
            <p:spPr>
              <a:xfrm>
                <a:off x="2950950" y="2520550"/>
                <a:ext cx="53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1733" extrusionOk="0">
                    <a:moveTo>
                      <a:pt x="2099" y="1"/>
                    </a:moveTo>
                    <a:cubicBezTo>
                      <a:pt x="2093" y="1"/>
                      <a:pt x="2088" y="2"/>
                      <a:pt x="2084" y="6"/>
                    </a:cubicBezTo>
                    <a:cubicBezTo>
                      <a:pt x="1787" y="327"/>
                      <a:pt x="1477" y="649"/>
                      <a:pt x="1132" y="922"/>
                    </a:cubicBezTo>
                    <a:cubicBezTo>
                      <a:pt x="786" y="1208"/>
                      <a:pt x="382" y="1434"/>
                      <a:pt x="24" y="1684"/>
                    </a:cubicBezTo>
                    <a:cubicBezTo>
                      <a:pt x="1" y="1696"/>
                      <a:pt x="24" y="1732"/>
                      <a:pt x="60" y="1732"/>
                    </a:cubicBezTo>
                    <a:cubicBezTo>
                      <a:pt x="858" y="1422"/>
                      <a:pt x="1608" y="708"/>
                      <a:pt x="2108" y="18"/>
                    </a:cubicBezTo>
                    <a:cubicBezTo>
                      <a:pt x="2125" y="9"/>
                      <a:pt x="2112" y="1"/>
                      <a:pt x="20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5"/>
              <p:cNvSpPr/>
              <p:nvPr/>
            </p:nvSpPr>
            <p:spPr>
              <a:xfrm>
                <a:off x="2953925" y="2524200"/>
                <a:ext cx="4520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408" extrusionOk="0">
                    <a:moveTo>
                      <a:pt x="1780" y="0"/>
                    </a:moveTo>
                    <a:cubicBezTo>
                      <a:pt x="1778" y="0"/>
                      <a:pt x="1776" y="1"/>
                      <a:pt x="1775" y="2"/>
                    </a:cubicBezTo>
                    <a:cubicBezTo>
                      <a:pt x="1537" y="264"/>
                      <a:pt x="1287" y="514"/>
                      <a:pt x="1013" y="729"/>
                    </a:cubicBezTo>
                    <a:cubicBezTo>
                      <a:pt x="691" y="979"/>
                      <a:pt x="370" y="1134"/>
                      <a:pt x="24" y="1348"/>
                    </a:cubicBezTo>
                    <a:cubicBezTo>
                      <a:pt x="1" y="1360"/>
                      <a:pt x="13" y="1407"/>
                      <a:pt x="48" y="1407"/>
                    </a:cubicBezTo>
                    <a:cubicBezTo>
                      <a:pt x="727" y="1181"/>
                      <a:pt x="1394" y="610"/>
                      <a:pt x="1787" y="38"/>
                    </a:cubicBezTo>
                    <a:cubicBezTo>
                      <a:pt x="1807" y="28"/>
                      <a:pt x="1792" y="0"/>
                      <a:pt x="17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5"/>
              <p:cNvSpPr/>
              <p:nvPr/>
            </p:nvSpPr>
            <p:spPr>
              <a:xfrm>
                <a:off x="2923000" y="2556925"/>
                <a:ext cx="276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385" extrusionOk="0">
                    <a:moveTo>
                      <a:pt x="1070" y="0"/>
                    </a:moveTo>
                    <a:cubicBezTo>
                      <a:pt x="1067" y="0"/>
                      <a:pt x="1063" y="1"/>
                      <a:pt x="1059" y="3"/>
                    </a:cubicBezTo>
                    <a:cubicBezTo>
                      <a:pt x="781" y="90"/>
                      <a:pt x="518" y="184"/>
                      <a:pt x="246" y="254"/>
                    </a:cubicBezTo>
                    <a:lnTo>
                      <a:pt x="246" y="254"/>
                    </a:lnTo>
                    <a:lnTo>
                      <a:pt x="47" y="289"/>
                    </a:lnTo>
                    <a:cubicBezTo>
                      <a:pt x="0" y="301"/>
                      <a:pt x="11" y="359"/>
                      <a:pt x="57" y="360"/>
                    </a:cubicBezTo>
                    <a:lnTo>
                      <a:pt x="57" y="360"/>
                    </a:lnTo>
                    <a:cubicBezTo>
                      <a:pt x="58" y="367"/>
                      <a:pt x="59" y="375"/>
                      <a:pt x="59" y="384"/>
                    </a:cubicBezTo>
                    <a:cubicBezTo>
                      <a:pt x="404" y="301"/>
                      <a:pt x="726" y="229"/>
                      <a:pt x="1071" y="158"/>
                    </a:cubicBezTo>
                    <a:cubicBezTo>
                      <a:pt x="1107" y="146"/>
                      <a:pt x="1083" y="110"/>
                      <a:pt x="1071" y="110"/>
                    </a:cubicBezTo>
                    <a:lnTo>
                      <a:pt x="849" y="149"/>
                    </a:lnTo>
                    <a:lnTo>
                      <a:pt x="849" y="149"/>
                    </a:lnTo>
                    <a:cubicBezTo>
                      <a:pt x="925" y="117"/>
                      <a:pt x="999" y="80"/>
                      <a:pt x="1071" y="39"/>
                    </a:cubicBezTo>
                    <a:cubicBezTo>
                      <a:pt x="1081" y="19"/>
                      <a:pt x="1082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5"/>
              <p:cNvSpPr/>
              <p:nvPr/>
            </p:nvSpPr>
            <p:spPr>
              <a:xfrm>
                <a:off x="2730400" y="2374825"/>
                <a:ext cx="25600" cy="4480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792" extrusionOk="0">
                    <a:moveTo>
                      <a:pt x="0" y="1"/>
                    </a:moveTo>
                    <a:cubicBezTo>
                      <a:pt x="191" y="655"/>
                      <a:pt x="512" y="1298"/>
                      <a:pt x="1000" y="1786"/>
                    </a:cubicBezTo>
                    <a:cubicBezTo>
                      <a:pt x="1007" y="1790"/>
                      <a:pt x="1012" y="1791"/>
                      <a:pt x="1016" y="1791"/>
                    </a:cubicBezTo>
                    <a:cubicBezTo>
                      <a:pt x="1024" y="1791"/>
                      <a:pt x="1024" y="1783"/>
                      <a:pt x="1024" y="1775"/>
                    </a:cubicBezTo>
                    <a:cubicBezTo>
                      <a:pt x="572" y="1215"/>
                      <a:pt x="214" y="667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5"/>
              <p:cNvSpPr/>
              <p:nvPr/>
            </p:nvSpPr>
            <p:spPr>
              <a:xfrm>
                <a:off x="2735450" y="2373600"/>
                <a:ext cx="23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722" extrusionOk="0">
                    <a:moveTo>
                      <a:pt x="22" y="0"/>
                    </a:moveTo>
                    <a:cubicBezTo>
                      <a:pt x="12" y="0"/>
                      <a:pt x="0" y="7"/>
                      <a:pt x="0" y="14"/>
                    </a:cubicBezTo>
                    <a:cubicBezTo>
                      <a:pt x="131" y="657"/>
                      <a:pt x="465" y="1252"/>
                      <a:pt x="941" y="1716"/>
                    </a:cubicBezTo>
                    <a:cubicBezTo>
                      <a:pt x="944" y="1720"/>
                      <a:pt x="947" y="1721"/>
                      <a:pt x="948" y="1721"/>
                    </a:cubicBezTo>
                    <a:cubicBezTo>
                      <a:pt x="953" y="1721"/>
                      <a:pt x="953" y="1710"/>
                      <a:pt x="953" y="1693"/>
                    </a:cubicBezTo>
                    <a:cubicBezTo>
                      <a:pt x="512" y="1193"/>
                      <a:pt x="215" y="657"/>
                      <a:pt x="36" y="14"/>
                    </a:cubicBezTo>
                    <a:cubicBezTo>
                      <a:pt x="36" y="4"/>
                      <a:pt x="30" y="0"/>
                      <a:pt x="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5"/>
              <p:cNvSpPr/>
              <p:nvPr/>
            </p:nvSpPr>
            <p:spPr>
              <a:xfrm>
                <a:off x="2736025" y="2370850"/>
                <a:ext cx="23475" cy="38650"/>
              </a:xfrm>
              <a:custGeom>
                <a:avLst/>
                <a:gdLst/>
                <a:ahLst/>
                <a:cxnLst/>
                <a:rect l="l" t="t" r="r" b="b"/>
                <a:pathLst>
                  <a:path w="939" h="1546" extrusionOk="0">
                    <a:moveTo>
                      <a:pt x="19" y="0"/>
                    </a:moveTo>
                    <a:cubicBezTo>
                      <a:pt x="9" y="0"/>
                      <a:pt x="0" y="9"/>
                      <a:pt x="13" y="29"/>
                    </a:cubicBezTo>
                    <a:cubicBezTo>
                      <a:pt x="168" y="564"/>
                      <a:pt x="466" y="1172"/>
                      <a:pt x="906" y="1541"/>
                    </a:cubicBezTo>
                    <a:cubicBezTo>
                      <a:pt x="910" y="1544"/>
                      <a:pt x="914" y="1546"/>
                      <a:pt x="918" y="1546"/>
                    </a:cubicBezTo>
                    <a:cubicBezTo>
                      <a:pt x="929" y="1546"/>
                      <a:pt x="938" y="1537"/>
                      <a:pt x="930" y="1529"/>
                    </a:cubicBezTo>
                    <a:cubicBezTo>
                      <a:pt x="787" y="1303"/>
                      <a:pt x="585" y="1100"/>
                      <a:pt x="442" y="862"/>
                    </a:cubicBezTo>
                    <a:cubicBezTo>
                      <a:pt x="275" y="588"/>
                      <a:pt x="156" y="302"/>
                      <a:pt x="37" y="17"/>
                    </a:cubicBezTo>
                    <a:cubicBezTo>
                      <a:pt x="37" y="6"/>
                      <a:pt x="27" y="0"/>
                      <a:pt x="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5"/>
              <p:cNvSpPr/>
              <p:nvPr/>
            </p:nvSpPr>
            <p:spPr>
              <a:xfrm>
                <a:off x="2742425" y="2372475"/>
                <a:ext cx="2072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829" h="1398" extrusionOk="0">
                    <a:moveTo>
                      <a:pt x="16" y="1"/>
                    </a:moveTo>
                    <a:cubicBezTo>
                      <a:pt x="5" y="1"/>
                      <a:pt x="1" y="10"/>
                      <a:pt x="7" y="23"/>
                    </a:cubicBezTo>
                    <a:cubicBezTo>
                      <a:pt x="174" y="499"/>
                      <a:pt x="424" y="1035"/>
                      <a:pt x="793" y="1392"/>
                    </a:cubicBezTo>
                    <a:cubicBezTo>
                      <a:pt x="796" y="1396"/>
                      <a:pt x="800" y="1397"/>
                      <a:pt x="804" y="1397"/>
                    </a:cubicBezTo>
                    <a:cubicBezTo>
                      <a:pt x="816" y="1397"/>
                      <a:pt x="829" y="1386"/>
                      <a:pt x="829" y="1369"/>
                    </a:cubicBezTo>
                    <a:cubicBezTo>
                      <a:pt x="686" y="1142"/>
                      <a:pt x="531" y="940"/>
                      <a:pt x="388" y="714"/>
                    </a:cubicBezTo>
                    <a:cubicBezTo>
                      <a:pt x="257" y="499"/>
                      <a:pt x="150" y="249"/>
                      <a:pt x="55" y="23"/>
                    </a:cubicBezTo>
                    <a:cubicBezTo>
                      <a:pt x="39" y="7"/>
                      <a:pt x="25" y="1"/>
                      <a:pt x="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5"/>
              <p:cNvSpPr/>
              <p:nvPr/>
            </p:nvSpPr>
            <p:spPr>
              <a:xfrm>
                <a:off x="2720575" y="2324400"/>
                <a:ext cx="98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63" extrusionOk="0">
                    <a:moveTo>
                      <a:pt x="18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36" y="136"/>
                      <a:pt x="95" y="255"/>
                      <a:pt x="155" y="375"/>
                    </a:cubicBezTo>
                    <a:cubicBezTo>
                      <a:pt x="214" y="494"/>
                      <a:pt x="274" y="648"/>
                      <a:pt x="345" y="756"/>
                    </a:cubicBezTo>
                    <a:cubicBezTo>
                      <a:pt x="350" y="760"/>
                      <a:pt x="357" y="763"/>
                      <a:pt x="365" y="763"/>
                    </a:cubicBezTo>
                    <a:cubicBezTo>
                      <a:pt x="379" y="763"/>
                      <a:pt x="393" y="754"/>
                      <a:pt x="393" y="732"/>
                    </a:cubicBezTo>
                    <a:cubicBezTo>
                      <a:pt x="357" y="601"/>
                      <a:pt x="286" y="482"/>
                      <a:pt x="226" y="363"/>
                    </a:cubicBezTo>
                    <a:cubicBezTo>
                      <a:pt x="167" y="244"/>
                      <a:pt x="119" y="113"/>
                      <a:pt x="36" y="5"/>
                    </a:cubicBezTo>
                    <a:cubicBezTo>
                      <a:pt x="29" y="2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5"/>
              <p:cNvSpPr/>
              <p:nvPr/>
            </p:nvSpPr>
            <p:spPr>
              <a:xfrm>
                <a:off x="2722050" y="2318125"/>
                <a:ext cx="1075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874" extrusionOk="0">
                    <a:moveTo>
                      <a:pt x="19" y="0"/>
                    </a:moveTo>
                    <a:cubicBezTo>
                      <a:pt x="10" y="0"/>
                      <a:pt x="1" y="6"/>
                      <a:pt x="1" y="18"/>
                    </a:cubicBezTo>
                    <a:cubicBezTo>
                      <a:pt x="60" y="292"/>
                      <a:pt x="179" y="673"/>
                      <a:pt x="394" y="864"/>
                    </a:cubicBezTo>
                    <a:cubicBezTo>
                      <a:pt x="397" y="871"/>
                      <a:pt x="402" y="874"/>
                      <a:pt x="407" y="874"/>
                    </a:cubicBezTo>
                    <a:cubicBezTo>
                      <a:pt x="418" y="874"/>
                      <a:pt x="429" y="860"/>
                      <a:pt x="429" y="852"/>
                    </a:cubicBezTo>
                    <a:cubicBezTo>
                      <a:pt x="394" y="721"/>
                      <a:pt x="298" y="602"/>
                      <a:pt x="227" y="471"/>
                    </a:cubicBezTo>
                    <a:cubicBezTo>
                      <a:pt x="155" y="316"/>
                      <a:pt x="96" y="173"/>
                      <a:pt x="36" y="18"/>
                    </a:cubicBezTo>
                    <a:cubicBezTo>
                      <a:pt x="36" y="6"/>
                      <a:pt x="27" y="0"/>
                      <a:pt x="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5"/>
              <p:cNvSpPr/>
              <p:nvPr/>
            </p:nvSpPr>
            <p:spPr>
              <a:xfrm>
                <a:off x="2724725" y="2318150"/>
                <a:ext cx="1195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478" h="856" extrusionOk="0">
                    <a:moveTo>
                      <a:pt x="28" y="0"/>
                    </a:moveTo>
                    <a:cubicBezTo>
                      <a:pt x="13" y="0"/>
                      <a:pt x="1" y="9"/>
                      <a:pt x="1" y="17"/>
                    </a:cubicBezTo>
                    <a:lnTo>
                      <a:pt x="227" y="470"/>
                    </a:lnTo>
                    <a:cubicBezTo>
                      <a:pt x="287" y="601"/>
                      <a:pt x="334" y="744"/>
                      <a:pt x="441" y="851"/>
                    </a:cubicBezTo>
                    <a:cubicBezTo>
                      <a:pt x="448" y="854"/>
                      <a:pt x="454" y="856"/>
                      <a:pt x="459" y="856"/>
                    </a:cubicBezTo>
                    <a:cubicBezTo>
                      <a:pt x="471" y="856"/>
                      <a:pt x="477" y="847"/>
                      <a:pt x="477" y="839"/>
                    </a:cubicBezTo>
                    <a:cubicBezTo>
                      <a:pt x="441" y="684"/>
                      <a:pt x="358" y="565"/>
                      <a:pt x="287" y="434"/>
                    </a:cubicBezTo>
                    <a:cubicBezTo>
                      <a:pt x="203" y="291"/>
                      <a:pt x="120" y="136"/>
                      <a:pt x="48" y="5"/>
                    </a:cubicBezTo>
                    <a:cubicBezTo>
                      <a:pt x="41" y="2"/>
                      <a:pt x="34" y="0"/>
                      <a:pt x="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5"/>
              <p:cNvSpPr/>
              <p:nvPr/>
            </p:nvSpPr>
            <p:spPr>
              <a:xfrm>
                <a:off x="2728550" y="2319725"/>
                <a:ext cx="135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70" extrusionOk="0">
                    <a:moveTo>
                      <a:pt x="14" y="0"/>
                    </a:moveTo>
                    <a:cubicBezTo>
                      <a:pt x="7" y="0"/>
                      <a:pt x="1" y="7"/>
                      <a:pt x="15" y="14"/>
                    </a:cubicBezTo>
                    <a:cubicBezTo>
                      <a:pt x="86" y="169"/>
                      <a:pt x="169" y="323"/>
                      <a:pt x="253" y="478"/>
                    </a:cubicBezTo>
                    <a:cubicBezTo>
                      <a:pt x="324" y="609"/>
                      <a:pt x="396" y="740"/>
                      <a:pt x="503" y="859"/>
                    </a:cubicBezTo>
                    <a:cubicBezTo>
                      <a:pt x="506" y="867"/>
                      <a:pt x="512" y="869"/>
                      <a:pt x="518" y="869"/>
                    </a:cubicBezTo>
                    <a:cubicBezTo>
                      <a:pt x="531" y="869"/>
                      <a:pt x="543" y="855"/>
                      <a:pt x="526" y="847"/>
                    </a:cubicBezTo>
                    <a:cubicBezTo>
                      <a:pt x="491" y="704"/>
                      <a:pt x="396" y="585"/>
                      <a:pt x="312" y="442"/>
                    </a:cubicBezTo>
                    <a:cubicBezTo>
                      <a:pt x="217" y="300"/>
                      <a:pt x="134" y="145"/>
                      <a:pt x="26" y="14"/>
                    </a:cubicBezTo>
                    <a:cubicBezTo>
                      <a:pt x="26" y="4"/>
                      <a:pt x="20" y="0"/>
                      <a:pt x="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5"/>
              <p:cNvSpPr/>
              <p:nvPr/>
            </p:nvSpPr>
            <p:spPr>
              <a:xfrm>
                <a:off x="2731275" y="2321725"/>
                <a:ext cx="1527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611" h="705" extrusionOk="0">
                    <a:moveTo>
                      <a:pt x="10" y="1"/>
                    </a:moveTo>
                    <a:cubicBezTo>
                      <a:pt x="1" y="1"/>
                      <a:pt x="1" y="12"/>
                      <a:pt x="1" y="29"/>
                    </a:cubicBezTo>
                    <a:cubicBezTo>
                      <a:pt x="84" y="124"/>
                      <a:pt x="179" y="208"/>
                      <a:pt x="263" y="303"/>
                    </a:cubicBezTo>
                    <a:cubicBezTo>
                      <a:pt x="314" y="377"/>
                      <a:pt x="371" y="451"/>
                      <a:pt x="423" y="530"/>
                    </a:cubicBezTo>
                    <a:lnTo>
                      <a:pt x="423" y="530"/>
                    </a:lnTo>
                    <a:cubicBezTo>
                      <a:pt x="403" y="521"/>
                      <a:pt x="381" y="512"/>
                      <a:pt x="358" y="505"/>
                    </a:cubicBezTo>
                    <a:cubicBezTo>
                      <a:pt x="355" y="500"/>
                      <a:pt x="352" y="497"/>
                      <a:pt x="348" y="497"/>
                    </a:cubicBezTo>
                    <a:cubicBezTo>
                      <a:pt x="337" y="497"/>
                      <a:pt x="325" y="520"/>
                      <a:pt x="334" y="529"/>
                    </a:cubicBezTo>
                    <a:cubicBezTo>
                      <a:pt x="394" y="589"/>
                      <a:pt x="453" y="636"/>
                      <a:pt x="513" y="696"/>
                    </a:cubicBezTo>
                    <a:cubicBezTo>
                      <a:pt x="525" y="702"/>
                      <a:pt x="538" y="705"/>
                      <a:pt x="550" y="705"/>
                    </a:cubicBezTo>
                    <a:cubicBezTo>
                      <a:pt x="585" y="705"/>
                      <a:pt x="611" y="680"/>
                      <a:pt x="584" y="636"/>
                    </a:cubicBezTo>
                    <a:cubicBezTo>
                      <a:pt x="465" y="410"/>
                      <a:pt x="275" y="112"/>
                      <a:pt x="25" y="5"/>
                    </a:cubicBezTo>
                    <a:cubicBezTo>
                      <a:pt x="18" y="2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5"/>
              <p:cNvSpPr/>
              <p:nvPr/>
            </p:nvSpPr>
            <p:spPr>
              <a:xfrm>
                <a:off x="2730775" y="2319725"/>
                <a:ext cx="1780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712" h="945" extrusionOk="0">
                    <a:moveTo>
                      <a:pt x="131" y="140"/>
                    </a:moveTo>
                    <a:cubicBezTo>
                      <a:pt x="134" y="142"/>
                      <a:pt x="137" y="143"/>
                      <a:pt x="140" y="145"/>
                    </a:cubicBezTo>
                    <a:cubicBezTo>
                      <a:pt x="138" y="150"/>
                      <a:pt x="137" y="155"/>
                      <a:pt x="137" y="159"/>
                    </a:cubicBezTo>
                    <a:lnTo>
                      <a:pt x="137" y="159"/>
                    </a:lnTo>
                    <a:cubicBezTo>
                      <a:pt x="135" y="153"/>
                      <a:pt x="133" y="146"/>
                      <a:pt x="131" y="140"/>
                    </a:cubicBezTo>
                    <a:close/>
                    <a:moveTo>
                      <a:pt x="64" y="1"/>
                    </a:moveTo>
                    <a:cubicBezTo>
                      <a:pt x="27" y="1"/>
                      <a:pt x="0" y="63"/>
                      <a:pt x="53" y="84"/>
                    </a:cubicBezTo>
                    <a:lnTo>
                      <a:pt x="53" y="84"/>
                    </a:lnTo>
                    <a:cubicBezTo>
                      <a:pt x="41" y="91"/>
                      <a:pt x="31" y="99"/>
                      <a:pt x="21" y="109"/>
                    </a:cubicBezTo>
                    <a:cubicBezTo>
                      <a:pt x="164" y="228"/>
                      <a:pt x="283" y="359"/>
                      <a:pt x="378" y="490"/>
                    </a:cubicBezTo>
                    <a:cubicBezTo>
                      <a:pt x="426" y="550"/>
                      <a:pt x="473" y="621"/>
                      <a:pt x="497" y="681"/>
                    </a:cubicBezTo>
                    <a:lnTo>
                      <a:pt x="545" y="776"/>
                    </a:lnTo>
                    <a:cubicBezTo>
                      <a:pt x="545" y="775"/>
                      <a:pt x="545" y="775"/>
                      <a:pt x="545" y="775"/>
                    </a:cubicBezTo>
                    <a:cubicBezTo>
                      <a:pt x="549" y="775"/>
                      <a:pt x="587" y="869"/>
                      <a:pt x="571" y="869"/>
                    </a:cubicBezTo>
                    <a:cubicBezTo>
                      <a:pt x="568" y="869"/>
                      <a:pt x="563" y="866"/>
                      <a:pt x="557" y="859"/>
                    </a:cubicBezTo>
                    <a:cubicBezTo>
                      <a:pt x="553" y="856"/>
                      <a:pt x="549" y="854"/>
                      <a:pt x="545" y="854"/>
                    </a:cubicBezTo>
                    <a:cubicBezTo>
                      <a:pt x="534" y="854"/>
                      <a:pt x="524" y="866"/>
                      <a:pt x="533" y="883"/>
                    </a:cubicBezTo>
                    <a:cubicBezTo>
                      <a:pt x="540" y="921"/>
                      <a:pt x="572" y="944"/>
                      <a:pt x="609" y="944"/>
                    </a:cubicBezTo>
                    <a:cubicBezTo>
                      <a:pt x="630" y="944"/>
                      <a:pt x="654" y="936"/>
                      <a:pt x="676" y="919"/>
                    </a:cubicBezTo>
                    <a:cubicBezTo>
                      <a:pt x="688" y="907"/>
                      <a:pt x="711" y="895"/>
                      <a:pt x="711" y="859"/>
                    </a:cubicBezTo>
                    <a:cubicBezTo>
                      <a:pt x="592" y="538"/>
                      <a:pt x="378" y="240"/>
                      <a:pt x="92" y="14"/>
                    </a:cubicBezTo>
                    <a:cubicBezTo>
                      <a:pt x="83" y="5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5"/>
              <p:cNvSpPr/>
              <p:nvPr/>
            </p:nvSpPr>
            <p:spPr>
              <a:xfrm>
                <a:off x="2731925" y="2320575"/>
                <a:ext cx="27225" cy="49450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1978" extrusionOk="0">
                    <a:moveTo>
                      <a:pt x="38" y="0"/>
                    </a:moveTo>
                    <a:cubicBezTo>
                      <a:pt x="23" y="0"/>
                      <a:pt x="1" y="20"/>
                      <a:pt x="10" y="39"/>
                    </a:cubicBezTo>
                    <a:cubicBezTo>
                      <a:pt x="391" y="670"/>
                      <a:pt x="689" y="1301"/>
                      <a:pt x="1034" y="1956"/>
                    </a:cubicBezTo>
                    <a:cubicBezTo>
                      <a:pt x="1039" y="1971"/>
                      <a:pt x="1051" y="1978"/>
                      <a:pt x="1061" y="1978"/>
                    </a:cubicBezTo>
                    <a:cubicBezTo>
                      <a:pt x="1076" y="1978"/>
                      <a:pt x="1089" y="1965"/>
                      <a:pt x="1082" y="1944"/>
                    </a:cubicBezTo>
                    <a:cubicBezTo>
                      <a:pt x="915" y="1242"/>
                      <a:pt x="511" y="563"/>
                      <a:pt x="46" y="4"/>
                    </a:cubicBezTo>
                    <a:cubicBezTo>
                      <a:pt x="44" y="1"/>
                      <a:pt x="41" y="0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5"/>
              <p:cNvSpPr/>
              <p:nvPr/>
            </p:nvSpPr>
            <p:spPr>
              <a:xfrm>
                <a:off x="2870575" y="2400125"/>
                <a:ext cx="41950" cy="42950"/>
              </a:xfrm>
              <a:custGeom>
                <a:avLst/>
                <a:gdLst/>
                <a:ahLst/>
                <a:cxnLst/>
                <a:rect l="l" t="t" r="r" b="b"/>
                <a:pathLst>
                  <a:path w="1678" h="1718" extrusionOk="0">
                    <a:moveTo>
                      <a:pt x="1" y="1"/>
                    </a:moveTo>
                    <a:cubicBezTo>
                      <a:pt x="430" y="608"/>
                      <a:pt x="1013" y="1310"/>
                      <a:pt x="1656" y="1715"/>
                    </a:cubicBezTo>
                    <a:cubicBezTo>
                      <a:pt x="1658" y="1717"/>
                      <a:pt x="1659" y="1718"/>
                      <a:pt x="1661" y="1718"/>
                    </a:cubicBezTo>
                    <a:cubicBezTo>
                      <a:pt x="1671" y="1718"/>
                      <a:pt x="1678" y="1691"/>
                      <a:pt x="1668" y="1691"/>
                    </a:cubicBezTo>
                    <a:cubicBezTo>
                      <a:pt x="1394" y="1417"/>
                      <a:pt x="1072" y="1179"/>
                      <a:pt x="787" y="894"/>
                    </a:cubicBezTo>
                    <a:cubicBezTo>
                      <a:pt x="501" y="608"/>
                      <a:pt x="251" y="310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5"/>
              <p:cNvSpPr/>
              <p:nvPr/>
            </p:nvSpPr>
            <p:spPr>
              <a:xfrm>
                <a:off x="2874825" y="2399125"/>
                <a:ext cx="3805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1502" extrusionOk="0">
                    <a:moveTo>
                      <a:pt x="17" y="0"/>
                    </a:moveTo>
                    <a:cubicBezTo>
                      <a:pt x="11" y="0"/>
                      <a:pt x="1" y="11"/>
                      <a:pt x="9" y="29"/>
                    </a:cubicBezTo>
                    <a:cubicBezTo>
                      <a:pt x="426" y="481"/>
                      <a:pt x="843" y="957"/>
                      <a:pt x="1272" y="1398"/>
                    </a:cubicBezTo>
                    <a:cubicBezTo>
                      <a:pt x="1312" y="1428"/>
                      <a:pt x="1369" y="1501"/>
                      <a:pt x="1429" y="1501"/>
                    </a:cubicBezTo>
                    <a:cubicBezTo>
                      <a:pt x="1440" y="1501"/>
                      <a:pt x="1451" y="1499"/>
                      <a:pt x="1462" y="1493"/>
                    </a:cubicBezTo>
                    <a:cubicBezTo>
                      <a:pt x="1510" y="1469"/>
                      <a:pt x="1522" y="1434"/>
                      <a:pt x="1498" y="1398"/>
                    </a:cubicBezTo>
                    <a:cubicBezTo>
                      <a:pt x="1492" y="1387"/>
                      <a:pt x="1485" y="1381"/>
                      <a:pt x="1478" y="1381"/>
                    </a:cubicBezTo>
                    <a:cubicBezTo>
                      <a:pt x="1469" y="1381"/>
                      <a:pt x="1462" y="1390"/>
                      <a:pt x="1462" y="1410"/>
                    </a:cubicBezTo>
                    <a:cubicBezTo>
                      <a:pt x="1462" y="1419"/>
                      <a:pt x="1457" y="1423"/>
                      <a:pt x="1450" y="1423"/>
                    </a:cubicBezTo>
                    <a:cubicBezTo>
                      <a:pt x="1409" y="1423"/>
                      <a:pt x="1283" y="1315"/>
                      <a:pt x="1283" y="1315"/>
                    </a:cubicBezTo>
                    <a:cubicBezTo>
                      <a:pt x="1212" y="1255"/>
                      <a:pt x="1152" y="1184"/>
                      <a:pt x="1093" y="1112"/>
                    </a:cubicBezTo>
                    <a:cubicBezTo>
                      <a:pt x="974" y="993"/>
                      <a:pt x="855" y="862"/>
                      <a:pt x="736" y="743"/>
                    </a:cubicBezTo>
                    <a:cubicBezTo>
                      <a:pt x="498" y="505"/>
                      <a:pt x="260" y="243"/>
                      <a:pt x="21" y="5"/>
                    </a:cubicBezTo>
                    <a:cubicBezTo>
                      <a:pt x="21" y="2"/>
                      <a:pt x="20" y="0"/>
                      <a:pt x="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5"/>
              <p:cNvSpPr/>
              <p:nvPr/>
            </p:nvSpPr>
            <p:spPr>
              <a:xfrm>
                <a:off x="2877125" y="2392975"/>
                <a:ext cx="33500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413" extrusionOk="0">
                    <a:moveTo>
                      <a:pt x="37" y="1"/>
                    </a:moveTo>
                    <a:cubicBezTo>
                      <a:pt x="25" y="1"/>
                      <a:pt x="1" y="13"/>
                      <a:pt x="25" y="37"/>
                    </a:cubicBezTo>
                    <a:cubicBezTo>
                      <a:pt x="418" y="513"/>
                      <a:pt x="834" y="965"/>
                      <a:pt x="1275" y="1406"/>
                    </a:cubicBezTo>
                    <a:cubicBezTo>
                      <a:pt x="1279" y="1410"/>
                      <a:pt x="1285" y="1412"/>
                      <a:pt x="1290" y="1412"/>
                    </a:cubicBezTo>
                    <a:cubicBezTo>
                      <a:pt x="1314" y="1412"/>
                      <a:pt x="1339" y="1377"/>
                      <a:pt x="1311" y="1358"/>
                    </a:cubicBezTo>
                    <a:cubicBezTo>
                      <a:pt x="906" y="894"/>
                      <a:pt x="477" y="429"/>
                      <a:pt x="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5"/>
              <p:cNvSpPr/>
              <p:nvPr/>
            </p:nvSpPr>
            <p:spPr>
              <a:xfrm>
                <a:off x="2879300" y="2386600"/>
                <a:ext cx="30300" cy="3297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319" extrusionOk="0">
                    <a:moveTo>
                      <a:pt x="11" y="1"/>
                    </a:moveTo>
                    <a:cubicBezTo>
                      <a:pt x="4" y="1"/>
                      <a:pt x="1" y="9"/>
                      <a:pt x="9" y="18"/>
                    </a:cubicBezTo>
                    <a:cubicBezTo>
                      <a:pt x="200" y="256"/>
                      <a:pt x="414" y="482"/>
                      <a:pt x="616" y="720"/>
                    </a:cubicBezTo>
                    <a:cubicBezTo>
                      <a:pt x="795" y="923"/>
                      <a:pt x="973" y="1149"/>
                      <a:pt x="1188" y="1315"/>
                    </a:cubicBezTo>
                    <a:cubicBezTo>
                      <a:pt x="1190" y="1318"/>
                      <a:pt x="1193" y="1319"/>
                      <a:pt x="1195" y="1319"/>
                    </a:cubicBezTo>
                    <a:cubicBezTo>
                      <a:pt x="1204" y="1319"/>
                      <a:pt x="1212" y="1304"/>
                      <a:pt x="1212" y="1304"/>
                    </a:cubicBezTo>
                    <a:cubicBezTo>
                      <a:pt x="1069" y="1077"/>
                      <a:pt x="854" y="863"/>
                      <a:pt x="664" y="673"/>
                    </a:cubicBezTo>
                    <a:cubicBezTo>
                      <a:pt x="450" y="446"/>
                      <a:pt x="247" y="232"/>
                      <a:pt x="21" y="6"/>
                    </a:cubicBezTo>
                    <a:cubicBezTo>
                      <a:pt x="17" y="2"/>
                      <a:pt x="14" y="1"/>
                      <a:pt x="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5"/>
              <p:cNvSpPr/>
              <p:nvPr/>
            </p:nvSpPr>
            <p:spPr>
              <a:xfrm>
                <a:off x="2890525" y="2387625"/>
                <a:ext cx="19975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92" extrusionOk="0">
                    <a:moveTo>
                      <a:pt x="36" y="1"/>
                    </a:moveTo>
                    <a:cubicBezTo>
                      <a:pt x="24" y="12"/>
                      <a:pt x="1" y="36"/>
                      <a:pt x="24" y="36"/>
                    </a:cubicBezTo>
                    <a:cubicBezTo>
                      <a:pt x="167" y="155"/>
                      <a:pt x="298" y="286"/>
                      <a:pt x="417" y="441"/>
                    </a:cubicBezTo>
                    <a:cubicBezTo>
                      <a:pt x="536" y="572"/>
                      <a:pt x="632" y="751"/>
                      <a:pt x="763" y="882"/>
                    </a:cubicBezTo>
                    <a:cubicBezTo>
                      <a:pt x="766" y="889"/>
                      <a:pt x="771" y="892"/>
                      <a:pt x="776" y="892"/>
                    </a:cubicBezTo>
                    <a:cubicBezTo>
                      <a:pt x="787" y="892"/>
                      <a:pt x="798" y="878"/>
                      <a:pt x="798" y="870"/>
                    </a:cubicBezTo>
                    <a:cubicBezTo>
                      <a:pt x="739" y="703"/>
                      <a:pt x="584" y="560"/>
                      <a:pt x="465" y="417"/>
                    </a:cubicBezTo>
                    <a:cubicBezTo>
                      <a:pt x="334" y="274"/>
                      <a:pt x="179" y="143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5"/>
              <p:cNvSpPr/>
              <p:nvPr/>
            </p:nvSpPr>
            <p:spPr>
              <a:xfrm>
                <a:off x="2900050" y="2387200"/>
                <a:ext cx="1192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521" extrusionOk="0">
                    <a:moveTo>
                      <a:pt x="10" y="1"/>
                    </a:moveTo>
                    <a:cubicBezTo>
                      <a:pt x="7" y="1"/>
                      <a:pt x="1" y="12"/>
                      <a:pt x="1" y="29"/>
                    </a:cubicBezTo>
                    <a:lnTo>
                      <a:pt x="215" y="291"/>
                    </a:lnTo>
                    <a:cubicBezTo>
                      <a:pt x="274" y="363"/>
                      <a:pt x="358" y="470"/>
                      <a:pt x="441" y="518"/>
                    </a:cubicBezTo>
                    <a:cubicBezTo>
                      <a:pt x="443" y="520"/>
                      <a:pt x="446" y="521"/>
                      <a:pt x="449" y="521"/>
                    </a:cubicBezTo>
                    <a:cubicBezTo>
                      <a:pt x="461" y="521"/>
                      <a:pt x="477" y="501"/>
                      <a:pt x="477" y="482"/>
                    </a:cubicBezTo>
                    <a:cubicBezTo>
                      <a:pt x="429" y="399"/>
                      <a:pt x="334" y="327"/>
                      <a:pt x="263" y="244"/>
                    </a:cubicBezTo>
                    <a:cubicBezTo>
                      <a:pt x="191" y="160"/>
                      <a:pt x="96" y="89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5"/>
              <p:cNvSpPr/>
              <p:nvPr/>
            </p:nvSpPr>
            <p:spPr>
              <a:xfrm>
                <a:off x="2906400" y="2383625"/>
                <a:ext cx="4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237" extrusionOk="0">
                    <a:moveTo>
                      <a:pt x="24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56" y="89"/>
                      <a:pt x="116" y="172"/>
                      <a:pt x="175" y="232"/>
                    </a:cubicBezTo>
                    <a:cubicBezTo>
                      <a:pt x="178" y="235"/>
                      <a:pt x="182" y="237"/>
                      <a:pt x="184" y="237"/>
                    </a:cubicBezTo>
                    <a:cubicBezTo>
                      <a:pt x="192" y="237"/>
                      <a:pt x="196" y="226"/>
                      <a:pt x="187" y="208"/>
                    </a:cubicBezTo>
                    <a:cubicBezTo>
                      <a:pt x="140" y="137"/>
                      <a:pt x="104" y="65"/>
                      <a:pt x="44" y="6"/>
                    </a:cubicBezTo>
                    <a:cubicBezTo>
                      <a:pt x="37" y="2"/>
                      <a:pt x="30" y="1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5"/>
              <p:cNvSpPr/>
              <p:nvPr/>
            </p:nvSpPr>
            <p:spPr>
              <a:xfrm>
                <a:off x="2786050" y="2201300"/>
                <a:ext cx="25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1" h="25" extrusionOk="0">
                    <a:moveTo>
                      <a:pt x="1" y="24"/>
                    </a:moveTo>
                    <a:cubicBezTo>
                      <a:pt x="1" y="24"/>
                      <a:pt x="1" y="0"/>
                      <a:pt x="1" y="24"/>
                    </a:cubicBezTo>
                    <a:cubicBezTo>
                      <a:pt x="1" y="0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5"/>
              <p:cNvSpPr/>
              <p:nvPr/>
            </p:nvSpPr>
            <p:spPr>
              <a:xfrm>
                <a:off x="2784550" y="2196225"/>
                <a:ext cx="202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91" extrusionOk="0">
                    <a:moveTo>
                      <a:pt x="787" y="1"/>
                    </a:moveTo>
                    <a:cubicBezTo>
                      <a:pt x="394" y="84"/>
                      <a:pt x="1" y="441"/>
                      <a:pt x="61" y="882"/>
                    </a:cubicBezTo>
                    <a:cubicBezTo>
                      <a:pt x="61" y="888"/>
                      <a:pt x="63" y="891"/>
                      <a:pt x="69" y="891"/>
                    </a:cubicBezTo>
                    <a:cubicBezTo>
                      <a:pt x="75" y="891"/>
                      <a:pt x="84" y="888"/>
                      <a:pt x="96" y="882"/>
                    </a:cubicBezTo>
                    <a:cubicBezTo>
                      <a:pt x="168" y="477"/>
                      <a:pt x="370" y="120"/>
                      <a:pt x="811" y="13"/>
                    </a:cubicBezTo>
                    <a:lnTo>
                      <a:pt x="7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5"/>
              <p:cNvSpPr/>
              <p:nvPr/>
            </p:nvSpPr>
            <p:spPr>
              <a:xfrm>
                <a:off x="2781875" y="2225325"/>
                <a:ext cx="73550" cy="114800"/>
              </a:xfrm>
              <a:custGeom>
                <a:avLst/>
                <a:gdLst/>
                <a:ahLst/>
                <a:cxnLst/>
                <a:rect l="l" t="t" r="r" b="b"/>
                <a:pathLst>
                  <a:path w="2942" h="4592" extrusionOk="0">
                    <a:moveTo>
                      <a:pt x="139" y="1"/>
                    </a:moveTo>
                    <a:cubicBezTo>
                      <a:pt x="129" y="1"/>
                      <a:pt x="120" y="10"/>
                      <a:pt x="120" y="27"/>
                    </a:cubicBezTo>
                    <a:cubicBezTo>
                      <a:pt x="1" y="730"/>
                      <a:pt x="596" y="1420"/>
                      <a:pt x="1037" y="1944"/>
                    </a:cubicBezTo>
                    <a:cubicBezTo>
                      <a:pt x="1370" y="2361"/>
                      <a:pt x="1763" y="2718"/>
                      <a:pt x="2061" y="3183"/>
                    </a:cubicBezTo>
                    <a:cubicBezTo>
                      <a:pt x="2358" y="3647"/>
                      <a:pt x="2596" y="4135"/>
                      <a:pt x="2894" y="4576"/>
                    </a:cubicBezTo>
                    <a:cubicBezTo>
                      <a:pt x="2898" y="4587"/>
                      <a:pt x="2904" y="4591"/>
                      <a:pt x="2911" y="4591"/>
                    </a:cubicBezTo>
                    <a:cubicBezTo>
                      <a:pt x="2925" y="4591"/>
                      <a:pt x="2942" y="4572"/>
                      <a:pt x="2942" y="4564"/>
                    </a:cubicBezTo>
                    <a:cubicBezTo>
                      <a:pt x="2620" y="3921"/>
                      <a:pt x="2251" y="3183"/>
                      <a:pt x="1775" y="2623"/>
                    </a:cubicBezTo>
                    <a:cubicBezTo>
                      <a:pt x="1156" y="1897"/>
                      <a:pt x="156" y="1063"/>
                      <a:pt x="168" y="27"/>
                    </a:cubicBezTo>
                    <a:cubicBezTo>
                      <a:pt x="162" y="10"/>
                      <a:pt x="150" y="1"/>
                      <a:pt x="1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5"/>
              <p:cNvSpPr/>
              <p:nvPr/>
            </p:nvSpPr>
            <p:spPr>
              <a:xfrm>
                <a:off x="2937625" y="2597175"/>
                <a:ext cx="16025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350" extrusionOk="0">
                    <a:moveTo>
                      <a:pt x="605" y="1"/>
                    </a:moveTo>
                    <a:cubicBezTo>
                      <a:pt x="403" y="96"/>
                      <a:pt x="200" y="227"/>
                      <a:pt x="10" y="334"/>
                    </a:cubicBezTo>
                    <a:cubicBezTo>
                      <a:pt x="0" y="334"/>
                      <a:pt x="6" y="349"/>
                      <a:pt x="15" y="349"/>
                    </a:cubicBezTo>
                    <a:cubicBezTo>
                      <a:pt x="17" y="349"/>
                      <a:pt x="19" y="348"/>
                      <a:pt x="22" y="346"/>
                    </a:cubicBezTo>
                    <a:cubicBezTo>
                      <a:pt x="224" y="239"/>
                      <a:pt x="426" y="143"/>
                      <a:pt x="617" y="24"/>
                    </a:cubicBezTo>
                    <a:cubicBezTo>
                      <a:pt x="641" y="24"/>
                      <a:pt x="617" y="1"/>
                      <a:pt x="6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5"/>
              <p:cNvSpPr/>
              <p:nvPr/>
            </p:nvSpPr>
            <p:spPr>
              <a:xfrm>
                <a:off x="2924175" y="2595400"/>
                <a:ext cx="29475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91" extrusionOk="0">
                    <a:moveTo>
                      <a:pt x="1143" y="0"/>
                    </a:moveTo>
                    <a:cubicBezTo>
                      <a:pt x="953" y="119"/>
                      <a:pt x="762" y="250"/>
                      <a:pt x="560" y="357"/>
                    </a:cubicBezTo>
                    <a:cubicBezTo>
                      <a:pt x="381" y="464"/>
                      <a:pt x="179" y="536"/>
                      <a:pt x="12" y="655"/>
                    </a:cubicBezTo>
                    <a:cubicBezTo>
                      <a:pt x="0" y="667"/>
                      <a:pt x="12" y="691"/>
                      <a:pt x="24" y="691"/>
                    </a:cubicBezTo>
                    <a:cubicBezTo>
                      <a:pt x="238" y="643"/>
                      <a:pt x="441" y="524"/>
                      <a:pt x="619" y="405"/>
                    </a:cubicBezTo>
                    <a:cubicBezTo>
                      <a:pt x="822" y="286"/>
                      <a:pt x="1000" y="167"/>
                      <a:pt x="1155" y="12"/>
                    </a:cubicBezTo>
                    <a:cubicBezTo>
                      <a:pt x="1179" y="12"/>
                      <a:pt x="1155" y="0"/>
                      <a:pt x="11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5"/>
              <p:cNvSpPr/>
              <p:nvPr/>
            </p:nvSpPr>
            <p:spPr>
              <a:xfrm>
                <a:off x="2921750" y="2603125"/>
                <a:ext cx="2832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672" extrusionOk="0">
                    <a:moveTo>
                      <a:pt x="1073" y="1"/>
                    </a:moveTo>
                    <a:lnTo>
                      <a:pt x="1061" y="24"/>
                    </a:lnTo>
                    <a:cubicBezTo>
                      <a:pt x="1073" y="24"/>
                      <a:pt x="1097" y="36"/>
                      <a:pt x="1097" y="36"/>
                    </a:cubicBezTo>
                    <a:cubicBezTo>
                      <a:pt x="919" y="108"/>
                      <a:pt x="716" y="155"/>
                      <a:pt x="538" y="239"/>
                    </a:cubicBezTo>
                    <a:cubicBezTo>
                      <a:pt x="359" y="334"/>
                      <a:pt x="180" y="453"/>
                      <a:pt x="37" y="584"/>
                    </a:cubicBezTo>
                    <a:cubicBezTo>
                      <a:pt x="1" y="621"/>
                      <a:pt x="27" y="671"/>
                      <a:pt x="69" y="671"/>
                    </a:cubicBezTo>
                    <a:cubicBezTo>
                      <a:pt x="81" y="671"/>
                      <a:pt x="95" y="667"/>
                      <a:pt x="109" y="655"/>
                    </a:cubicBezTo>
                    <a:cubicBezTo>
                      <a:pt x="299" y="513"/>
                      <a:pt x="478" y="382"/>
                      <a:pt x="704" y="274"/>
                    </a:cubicBezTo>
                    <a:cubicBezTo>
                      <a:pt x="811" y="227"/>
                      <a:pt x="930" y="179"/>
                      <a:pt x="1038" y="144"/>
                    </a:cubicBezTo>
                    <a:cubicBezTo>
                      <a:pt x="1097" y="120"/>
                      <a:pt x="1109" y="108"/>
                      <a:pt x="1133" y="60"/>
                    </a:cubicBezTo>
                    <a:lnTo>
                      <a:pt x="1133" y="36"/>
                    </a:lnTo>
                    <a:cubicBezTo>
                      <a:pt x="1121" y="1"/>
                      <a:pt x="1121" y="24"/>
                      <a:pt x="10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5"/>
              <p:cNvSpPr/>
              <p:nvPr/>
            </p:nvSpPr>
            <p:spPr>
              <a:xfrm>
                <a:off x="2921300" y="2608200"/>
                <a:ext cx="3117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633" extrusionOk="0">
                    <a:moveTo>
                      <a:pt x="1187" y="0"/>
                    </a:moveTo>
                    <a:cubicBezTo>
                      <a:pt x="794" y="143"/>
                      <a:pt x="413" y="333"/>
                      <a:pt x="55" y="548"/>
                    </a:cubicBezTo>
                    <a:cubicBezTo>
                      <a:pt x="0" y="570"/>
                      <a:pt x="37" y="632"/>
                      <a:pt x="90" y="632"/>
                    </a:cubicBezTo>
                    <a:cubicBezTo>
                      <a:pt x="94" y="632"/>
                      <a:pt x="99" y="632"/>
                      <a:pt x="103" y="631"/>
                    </a:cubicBezTo>
                    <a:cubicBezTo>
                      <a:pt x="472" y="476"/>
                      <a:pt x="853" y="262"/>
                      <a:pt x="1198" y="36"/>
                    </a:cubicBezTo>
                    <a:cubicBezTo>
                      <a:pt x="1246" y="24"/>
                      <a:pt x="1210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5"/>
              <p:cNvSpPr/>
              <p:nvPr/>
            </p:nvSpPr>
            <p:spPr>
              <a:xfrm>
                <a:off x="2923375" y="2612400"/>
                <a:ext cx="273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620" extrusionOk="0">
                    <a:moveTo>
                      <a:pt x="1052" y="1"/>
                    </a:moveTo>
                    <a:cubicBezTo>
                      <a:pt x="1046" y="1"/>
                      <a:pt x="1039" y="4"/>
                      <a:pt x="1032" y="11"/>
                    </a:cubicBezTo>
                    <a:cubicBezTo>
                      <a:pt x="854" y="94"/>
                      <a:pt x="675" y="189"/>
                      <a:pt x="496" y="284"/>
                    </a:cubicBezTo>
                    <a:cubicBezTo>
                      <a:pt x="330" y="380"/>
                      <a:pt x="163" y="451"/>
                      <a:pt x="32" y="558"/>
                    </a:cubicBezTo>
                    <a:cubicBezTo>
                      <a:pt x="0" y="580"/>
                      <a:pt x="25" y="620"/>
                      <a:pt x="48" y="620"/>
                    </a:cubicBezTo>
                    <a:cubicBezTo>
                      <a:pt x="51" y="620"/>
                      <a:pt x="53" y="619"/>
                      <a:pt x="56" y="618"/>
                    </a:cubicBezTo>
                    <a:cubicBezTo>
                      <a:pt x="223" y="558"/>
                      <a:pt x="389" y="451"/>
                      <a:pt x="532" y="368"/>
                    </a:cubicBezTo>
                    <a:cubicBezTo>
                      <a:pt x="711" y="261"/>
                      <a:pt x="889" y="165"/>
                      <a:pt x="1056" y="70"/>
                    </a:cubicBezTo>
                    <a:cubicBezTo>
                      <a:pt x="1094" y="51"/>
                      <a:pt x="1079" y="1"/>
                      <a:pt x="10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5"/>
              <p:cNvSpPr/>
              <p:nvPr/>
            </p:nvSpPr>
            <p:spPr>
              <a:xfrm>
                <a:off x="2920000" y="2561450"/>
                <a:ext cx="31575" cy="58675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2347" extrusionOk="0">
                    <a:moveTo>
                      <a:pt x="363" y="1973"/>
                    </a:moveTo>
                    <a:lnTo>
                      <a:pt x="363" y="1973"/>
                    </a:lnTo>
                    <a:cubicBezTo>
                      <a:pt x="336" y="1991"/>
                      <a:pt x="310" y="2009"/>
                      <a:pt x="284" y="2028"/>
                    </a:cubicBezTo>
                    <a:lnTo>
                      <a:pt x="284" y="2028"/>
                    </a:lnTo>
                    <a:cubicBezTo>
                      <a:pt x="310" y="2008"/>
                      <a:pt x="336" y="1990"/>
                      <a:pt x="363" y="1973"/>
                    </a:cubicBezTo>
                    <a:close/>
                    <a:moveTo>
                      <a:pt x="82" y="1"/>
                    </a:moveTo>
                    <a:cubicBezTo>
                      <a:pt x="63" y="1"/>
                      <a:pt x="42" y="13"/>
                      <a:pt x="36" y="36"/>
                    </a:cubicBezTo>
                    <a:cubicBezTo>
                      <a:pt x="0" y="179"/>
                      <a:pt x="0" y="275"/>
                      <a:pt x="48" y="406"/>
                    </a:cubicBezTo>
                    <a:cubicBezTo>
                      <a:pt x="53" y="424"/>
                      <a:pt x="65" y="434"/>
                      <a:pt x="77" y="436"/>
                    </a:cubicBezTo>
                    <a:lnTo>
                      <a:pt x="77" y="436"/>
                    </a:lnTo>
                    <a:cubicBezTo>
                      <a:pt x="99" y="612"/>
                      <a:pt x="119" y="790"/>
                      <a:pt x="119" y="989"/>
                    </a:cubicBezTo>
                    <a:cubicBezTo>
                      <a:pt x="128" y="1167"/>
                      <a:pt x="124" y="1357"/>
                      <a:pt x="117" y="1541"/>
                    </a:cubicBezTo>
                    <a:lnTo>
                      <a:pt x="117" y="1541"/>
                    </a:lnTo>
                    <a:cubicBezTo>
                      <a:pt x="110" y="1556"/>
                      <a:pt x="103" y="1570"/>
                      <a:pt x="96" y="1584"/>
                    </a:cubicBezTo>
                    <a:cubicBezTo>
                      <a:pt x="78" y="1613"/>
                      <a:pt x="92" y="1639"/>
                      <a:pt x="113" y="1653"/>
                    </a:cubicBezTo>
                    <a:lnTo>
                      <a:pt x="113" y="1653"/>
                    </a:lnTo>
                    <a:cubicBezTo>
                      <a:pt x="111" y="1690"/>
                      <a:pt x="109" y="1727"/>
                      <a:pt x="107" y="1763"/>
                    </a:cubicBezTo>
                    <a:cubicBezTo>
                      <a:pt x="107" y="1793"/>
                      <a:pt x="125" y="1808"/>
                      <a:pt x="145" y="1808"/>
                    </a:cubicBezTo>
                    <a:cubicBezTo>
                      <a:pt x="164" y="1808"/>
                      <a:pt x="185" y="1793"/>
                      <a:pt x="191" y="1763"/>
                    </a:cubicBezTo>
                    <a:cubicBezTo>
                      <a:pt x="201" y="1707"/>
                      <a:pt x="210" y="1651"/>
                      <a:pt x="219" y="1593"/>
                    </a:cubicBezTo>
                    <a:lnTo>
                      <a:pt x="219" y="1593"/>
                    </a:lnTo>
                    <a:cubicBezTo>
                      <a:pt x="221" y="1590"/>
                      <a:pt x="222" y="1587"/>
                      <a:pt x="224" y="1584"/>
                    </a:cubicBezTo>
                    <a:lnTo>
                      <a:pt x="224" y="1584"/>
                    </a:lnTo>
                    <a:cubicBezTo>
                      <a:pt x="226" y="1588"/>
                      <a:pt x="228" y="1591"/>
                      <a:pt x="231" y="1593"/>
                    </a:cubicBezTo>
                    <a:lnTo>
                      <a:pt x="231" y="1593"/>
                    </a:lnTo>
                    <a:cubicBezTo>
                      <a:pt x="206" y="1629"/>
                      <a:pt x="232" y="1671"/>
                      <a:pt x="270" y="1671"/>
                    </a:cubicBezTo>
                    <a:cubicBezTo>
                      <a:pt x="272" y="1671"/>
                      <a:pt x="273" y="1671"/>
                      <a:pt x="275" y="1671"/>
                    </a:cubicBezTo>
                    <a:lnTo>
                      <a:pt x="275" y="1671"/>
                    </a:lnTo>
                    <a:cubicBezTo>
                      <a:pt x="267" y="1674"/>
                      <a:pt x="259" y="1677"/>
                      <a:pt x="250" y="1680"/>
                    </a:cubicBezTo>
                    <a:cubicBezTo>
                      <a:pt x="254" y="1685"/>
                      <a:pt x="257" y="1690"/>
                      <a:pt x="261" y="1695"/>
                    </a:cubicBezTo>
                    <a:lnTo>
                      <a:pt x="261" y="1695"/>
                    </a:lnTo>
                    <a:cubicBezTo>
                      <a:pt x="257" y="1697"/>
                      <a:pt x="254" y="1700"/>
                      <a:pt x="250" y="1703"/>
                    </a:cubicBezTo>
                    <a:cubicBezTo>
                      <a:pt x="231" y="1730"/>
                      <a:pt x="240" y="1759"/>
                      <a:pt x="258" y="1777"/>
                    </a:cubicBezTo>
                    <a:lnTo>
                      <a:pt x="258" y="1777"/>
                    </a:lnTo>
                    <a:cubicBezTo>
                      <a:pt x="228" y="1798"/>
                      <a:pt x="198" y="1822"/>
                      <a:pt x="167" y="1846"/>
                    </a:cubicBezTo>
                    <a:cubicBezTo>
                      <a:pt x="130" y="1883"/>
                      <a:pt x="157" y="1933"/>
                      <a:pt x="198" y="1933"/>
                    </a:cubicBezTo>
                    <a:cubicBezTo>
                      <a:pt x="200" y="1933"/>
                      <a:pt x="201" y="1933"/>
                      <a:pt x="202" y="1933"/>
                    </a:cubicBezTo>
                    <a:lnTo>
                      <a:pt x="202" y="1933"/>
                    </a:lnTo>
                    <a:cubicBezTo>
                      <a:pt x="202" y="1933"/>
                      <a:pt x="202" y="1933"/>
                      <a:pt x="202" y="1933"/>
                    </a:cubicBezTo>
                    <a:lnTo>
                      <a:pt x="202" y="1933"/>
                    </a:lnTo>
                    <a:cubicBezTo>
                      <a:pt x="175" y="1954"/>
                      <a:pt x="147" y="1977"/>
                      <a:pt x="119" y="2001"/>
                    </a:cubicBezTo>
                    <a:lnTo>
                      <a:pt x="131" y="2013"/>
                    </a:lnTo>
                    <a:lnTo>
                      <a:pt x="131" y="2013"/>
                    </a:lnTo>
                    <a:cubicBezTo>
                      <a:pt x="104" y="2049"/>
                      <a:pt x="133" y="2100"/>
                      <a:pt x="174" y="2100"/>
                    </a:cubicBezTo>
                    <a:cubicBezTo>
                      <a:pt x="181" y="2100"/>
                      <a:pt x="189" y="2099"/>
                      <a:pt x="196" y="2095"/>
                    </a:cubicBezTo>
                    <a:lnTo>
                      <a:pt x="196" y="2095"/>
                    </a:lnTo>
                    <a:cubicBezTo>
                      <a:pt x="154" y="2130"/>
                      <a:pt x="113" y="2166"/>
                      <a:pt x="72" y="2203"/>
                    </a:cubicBezTo>
                    <a:cubicBezTo>
                      <a:pt x="43" y="2242"/>
                      <a:pt x="77" y="2296"/>
                      <a:pt x="122" y="2296"/>
                    </a:cubicBezTo>
                    <a:cubicBezTo>
                      <a:pt x="133" y="2296"/>
                      <a:pt x="144" y="2293"/>
                      <a:pt x="155" y="2287"/>
                    </a:cubicBezTo>
                    <a:cubicBezTo>
                      <a:pt x="160" y="2283"/>
                      <a:pt x="165" y="2279"/>
                      <a:pt x="169" y="2276"/>
                    </a:cubicBezTo>
                    <a:lnTo>
                      <a:pt x="169" y="2276"/>
                    </a:lnTo>
                    <a:lnTo>
                      <a:pt x="179" y="2287"/>
                    </a:lnTo>
                    <a:cubicBezTo>
                      <a:pt x="432" y="2053"/>
                      <a:pt x="702" y="1891"/>
                      <a:pt x="1020" y="1781"/>
                    </a:cubicBezTo>
                    <a:lnTo>
                      <a:pt x="1020" y="1781"/>
                    </a:lnTo>
                    <a:cubicBezTo>
                      <a:pt x="912" y="1867"/>
                      <a:pt x="796" y="1945"/>
                      <a:pt x="678" y="2017"/>
                    </a:cubicBezTo>
                    <a:lnTo>
                      <a:pt x="678" y="2017"/>
                    </a:lnTo>
                    <a:cubicBezTo>
                      <a:pt x="538" y="2096"/>
                      <a:pt x="393" y="2170"/>
                      <a:pt x="238" y="2239"/>
                    </a:cubicBezTo>
                    <a:cubicBezTo>
                      <a:pt x="244" y="2250"/>
                      <a:pt x="251" y="2262"/>
                      <a:pt x="260" y="2277"/>
                    </a:cubicBezTo>
                    <a:lnTo>
                      <a:pt x="260" y="2277"/>
                    </a:lnTo>
                    <a:cubicBezTo>
                      <a:pt x="262" y="2292"/>
                      <a:pt x="270" y="2307"/>
                      <a:pt x="283" y="2317"/>
                    </a:cubicBezTo>
                    <a:lnTo>
                      <a:pt x="283" y="2317"/>
                    </a:lnTo>
                    <a:cubicBezTo>
                      <a:pt x="288" y="2326"/>
                      <a:pt x="293" y="2336"/>
                      <a:pt x="298" y="2346"/>
                    </a:cubicBezTo>
                    <a:cubicBezTo>
                      <a:pt x="315" y="2338"/>
                      <a:pt x="333" y="2329"/>
                      <a:pt x="350" y="2321"/>
                    </a:cubicBezTo>
                    <a:lnTo>
                      <a:pt x="350" y="2321"/>
                    </a:lnTo>
                    <a:cubicBezTo>
                      <a:pt x="693" y="2178"/>
                      <a:pt x="990" y="1988"/>
                      <a:pt x="1262" y="1763"/>
                    </a:cubicBezTo>
                    <a:cubicBezTo>
                      <a:pt x="1257" y="1745"/>
                      <a:pt x="1248" y="1722"/>
                      <a:pt x="1235" y="1707"/>
                    </a:cubicBezTo>
                    <a:lnTo>
                      <a:pt x="1235" y="1707"/>
                    </a:lnTo>
                    <a:cubicBezTo>
                      <a:pt x="1253" y="1683"/>
                      <a:pt x="1228" y="1642"/>
                      <a:pt x="1192" y="1633"/>
                    </a:cubicBezTo>
                    <a:lnTo>
                      <a:pt x="1192" y="1633"/>
                    </a:lnTo>
                    <a:lnTo>
                      <a:pt x="1191" y="1632"/>
                    </a:lnTo>
                    <a:cubicBezTo>
                      <a:pt x="1191" y="1632"/>
                      <a:pt x="1190" y="1633"/>
                      <a:pt x="1190" y="1633"/>
                    </a:cubicBezTo>
                    <a:lnTo>
                      <a:pt x="1190" y="1633"/>
                    </a:lnTo>
                    <a:cubicBezTo>
                      <a:pt x="1186" y="1632"/>
                      <a:pt x="1183" y="1632"/>
                      <a:pt x="1179" y="1632"/>
                    </a:cubicBezTo>
                    <a:cubicBezTo>
                      <a:pt x="1053" y="1660"/>
                      <a:pt x="933" y="1695"/>
                      <a:pt x="819" y="1738"/>
                    </a:cubicBezTo>
                    <a:lnTo>
                      <a:pt x="819" y="1738"/>
                    </a:lnTo>
                    <a:cubicBezTo>
                      <a:pt x="809" y="1720"/>
                      <a:pt x="787" y="1703"/>
                      <a:pt x="762" y="1703"/>
                    </a:cubicBezTo>
                    <a:cubicBezTo>
                      <a:pt x="675" y="1719"/>
                      <a:pt x="598" y="1737"/>
                      <a:pt x="526" y="1761"/>
                    </a:cubicBezTo>
                    <a:lnTo>
                      <a:pt x="526" y="1761"/>
                    </a:lnTo>
                    <a:cubicBezTo>
                      <a:pt x="541" y="1749"/>
                      <a:pt x="555" y="1737"/>
                      <a:pt x="570" y="1725"/>
                    </a:cubicBezTo>
                    <a:lnTo>
                      <a:pt x="570" y="1725"/>
                    </a:lnTo>
                    <a:cubicBezTo>
                      <a:pt x="578" y="1722"/>
                      <a:pt x="587" y="1718"/>
                      <a:pt x="596" y="1715"/>
                    </a:cubicBezTo>
                    <a:cubicBezTo>
                      <a:pt x="594" y="1713"/>
                      <a:pt x="593" y="1710"/>
                      <a:pt x="591" y="1707"/>
                    </a:cubicBezTo>
                    <a:lnTo>
                      <a:pt x="591" y="1707"/>
                    </a:lnTo>
                    <a:cubicBezTo>
                      <a:pt x="593" y="1706"/>
                      <a:pt x="594" y="1705"/>
                      <a:pt x="596" y="1703"/>
                    </a:cubicBezTo>
                    <a:cubicBezTo>
                      <a:pt x="613" y="1686"/>
                      <a:pt x="616" y="1668"/>
                      <a:pt x="611" y="1652"/>
                    </a:cubicBezTo>
                    <a:lnTo>
                      <a:pt x="611" y="1652"/>
                    </a:lnTo>
                    <a:cubicBezTo>
                      <a:pt x="646" y="1612"/>
                      <a:pt x="610" y="1566"/>
                      <a:pt x="570" y="1560"/>
                    </a:cubicBezTo>
                    <a:lnTo>
                      <a:pt x="570" y="1560"/>
                    </a:lnTo>
                    <a:lnTo>
                      <a:pt x="584" y="1549"/>
                    </a:lnTo>
                    <a:cubicBezTo>
                      <a:pt x="608" y="1525"/>
                      <a:pt x="596" y="1465"/>
                      <a:pt x="548" y="1465"/>
                    </a:cubicBezTo>
                    <a:cubicBezTo>
                      <a:pt x="539" y="1466"/>
                      <a:pt x="531" y="1467"/>
                      <a:pt x="523" y="1468"/>
                    </a:cubicBezTo>
                    <a:lnTo>
                      <a:pt x="523" y="1468"/>
                    </a:lnTo>
                    <a:lnTo>
                      <a:pt x="699" y="1313"/>
                    </a:lnTo>
                    <a:lnTo>
                      <a:pt x="699" y="1313"/>
                    </a:lnTo>
                    <a:cubicBezTo>
                      <a:pt x="700" y="1312"/>
                      <a:pt x="701" y="1311"/>
                      <a:pt x="703" y="1310"/>
                    </a:cubicBezTo>
                    <a:cubicBezTo>
                      <a:pt x="703" y="1310"/>
                      <a:pt x="702" y="1310"/>
                      <a:pt x="702" y="1309"/>
                    </a:cubicBezTo>
                    <a:lnTo>
                      <a:pt x="702" y="1309"/>
                    </a:lnTo>
                    <a:lnTo>
                      <a:pt x="715" y="1299"/>
                    </a:lnTo>
                    <a:cubicBezTo>
                      <a:pt x="758" y="1255"/>
                      <a:pt x="712" y="1202"/>
                      <a:pt x="668" y="1202"/>
                    </a:cubicBezTo>
                    <a:cubicBezTo>
                      <a:pt x="664" y="1202"/>
                      <a:pt x="659" y="1202"/>
                      <a:pt x="655" y="1203"/>
                    </a:cubicBezTo>
                    <a:cubicBezTo>
                      <a:pt x="597" y="1233"/>
                      <a:pt x="544" y="1262"/>
                      <a:pt x="495" y="1293"/>
                    </a:cubicBezTo>
                    <a:lnTo>
                      <a:pt x="495" y="1293"/>
                    </a:lnTo>
                    <a:cubicBezTo>
                      <a:pt x="501" y="1283"/>
                      <a:pt x="507" y="1273"/>
                      <a:pt x="512" y="1263"/>
                    </a:cubicBezTo>
                    <a:cubicBezTo>
                      <a:pt x="531" y="1235"/>
                      <a:pt x="498" y="1192"/>
                      <a:pt x="461" y="1192"/>
                    </a:cubicBezTo>
                    <a:cubicBezTo>
                      <a:pt x="450" y="1192"/>
                      <a:pt x="439" y="1196"/>
                      <a:pt x="429" y="1203"/>
                    </a:cubicBezTo>
                    <a:cubicBezTo>
                      <a:pt x="427" y="1205"/>
                      <a:pt x="424" y="1207"/>
                      <a:pt x="422" y="1209"/>
                    </a:cubicBezTo>
                    <a:lnTo>
                      <a:pt x="422" y="1209"/>
                    </a:lnTo>
                    <a:cubicBezTo>
                      <a:pt x="436" y="1183"/>
                      <a:pt x="450" y="1157"/>
                      <a:pt x="465" y="1132"/>
                    </a:cubicBezTo>
                    <a:cubicBezTo>
                      <a:pt x="482" y="1097"/>
                      <a:pt x="454" y="1055"/>
                      <a:pt x="424" y="1055"/>
                    </a:cubicBezTo>
                    <a:cubicBezTo>
                      <a:pt x="413" y="1055"/>
                      <a:pt x="402" y="1060"/>
                      <a:pt x="393" y="1072"/>
                    </a:cubicBezTo>
                    <a:cubicBezTo>
                      <a:pt x="388" y="1076"/>
                      <a:pt x="382" y="1080"/>
                      <a:pt x="376" y="1085"/>
                    </a:cubicBezTo>
                    <a:lnTo>
                      <a:pt x="376" y="1085"/>
                    </a:lnTo>
                    <a:cubicBezTo>
                      <a:pt x="373" y="1063"/>
                      <a:pt x="368" y="1040"/>
                      <a:pt x="363" y="1017"/>
                    </a:cubicBezTo>
                    <a:lnTo>
                      <a:pt x="363" y="1017"/>
                    </a:lnTo>
                    <a:cubicBezTo>
                      <a:pt x="406" y="814"/>
                      <a:pt x="399" y="615"/>
                      <a:pt x="358" y="394"/>
                    </a:cubicBezTo>
                    <a:cubicBezTo>
                      <a:pt x="352" y="371"/>
                      <a:pt x="333" y="359"/>
                      <a:pt x="315" y="359"/>
                    </a:cubicBezTo>
                    <a:cubicBezTo>
                      <a:pt x="297" y="359"/>
                      <a:pt x="279" y="371"/>
                      <a:pt x="275" y="395"/>
                    </a:cubicBezTo>
                    <a:lnTo>
                      <a:pt x="275" y="395"/>
                    </a:lnTo>
                    <a:cubicBezTo>
                      <a:pt x="258" y="396"/>
                      <a:pt x="240" y="399"/>
                      <a:pt x="227" y="406"/>
                    </a:cubicBezTo>
                    <a:cubicBezTo>
                      <a:pt x="239" y="470"/>
                      <a:pt x="247" y="532"/>
                      <a:pt x="251" y="593"/>
                    </a:cubicBezTo>
                    <a:lnTo>
                      <a:pt x="251" y="593"/>
                    </a:lnTo>
                    <a:cubicBezTo>
                      <a:pt x="223" y="501"/>
                      <a:pt x="200" y="430"/>
                      <a:pt x="191" y="406"/>
                    </a:cubicBezTo>
                    <a:cubicBezTo>
                      <a:pt x="187" y="388"/>
                      <a:pt x="179" y="379"/>
                      <a:pt x="168" y="375"/>
                    </a:cubicBezTo>
                    <a:lnTo>
                      <a:pt x="168" y="375"/>
                    </a:lnTo>
                    <a:cubicBezTo>
                      <a:pt x="155" y="262"/>
                      <a:pt x="138" y="149"/>
                      <a:pt x="119" y="36"/>
                    </a:cubicBezTo>
                    <a:cubicBezTo>
                      <a:pt x="119" y="13"/>
                      <a:pt x="102" y="1"/>
                      <a:pt x="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5"/>
              <p:cNvSpPr/>
              <p:nvPr/>
            </p:nvSpPr>
            <p:spPr>
              <a:xfrm>
                <a:off x="2921775" y="2501025"/>
                <a:ext cx="5675" cy="586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344" extrusionOk="0">
                    <a:moveTo>
                      <a:pt x="215" y="1"/>
                    </a:moveTo>
                    <a:lnTo>
                      <a:pt x="215" y="1"/>
                    </a:lnTo>
                    <a:cubicBezTo>
                      <a:pt x="156" y="775"/>
                      <a:pt x="60" y="1561"/>
                      <a:pt x="1" y="2334"/>
                    </a:cubicBezTo>
                    <a:cubicBezTo>
                      <a:pt x="1" y="2340"/>
                      <a:pt x="10" y="2343"/>
                      <a:pt x="19" y="2343"/>
                    </a:cubicBezTo>
                    <a:cubicBezTo>
                      <a:pt x="28" y="2343"/>
                      <a:pt x="36" y="2340"/>
                      <a:pt x="36" y="2334"/>
                    </a:cubicBezTo>
                    <a:cubicBezTo>
                      <a:pt x="203" y="1572"/>
                      <a:pt x="227" y="775"/>
                      <a:pt x="2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5"/>
              <p:cNvSpPr/>
              <p:nvPr/>
            </p:nvSpPr>
            <p:spPr>
              <a:xfrm>
                <a:off x="2925350" y="2508025"/>
                <a:ext cx="2400" cy="57850"/>
              </a:xfrm>
              <a:custGeom>
                <a:avLst/>
                <a:gdLst/>
                <a:ahLst/>
                <a:cxnLst/>
                <a:rect l="l" t="t" r="r" b="b"/>
                <a:pathLst>
                  <a:path w="96" h="2314" extrusionOk="0">
                    <a:moveTo>
                      <a:pt x="48" y="1"/>
                    </a:moveTo>
                    <a:cubicBezTo>
                      <a:pt x="42" y="1"/>
                      <a:pt x="36" y="7"/>
                      <a:pt x="36" y="18"/>
                    </a:cubicBezTo>
                    <a:cubicBezTo>
                      <a:pt x="36" y="769"/>
                      <a:pt x="1" y="1542"/>
                      <a:pt x="13" y="2304"/>
                    </a:cubicBezTo>
                    <a:cubicBezTo>
                      <a:pt x="13" y="2310"/>
                      <a:pt x="18" y="2313"/>
                      <a:pt x="24" y="2313"/>
                    </a:cubicBezTo>
                    <a:cubicBezTo>
                      <a:pt x="30" y="2313"/>
                      <a:pt x="36" y="2310"/>
                      <a:pt x="36" y="2304"/>
                    </a:cubicBezTo>
                    <a:cubicBezTo>
                      <a:pt x="96" y="1542"/>
                      <a:pt x="72" y="769"/>
                      <a:pt x="60" y="18"/>
                    </a:cubicBezTo>
                    <a:cubicBezTo>
                      <a:pt x="60" y="7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5"/>
              <p:cNvSpPr/>
              <p:nvPr/>
            </p:nvSpPr>
            <p:spPr>
              <a:xfrm>
                <a:off x="2927425" y="2523650"/>
                <a:ext cx="3025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03" extrusionOk="0">
                    <a:moveTo>
                      <a:pt x="49" y="1"/>
                    </a:moveTo>
                    <a:cubicBezTo>
                      <a:pt x="49" y="620"/>
                      <a:pt x="1" y="1263"/>
                      <a:pt x="61" y="1894"/>
                    </a:cubicBezTo>
                    <a:cubicBezTo>
                      <a:pt x="61" y="1900"/>
                      <a:pt x="69" y="1903"/>
                      <a:pt x="78" y="1903"/>
                    </a:cubicBezTo>
                    <a:cubicBezTo>
                      <a:pt x="87" y="1903"/>
                      <a:pt x="96" y="1900"/>
                      <a:pt x="96" y="1894"/>
                    </a:cubicBezTo>
                    <a:cubicBezTo>
                      <a:pt x="120" y="1263"/>
                      <a:pt x="72" y="620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5"/>
              <p:cNvSpPr/>
              <p:nvPr/>
            </p:nvSpPr>
            <p:spPr>
              <a:xfrm>
                <a:off x="2917325" y="2618825"/>
                <a:ext cx="3425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790" extrusionOk="0">
                    <a:moveTo>
                      <a:pt x="1353" y="0"/>
                    </a:moveTo>
                    <a:cubicBezTo>
                      <a:pt x="1350" y="0"/>
                      <a:pt x="1348" y="1"/>
                      <a:pt x="1346" y="4"/>
                    </a:cubicBezTo>
                    <a:cubicBezTo>
                      <a:pt x="1119" y="135"/>
                      <a:pt x="917" y="266"/>
                      <a:pt x="691" y="385"/>
                    </a:cubicBezTo>
                    <a:cubicBezTo>
                      <a:pt x="465" y="504"/>
                      <a:pt x="226" y="611"/>
                      <a:pt x="24" y="766"/>
                    </a:cubicBezTo>
                    <a:cubicBezTo>
                      <a:pt x="0" y="778"/>
                      <a:pt x="0" y="789"/>
                      <a:pt x="36" y="789"/>
                    </a:cubicBezTo>
                    <a:cubicBezTo>
                      <a:pt x="512" y="647"/>
                      <a:pt x="988" y="313"/>
                      <a:pt x="1369" y="16"/>
                    </a:cubicBezTo>
                    <a:cubicBezTo>
                      <a:pt x="1369" y="16"/>
                      <a:pt x="1362" y="0"/>
                      <a:pt x="13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5"/>
              <p:cNvSpPr/>
              <p:nvPr/>
            </p:nvSpPr>
            <p:spPr>
              <a:xfrm>
                <a:off x="2918800" y="2627750"/>
                <a:ext cx="31175" cy="19325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773" extrusionOk="0">
                    <a:moveTo>
                      <a:pt x="1227" y="1"/>
                    </a:moveTo>
                    <a:cubicBezTo>
                      <a:pt x="1223" y="1"/>
                      <a:pt x="1219" y="2"/>
                      <a:pt x="1215" y="4"/>
                    </a:cubicBezTo>
                    <a:cubicBezTo>
                      <a:pt x="929" y="111"/>
                      <a:pt x="656" y="254"/>
                      <a:pt x="406" y="421"/>
                    </a:cubicBezTo>
                    <a:cubicBezTo>
                      <a:pt x="298" y="480"/>
                      <a:pt x="25" y="587"/>
                      <a:pt x="1" y="730"/>
                    </a:cubicBezTo>
                    <a:cubicBezTo>
                      <a:pt x="1" y="742"/>
                      <a:pt x="1" y="742"/>
                      <a:pt x="25" y="766"/>
                    </a:cubicBezTo>
                    <a:cubicBezTo>
                      <a:pt x="33" y="770"/>
                      <a:pt x="39" y="773"/>
                      <a:pt x="44" y="773"/>
                    </a:cubicBezTo>
                    <a:cubicBezTo>
                      <a:pt x="53" y="773"/>
                      <a:pt x="61" y="765"/>
                      <a:pt x="84" y="742"/>
                    </a:cubicBezTo>
                    <a:lnTo>
                      <a:pt x="96" y="730"/>
                    </a:lnTo>
                    <a:lnTo>
                      <a:pt x="96" y="718"/>
                    </a:lnTo>
                    <a:cubicBezTo>
                      <a:pt x="96" y="706"/>
                      <a:pt x="87" y="700"/>
                      <a:pt x="78" y="700"/>
                    </a:cubicBezTo>
                    <a:cubicBezTo>
                      <a:pt x="73" y="700"/>
                      <a:pt x="68" y="702"/>
                      <a:pt x="65" y="706"/>
                    </a:cubicBezTo>
                    <a:lnTo>
                      <a:pt x="65" y="706"/>
                    </a:lnTo>
                    <a:cubicBezTo>
                      <a:pt x="102" y="651"/>
                      <a:pt x="336" y="538"/>
                      <a:pt x="358" y="516"/>
                    </a:cubicBezTo>
                    <a:cubicBezTo>
                      <a:pt x="453" y="456"/>
                      <a:pt x="560" y="397"/>
                      <a:pt x="644" y="361"/>
                    </a:cubicBezTo>
                    <a:lnTo>
                      <a:pt x="1227" y="40"/>
                    </a:lnTo>
                    <a:cubicBezTo>
                      <a:pt x="1246" y="20"/>
                      <a:pt x="1242" y="1"/>
                      <a:pt x="12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5"/>
              <p:cNvSpPr/>
              <p:nvPr/>
            </p:nvSpPr>
            <p:spPr>
              <a:xfrm>
                <a:off x="2916775" y="2636975"/>
                <a:ext cx="27050" cy="15075"/>
              </a:xfrm>
              <a:custGeom>
                <a:avLst/>
                <a:gdLst/>
                <a:ahLst/>
                <a:cxnLst/>
                <a:rect l="l" t="t" r="r" b="b"/>
                <a:pathLst>
                  <a:path w="1082" h="603" extrusionOk="0">
                    <a:moveTo>
                      <a:pt x="1069" y="1"/>
                    </a:moveTo>
                    <a:cubicBezTo>
                      <a:pt x="1066" y="1"/>
                      <a:pt x="1062" y="2"/>
                      <a:pt x="1058" y="4"/>
                    </a:cubicBezTo>
                    <a:cubicBezTo>
                      <a:pt x="713" y="171"/>
                      <a:pt x="308" y="337"/>
                      <a:pt x="10" y="575"/>
                    </a:cubicBezTo>
                    <a:cubicBezTo>
                      <a:pt x="1" y="585"/>
                      <a:pt x="7" y="603"/>
                      <a:pt x="16" y="603"/>
                    </a:cubicBezTo>
                    <a:cubicBezTo>
                      <a:pt x="18" y="603"/>
                      <a:pt x="20" y="602"/>
                      <a:pt x="22" y="599"/>
                    </a:cubicBezTo>
                    <a:cubicBezTo>
                      <a:pt x="379" y="480"/>
                      <a:pt x="737" y="230"/>
                      <a:pt x="1070" y="40"/>
                    </a:cubicBezTo>
                    <a:cubicBezTo>
                      <a:pt x="1080" y="20"/>
                      <a:pt x="1081" y="1"/>
                      <a:pt x="10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5"/>
              <p:cNvSpPr/>
              <p:nvPr/>
            </p:nvSpPr>
            <p:spPr>
              <a:xfrm>
                <a:off x="2925650" y="2666525"/>
                <a:ext cx="69675" cy="312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1251" extrusionOk="0">
                    <a:moveTo>
                      <a:pt x="2751" y="1"/>
                    </a:moveTo>
                    <a:cubicBezTo>
                      <a:pt x="1858" y="501"/>
                      <a:pt x="1013" y="906"/>
                      <a:pt x="24" y="1203"/>
                    </a:cubicBezTo>
                    <a:cubicBezTo>
                      <a:pt x="1" y="1215"/>
                      <a:pt x="1" y="1251"/>
                      <a:pt x="24" y="1251"/>
                    </a:cubicBezTo>
                    <a:cubicBezTo>
                      <a:pt x="1001" y="1037"/>
                      <a:pt x="1977" y="620"/>
                      <a:pt x="2763" y="24"/>
                    </a:cubicBezTo>
                    <a:cubicBezTo>
                      <a:pt x="2787" y="13"/>
                      <a:pt x="2763" y="1"/>
                      <a:pt x="27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5"/>
              <p:cNvSpPr/>
              <p:nvPr/>
            </p:nvSpPr>
            <p:spPr>
              <a:xfrm>
                <a:off x="2959125" y="2651900"/>
                <a:ext cx="71250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2850" h="1565" extrusionOk="0">
                    <a:moveTo>
                      <a:pt x="2793" y="0"/>
                    </a:moveTo>
                    <a:cubicBezTo>
                      <a:pt x="2789" y="0"/>
                      <a:pt x="2785" y="1"/>
                      <a:pt x="2781" y="2"/>
                    </a:cubicBezTo>
                    <a:cubicBezTo>
                      <a:pt x="1948" y="657"/>
                      <a:pt x="817" y="836"/>
                      <a:pt x="31" y="1526"/>
                    </a:cubicBezTo>
                    <a:cubicBezTo>
                      <a:pt x="0" y="1536"/>
                      <a:pt x="22" y="1564"/>
                      <a:pt x="44" y="1564"/>
                    </a:cubicBezTo>
                    <a:cubicBezTo>
                      <a:pt x="48" y="1564"/>
                      <a:pt x="51" y="1564"/>
                      <a:pt x="55" y="1562"/>
                    </a:cubicBezTo>
                    <a:cubicBezTo>
                      <a:pt x="971" y="1074"/>
                      <a:pt x="2079" y="776"/>
                      <a:pt x="2829" y="50"/>
                    </a:cubicBezTo>
                    <a:cubicBezTo>
                      <a:pt x="2850" y="39"/>
                      <a:pt x="2824" y="0"/>
                      <a:pt x="27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5"/>
              <p:cNvSpPr/>
              <p:nvPr/>
            </p:nvSpPr>
            <p:spPr>
              <a:xfrm>
                <a:off x="2948900" y="2652675"/>
                <a:ext cx="79000" cy="39975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599" extrusionOk="0">
                    <a:moveTo>
                      <a:pt x="3122" y="0"/>
                    </a:moveTo>
                    <a:cubicBezTo>
                      <a:pt x="3117" y="0"/>
                      <a:pt x="3112" y="2"/>
                      <a:pt x="3107" y="7"/>
                    </a:cubicBezTo>
                    <a:cubicBezTo>
                      <a:pt x="2095" y="555"/>
                      <a:pt x="1047" y="1043"/>
                      <a:pt x="23" y="1567"/>
                    </a:cubicBezTo>
                    <a:cubicBezTo>
                      <a:pt x="5" y="1576"/>
                      <a:pt x="1" y="1599"/>
                      <a:pt x="15" y="1599"/>
                    </a:cubicBezTo>
                    <a:cubicBezTo>
                      <a:pt x="20" y="1599"/>
                      <a:pt x="26" y="1596"/>
                      <a:pt x="35" y="1591"/>
                    </a:cubicBezTo>
                    <a:cubicBezTo>
                      <a:pt x="1118" y="1293"/>
                      <a:pt x="2226" y="686"/>
                      <a:pt x="3131" y="31"/>
                    </a:cubicBezTo>
                    <a:cubicBezTo>
                      <a:pt x="3159" y="31"/>
                      <a:pt x="3142" y="0"/>
                      <a:pt x="3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5"/>
              <p:cNvSpPr/>
              <p:nvPr/>
            </p:nvSpPr>
            <p:spPr>
              <a:xfrm>
                <a:off x="2959575" y="2663000"/>
                <a:ext cx="48375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785" extrusionOk="0">
                    <a:moveTo>
                      <a:pt x="1895" y="1"/>
                    </a:moveTo>
                    <a:cubicBezTo>
                      <a:pt x="1887" y="1"/>
                      <a:pt x="1879" y="4"/>
                      <a:pt x="1870" y="11"/>
                    </a:cubicBezTo>
                    <a:cubicBezTo>
                      <a:pt x="1275" y="273"/>
                      <a:pt x="656" y="487"/>
                      <a:pt x="25" y="737"/>
                    </a:cubicBezTo>
                    <a:cubicBezTo>
                      <a:pt x="1" y="749"/>
                      <a:pt x="13" y="785"/>
                      <a:pt x="37" y="785"/>
                    </a:cubicBezTo>
                    <a:cubicBezTo>
                      <a:pt x="680" y="630"/>
                      <a:pt x="1311" y="368"/>
                      <a:pt x="1906" y="82"/>
                    </a:cubicBezTo>
                    <a:cubicBezTo>
                      <a:pt x="1935" y="53"/>
                      <a:pt x="1925" y="1"/>
                      <a:pt x="18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5"/>
              <p:cNvSpPr/>
              <p:nvPr/>
            </p:nvSpPr>
            <p:spPr>
              <a:xfrm>
                <a:off x="2832475" y="2688600"/>
                <a:ext cx="3092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872" extrusionOk="0">
                    <a:moveTo>
                      <a:pt x="23" y="0"/>
                    </a:moveTo>
                    <a:cubicBezTo>
                      <a:pt x="12" y="0"/>
                      <a:pt x="1" y="14"/>
                      <a:pt x="1" y="23"/>
                    </a:cubicBezTo>
                    <a:cubicBezTo>
                      <a:pt x="60" y="118"/>
                      <a:pt x="84" y="177"/>
                      <a:pt x="156" y="249"/>
                    </a:cubicBezTo>
                    <a:cubicBezTo>
                      <a:pt x="93" y="139"/>
                      <a:pt x="72" y="81"/>
                      <a:pt x="98" y="81"/>
                    </a:cubicBezTo>
                    <a:cubicBezTo>
                      <a:pt x="112" y="81"/>
                      <a:pt x="139" y="97"/>
                      <a:pt x="179" y="130"/>
                    </a:cubicBezTo>
                    <a:cubicBezTo>
                      <a:pt x="227" y="154"/>
                      <a:pt x="287" y="189"/>
                      <a:pt x="334" y="237"/>
                    </a:cubicBezTo>
                    <a:cubicBezTo>
                      <a:pt x="441" y="308"/>
                      <a:pt x="525" y="368"/>
                      <a:pt x="632" y="439"/>
                    </a:cubicBezTo>
                    <a:cubicBezTo>
                      <a:pt x="822" y="570"/>
                      <a:pt x="1013" y="737"/>
                      <a:pt x="1215" y="868"/>
                    </a:cubicBezTo>
                    <a:cubicBezTo>
                      <a:pt x="1218" y="870"/>
                      <a:pt x="1220" y="871"/>
                      <a:pt x="1222" y="871"/>
                    </a:cubicBezTo>
                    <a:cubicBezTo>
                      <a:pt x="1231" y="871"/>
                      <a:pt x="1237" y="854"/>
                      <a:pt x="1227" y="844"/>
                    </a:cubicBezTo>
                    <a:cubicBezTo>
                      <a:pt x="870" y="511"/>
                      <a:pt x="453" y="249"/>
                      <a:pt x="37" y="11"/>
                    </a:cubicBezTo>
                    <a:cubicBezTo>
                      <a:pt x="33" y="3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5"/>
              <p:cNvSpPr/>
              <p:nvPr/>
            </p:nvSpPr>
            <p:spPr>
              <a:xfrm>
                <a:off x="2816700" y="2684975"/>
                <a:ext cx="44675" cy="24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993" extrusionOk="0">
                    <a:moveTo>
                      <a:pt x="37" y="1"/>
                    </a:moveTo>
                    <a:cubicBezTo>
                      <a:pt x="13" y="1"/>
                      <a:pt x="1" y="37"/>
                      <a:pt x="25" y="37"/>
                    </a:cubicBezTo>
                    <a:cubicBezTo>
                      <a:pt x="715" y="227"/>
                      <a:pt x="1203" y="572"/>
                      <a:pt x="1751" y="989"/>
                    </a:cubicBezTo>
                    <a:cubicBezTo>
                      <a:pt x="1753" y="991"/>
                      <a:pt x="1756" y="992"/>
                      <a:pt x="1759" y="992"/>
                    </a:cubicBezTo>
                    <a:cubicBezTo>
                      <a:pt x="1771" y="992"/>
                      <a:pt x="1787" y="973"/>
                      <a:pt x="1787" y="953"/>
                    </a:cubicBezTo>
                    <a:cubicBezTo>
                      <a:pt x="1370" y="453"/>
                      <a:pt x="680" y="120"/>
                      <a:pt x="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5"/>
              <p:cNvSpPr/>
              <p:nvPr/>
            </p:nvSpPr>
            <p:spPr>
              <a:xfrm>
                <a:off x="2830150" y="2689400"/>
                <a:ext cx="41900" cy="24850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94" extrusionOk="0">
                    <a:moveTo>
                      <a:pt x="25" y="0"/>
                    </a:moveTo>
                    <a:cubicBezTo>
                      <a:pt x="8" y="0"/>
                      <a:pt x="0" y="26"/>
                      <a:pt x="11" y="26"/>
                    </a:cubicBezTo>
                    <a:cubicBezTo>
                      <a:pt x="558" y="324"/>
                      <a:pt x="1082" y="669"/>
                      <a:pt x="1630" y="991"/>
                    </a:cubicBezTo>
                    <a:cubicBezTo>
                      <a:pt x="1631" y="992"/>
                      <a:pt x="1634" y="993"/>
                      <a:pt x="1636" y="993"/>
                    </a:cubicBezTo>
                    <a:cubicBezTo>
                      <a:pt x="1651" y="993"/>
                      <a:pt x="1676" y="965"/>
                      <a:pt x="1666" y="955"/>
                    </a:cubicBezTo>
                    <a:cubicBezTo>
                      <a:pt x="1189" y="562"/>
                      <a:pt x="594" y="264"/>
                      <a:pt x="34" y="2"/>
                    </a:cubicBezTo>
                    <a:cubicBezTo>
                      <a:pt x="31" y="1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5"/>
              <p:cNvSpPr/>
              <p:nvPr/>
            </p:nvSpPr>
            <p:spPr>
              <a:xfrm>
                <a:off x="2843800" y="2692125"/>
                <a:ext cx="3830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45" extrusionOk="0">
                    <a:moveTo>
                      <a:pt x="24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500" y="346"/>
                      <a:pt x="977" y="691"/>
                      <a:pt x="1501" y="941"/>
                    </a:cubicBezTo>
                    <a:cubicBezTo>
                      <a:pt x="1503" y="943"/>
                      <a:pt x="1505" y="944"/>
                      <a:pt x="1508" y="944"/>
                    </a:cubicBezTo>
                    <a:cubicBezTo>
                      <a:pt x="1520" y="944"/>
                      <a:pt x="1532" y="925"/>
                      <a:pt x="1512" y="905"/>
                    </a:cubicBezTo>
                    <a:cubicBezTo>
                      <a:pt x="1060" y="572"/>
                      <a:pt x="524" y="298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5"/>
              <p:cNvSpPr/>
              <p:nvPr/>
            </p:nvSpPr>
            <p:spPr>
              <a:xfrm>
                <a:off x="2850950" y="2690925"/>
                <a:ext cx="33300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88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29" y="287"/>
                      <a:pt x="857" y="632"/>
                      <a:pt x="1310" y="882"/>
                    </a:cubicBezTo>
                    <a:cubicBezTo>
                      <a:pt x="1312" y="884"/>
                      <a:pt x="1315" y="885"/>
                      <a:pt x="1317" y="885"/>
                    </a:cubicBezTo>
                    <a:cubicBezTo>
                      <a:pt x="1325" y="885"/>
                      <a:pt x="1331" y="870"/>
                      <a:pt x="1322" y="870"/>
                    </a:cubicBezTo>
                    <a:cubicBezTo>
                      <a:pt x="964" y="513"/>
                      <a:pt x="453" y="239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5"/>
              <p:cNvSpPr/>
              <p:nvPr/>
            </p:nvSpPr>
            <p:spPr>
              <a:xfrm>
                <a:off x="2859875" y="2690650"/>
                <a:ext cx="312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0" extrusionOk="0">
                    <a:moveTo>
                      <a:pt x="12" y="0"/>
                    </a:moveTo>
                    <a:cubicBezTo>
                      <a:pt x="12" y="0"/>
                      <a:pt x="0" y="36"/>
                      <a:pt x="12" y="36"/>
                    </a:cubicBezTo>
                    <a:cubicBezTo>
                      <a:pt x="393" y="298"/>
                      <a:pt x="798" y="607"/>
                      <a:pt x="1215" y="810"/>
                    </a:cubicBezTo>
                    <a:cubicBezTo>
                      <a:pt x="1227" y="810"/>
                      <a:pt x="1250" y="786"/>
                      <a:pt x="1227" y="774"/>
                    </a:cubicBezTo>
                    <a:cubicBezTo>
                      <a:pt x="869" y="476"/>
                      <a:pt x="417" y="238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5"/>
              <p:cNvSpPr/>
              <p:nvPr/>
            </p:nvSpPr>
            <p:spPr>
              <a:xfrm>
                <a:off x="2868900" y="2691275"/>
                <a:ext cx="31075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812" extrusionOk="0">
                    <a:moveTo>
                      <a:pt x="10" y="1"/>
                    </a:moveTo>
                    <a:cubicBezTo>
                      <a:pt x="3" y="1"/>
                      <a:pt x="0" y="14"/>
                      <a:pt x="8" y="23"/>
                    </a:cubicBezTo>
                    <a:cubicBezTo>
                      <a:pt x="366" y="297"/>
                      <a:pt x="794" y="618"/>
                      <a:pt x="1211" y="809"/>
                    </a:cubicBezTo>
                    <a:cubicBezTo>
                      <a:pt x="1213" y="811"/>
                      <a:pt x="1216" y="812"/>
                      <a:pt x="1219" y="812"/>
                    </a:cubicBezTo>
                    <a:cubicBezTo>
                      <a:pt x="1230" y="812"/>
                      <a:pt x="1242" y="794"/>
                      <a:pt x="1223" y="785"/>
                    </a:cubicBezTo>
                    <a:cubicBezTo>
                      <a:pt x="854" y="499"/>
                      <a:pt x="425" y="249"/>
                      <a:pt x="20" y="11"/>
                    </a:cubicBezTo>
                    <a:cubicBezTo>
                      <a:pt x="17" y="3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5"/>
              <p:cNvSpPr/>
              <p:nvPr/>
            </p:nvSpPr>
            <p:spPr>
              <a:xfrm>
                <a:off x="2876550" y="2691225"/>
                <a:ext cx="263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652" extrusionOk="0">
                    <a:moveTo>
                      <a:pt x="24" y="1"/>
                    </a:moveTo>
                    <a:cubicBezTo>
                      <a:pt x="12" y="13"/>
                      <a:pt x="0" y="25"/>
                      <a:pt x="12" y="37"/>
                    </a:cubicBezTo>
                    <a:cubicBezTo>
                      <a:pt x="191" y="132"/>
                      <a:pt x="369" y="215"/>
                      <a:pt x="536" y="322"/>
                    </a:cubicBezTo>
                    <a:cubicBezTo>
                      <a:pt x="702" y="430"/>
                      <a:pt x="845" y="560"/>
                      <a:pt x="1024" y="644"/>
                    </a:cubicBezTo>
                    <a:cubicBezTo>
                      <a:pt x="1027" y="650"/>
                      <a:pt x="1030" y="652"/>
                      <a:pt x="1034" y="652"/>
                    </a:cubicBezTo>
                    <a:cubicBezTo>
                      <a:pt x="1045" y="652"/>
                      <a:pt x="1054" y="629"/>
                      <a:pt x="1036" y="620"/>
                    </a:cubicBezTo>
                    <a:cubicBezTo>
                      <a:pt x="786" y="334"/>
                      <a:pt x="369" y="132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5"/>
              <p:cNvSpPr/>
              <p:nvPr/>
            </p:nvSpPr>
            <p:spPr>
              <a:xfrm>
                <a:off x="2882500" y="2690050"/>
                <a:ext cx="193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521" extrusionOk="0">
                    <a:moveTo>
                      <a:pt x="48" y="0"/>
                    </a:moveTo>
                    <a:cubicBezTo>
                      <a:pt x="12" y="12"/>
                      <a:pt x="0" y="36"/>
                      <a:pt x="24" y="60"/>
                    </a:cubicBezTo>
                    <a:cubicBezTo>
                      <a:pt x="167" y="119"/>
                      <a:pt x="298" y="191"/>
                      <a:pt x="429" y="262"/>
                    </a:cubicBezTo>
                    <a:cubicBezTo>
                      <a:pt x="548" y="334"/>
                      <a:pt x="643" y="441"/>
                      <a:pt x="738" y="512"/>
                    </a:cubicBezTo>
                    <a:cubicBezTo>
                      <a:pt x="744" y="518"/>
                      <a:pt x="749" y="520"/>
                      <a:pt x="753" y="520"/>
                    </a:cubicBezTo>
                    <a:cubicBezTo>
                      <a:pt x="767" y="520"/>
                      <a:pt x="774" y="497"/>
                      <a:pt x="774" y="488"/>
                    </a:cubicBezTo>
                    <a:cubicBezTo>
                      <a:pt x="619" y="250"/>
                      <a:pt x="298" y="84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5"/>
              <p:cNvSpPr/>
              <p:nvPr/>
            </p:nvSpPr>
            <p:spPr>
              <a:xfrm>
                <a:off x="2883075" y="2686475"/>
                <a:ext cx="20525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28" extrusionOk="0">
                    <a:moveTo>
                      <a:pt x="37" y="0"/>
                    </a:moveTo>
                    <a:cubicBezTo>
                      <a:pt x="1" y="0"/>
                      <a:pt x="1" y="24"/>
                      <a:pt x="25" y="36"/>
                    </a:cubicBezTo>
                    <a:cubicBezTo>
                      <a:pt x="156" y="108"/>
                      <a:pt x="275" y="203"/>
                      <a:pt x="406" y="274"/>
                    </a:cubicBezTo>
                    <a:cubicBezTo>
                      <a:pt x="525" y="358"/>
                      <a:pt x="644" y="465"/>
                      <a:pt x="775" y="524"/>
                    </a:cubicBezTo>
                    <a:cubicBezTo>
                      <a:pt x="779" y="527"/>
                      <a:pt x="784" y="527"/>
                      <a:pt x="788" y="527"/>
                    </a:cubicBezTo>
                    <a:cubicBezTo>
                      <a:pt x="806" y="527"/>
                      <a:pt x="820" y="510"/>
                      <a:pt x="811" y="500"/>
                    </a:cubicBezTo>
                    <a:cubicBezTo>
                      <a:pt x="620" y="274"/>
                      <a:pt x="287" y="119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5"/>
              <p:cNvSpPr/>
              <p:nvPr/>
            </p:nvSpPr>
            <p:spPr>
              <a:xfrm>
                <a:off x="2886825" y="2682950"/>
                <a:ext cx="1682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75" extrusionOk="0">
                    <a:moveTo>
                      <a:pt x="27" y="1"/>
                    </a:moveTo>
                    <a:cubicBezTo>
                      <a:pt x="8" y="1"/>
                      <a:pt x="0" y="20"/>
                      <a:pt x="18" y="46"/>
                    </a:cubicBezTo>
                    <a:cubicBezTo>
                      <a:pt x="125" y="118"/>
                      <a:pt x="232" y="189"/>
                      <a:pt x="351" y="284"/>
                    </a:cubicBezTo>
                    <a:cubicBezTo>
                      <a:pt x="434" y="344"/>
                      <a:pt x="542" y="439"/>
                      <a:pt x="649" y="475"/>
                    </a:cubicBezTo>
                    <a:cubicBezTo>
                      <a:pt x="661" y="475"/>
                      <a:pt x="672" y="463"/>
                      <a:pt x="661" y="439"/>
                    </a:cubicBezTo>
                    <a:cubicBezTo>
                      <a:pt x="589" y="356"/>
                      <a:pt x="470" y="296"/>
                      <a:pt x="375" y="237"/>
                    </a:cubicBezTo>
                    <a:cubicBezTo>
                      <a:pt x="268" y="165"/>
                      <a:pt x="149" y="82"/>
                      <a:pt x="53" y="10"/>
                    </a:cubicBezTo>
                    <a:cubicBezTo>
                      <a:pt x="43" y="4"/>
                      <a:pt x="34" y="1"/>
                      <a:pt x="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5"/>
              <p:cNvSpPr/>
              <p:nvPr/>
            </p:nvSpPr>
            <p:spPr>
              <a:xfrm>
                <a:off x="2891175" y="2682825"/>
                <a:ext cx="14850" cy="10900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36" extrusionOk="0">
                    <a:moveTo>
                      <a:pt x="22" y="0"/>
                    </a:moveTo>
                    <a:cubicBezTo>
                      <a:pt x="7" y="0"/>
                      <a:pt x="1" y="18"/>
                      <a:pt x="10" y="27"/>
                    </a:cubicBezTo>
                    <a:cubicBezTo>
                      <a:pt x="117" y="111"/>
                      <a:pt x="213" y="170"/>
                      <a:pt x="320" y="242"/>
                    </a:cubicBezTo>
                    <a:cubicBezTo>
                      <a:pt x="391" y="301"/>
                      <a:pt x="475" y="385"/>
                      <a:pt x="558" y="432"/>
                    </a:cubicBezTo>
                    <a:cubicBezTo>
                      <a:pt x="560" y="434"/>
                      <a:pt x="563" y="435"/>
                      <a:pt x="566" y="435"/>
                    </a:cubicBezTo>
                    <a:cubicBezTo>
                      <a:pt x="578" y="435"/>
                      <a:pt x="594" y="418"/>
                      <a:pt x="594" y="408"/>
                    </a:cubicBezTo>
                    <a:cubicBezTo>
                      <a:pt x="546" y="313"/>
                      <a:pt x="439" y="254"/>
                      <a:pt x="368" y="194"/>
                    </a:cubicBezTo>
                    <a:cubicBezTo>
                      <a:pt x="260" y="123"/>
                      <a:pt x="153" y="63"/>
                      <a:pt x="34" y="4"/>
                    </a:cubicBezTo>
                    <a:cubicBezTo>
                      <a:pt x="30" y="1"/>
                      <a:pt x="25" y="0"/>
                      <a:pt x="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5"/>
              <p:cNvSpPr/>
              <p:nvPr/>
            </p:nvSpPr>
            <p:spPr>
              <a:xfrm>
                <a:off x="2894700" y="2680525"/>
                <a:ext cx="131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06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107" y="96"/>
                      <a:pt x="191" y="167"/>
                      <a:pt x="286" y="238"/>
                    </a:cubicBezTo>
                    <a:cubicBezTo>
                      <a:pt x="346" y="286"/>
                      <a:pt x="405" y="381"/>
                      <a:pt x="488" y="405"/>
                    </a:cubicBezTo>
                    <a:cubicBezTo>
                      <a:pt x="512" y="405"/>
                      <a:pt x="524" y="393"/>
                      <a:pt x="524" y="381"/>
                    </a:cubicBezTo>
                    <a:cubicBezTo>
                      <a:pt x="512" y="286"/>
                      <a:pt x="405" y="238"/>
                      <a:pt x="334" y="179"/>
                    </a:cubicBezTo>
                    <a:cubicBezTo>
                      <a:pt x="238" y="107"/>
                      <a:pt x="131" y="48"/>
                      <a:pt x="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5"/>
              <p:cNvSpPr/>
              <p:nvPr/>
            </p:nvSpPr>
            <p:spPr>
              <a:xfrm>
                <a:off x="2901550" y="2680750"/>
                <a:ext cx="3200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00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27"/>
                    </a:cubicBezTo>
                    <a:cubicBezTo>
                      <a:pt x="0" y="134"/>
                      <a:pt x="24" y="217"/>
                      <a:pt x="95" y="289"/>
                    </a:cubicBezTo>
                    <a:cubicBezTo>
                      <a:pt x="103" y="296"/>
                      <a:pt x="109" y="299"/>
                      <a:pt x="114" y="299"/>
                    </a:cubicBezTo>
                    <a:cubicBezTo>
                      <a:pt x="124" y="299"/>
                      <a:pt x="127" y="285"/>
                      <a:pt x="119" y="277"/>
                    </a:cubicBezTo>
                    <a:cubicBezTo>
                      <a:pt x="72" y="206"/>
                      <a:pt x="24" y="110"/>
                      <a:pt x="24" y="27"/>
                    </a:cubicBezTo>
                    <a:cubicBezTo>
                      <a:pt x="30" y="9"/>
                      <a:pt x="24" y="0"/>
                      <a:pt x="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5"/>
              <p:cNvSpPr/>
              <p:nvPr/>
            </p:nvSpPr>
            <p:spPr>
              <a:xfrm>
                <a:off x="2903025" y="2663625"/>
                <a:ext cx="6275" cy="460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841" extrusionOk="0">
                    <a:moveTo>
                      <a:pt x="109" y="1"/>
                    </a:moveTo>
                    <a:cubicBezTo>
                      <a:pt x="102" y="1"/>
                      <a:pt x="96" y="4"/>
                      <a:pt x="96" y="10"/>
                    </a:cubicBezTo>
                    <a:cubicBezTo>
                      <a:pt x="60" y="45"/>
                      <a:pt x="60" y="21"/>
                      <a:pt x="60" y="69"/>
                    </a:cubicBezTo>
                    <a:cubicBezTo>
                      <a:pt x="42" y="96"/>
                      <a:pt x="51" y="109"/>
                      <a:pt x="57" y="109"/>
                    </a:cubicBezTo>
                    <a:cubicBezTo>
                      <a:pt x="57" y="109"/>
                      <a:pt x="58" y="109"/>
                      <a:pt x="58" y="109"/>
                    </a:cubicBezTo>
                    <a:lnTo>
                      <a:pt x="58" y="109"/>
                    </a:lnTo>
                    <a:cubicBezTo>
                      <a:pt x="40" y="154"/>
                      <a:pt x="84" y="345"/>
                      <a:pt x="84" y="414"/>
                    </a:cubicBezTo>
                    <a:cubicBezTo>
                      <a:pt x="84" y="581"/>
                      <a:pt x="72" y="736"/>
                      <a:pt x="72" y="902"/>
                    </a:cubicBezTo>
                    <a:cubicBezTo>
                      <a:pt x="60" y="1200"/>
                      <a:pt x="24" y="1510"/>
                      <a:pt x="1" y="1807"/>
                    </a:cubicBezTo>
                    <a:cubicBezTo>
                      <a:pt x="4" y="1807"/>
                      <a:pt x="8" y="1807"/>
                      <a:pt x="11" y="1807"/>
                    </a:cubicBezTo>
                    <a:lnTo>
                      <a:pt x="11" y="1807"/>
                    </a:lnTo>
                    <a:cubicBezTo>
                      <a:pt x="12" y="1829"/>
                      <a:pt x="27" y="1840"/>
                      <a:pt x="45" y="1840"/>
                    </a:cubicBezTo>
                    <a:cubicBezTo>
                      <a:pt x="66" y="1840"/>
                      <a:pt x="90" y="1825"/>
                      <a:pt x="96" y="1795"/>
                    </a:cubicBezTo>
                    <a:cubicBezTo>
                      <a:pt x="144" y="1414"/>
                      <a:pt x="179" y="1010"/>
                      <a:pt x="179" y="605"/>
                    </a:cubicBezTo>
                    <a:cubicBezTo>
                      <a:pt x="179" y="438"/>
                      <a:pt x="251" y="164"/>
                      <a:pt x="132" y="10"/>
                    </a:cubicBezTo>
                    <a:cubicBezTo>
                      <a:pt x="126" y="4"/>
                      <a:pt x="117" y="1"/>
                      <a:pt x="1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5"/>
              <p:cNvSpPr/>
              <p:nvPr/>
            </p:nvSpPr>
            <p:spPr>
              <a:xfrm>
                <a:off x="2900050" y="2664300"/>
                <a:ext cx="912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2247" extrusionOk="0">
                    <a:moveTo>
                      <a:pt x="337" y="1"/>
                    </a:moveTo>
                    <a:cubicBezTo>
                      <a:pt x="326" y="1"/>
                      <a:pt x="315" y="10"/>
                      <a:pt x="310" y="30"/>
                    </a:cubicBezTo>
                    <a:cubicBezTo>
                      <a:pt x="96" y="733"/>
                      <a:pt x="1" y="1507"/>
                      <a:pt x="84" y="2233"/>
                    </a:cubicBezTo>
                    <a:cubicBezTo>
                      <a:pt x="84" y="2243"/>
                      <a:pt x="92" y="2247"/>
                      <a:pt x="102" y="2247"/>
                    </a:cubicBezTo>
                    <a:cubicBezTo>
                      <a:pt x="116" y="2247"/>
                      <a:pt x="132" y="2240"/>
                      <a:pt x="132" y="2233"/>
                    </a:cubicBezTo>
                    <a:cubicBezTo>
                      <a:pt x="167" y="1483"/>
                      <a:pt x="203" y="792"/>
                      <a:pt x="358" y="54"/>
                    </a:cubicBezTo>
                    <a:cubicBezTo>
                      <a:pt x="365" y="19"/>
                      <a:pt x="351" y="1"/>
                      <a:pt x="3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5"/>
              <p:cNvSpPr/>
              <p:nvPr/>
            </p:nvSpPr>
            <p:spPr>
              <a:xfrm>
                <a:off x="2903025" y="2668400"/>
                <a:ext cx="5975" cy="59525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381" extrusionOk="0">
                    <a:moveTo>
                      <a:pt x="20" y="0"/>
                    </a:moveTo>
                    <a:cubicBezTo>
                      <a:pt x="16" y="0"/>
                      <a:pt x="13" y="3"/>
                      <a:pt x="13" y="9"/>
                    </a:cubicBezTo>
                    <a:cubicBezTo>
                      <a:pt x="1" y="771"/>
                      <a:pt x="24" y="1616"/>
                      <a:pt x="155" y="2366"/>
                    </a:cubicBezTo>
                    <a:cubicBezTo>
                      <a:pt x="155" y="2377"/>
                      <a:pt x="164" y="2380"/>
                      <a:pt x="174" y="2380"/>
                    </a:cubicBezTo>
                    <a:cubicBezTo>
                      <a:pt x="187" y="2380"/>
                      <a:pt x="203" y="2373"/>
                      <a:pt x="203" y="2366"/>
                    </a:cubicBezTo>
                    <a:cubicBezTo>
                      <a:pt x="239" y="1604"/>
                      <a:pt x="155" y="771"/>
                      <a:pt x="36" y="9"/>
                    </a:cubicBezTo>
                    <a:cubicBezTo>
                      <a:pt x="30" y="3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5"/>
              <p:cNvSpPr/>
              <p:nvPr/>
            </p:nvSpPr>
            <p:spPr>
              <a:xfrm>
                <a:off x="2906000" y="2692600"/>
                <a:ext cx="4500" cy="457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829" extrusionOk="0">
                    <a:moveTo>
                      <a:pt x="40" y="1"/>
                    </a:moveTo>
                    <a:cubicBezTo>
                      <a:pt x="32" y="1"/>
                      <a:pt x="25" y="7"/>
                      <a:pt x="25" y="17"/>
                    </a:cubicBezTo>
                    <a:cubicBezTo>
                      <a:pt x="1" y="589"/>
                      <a:pt x="1" y="1232"/>
                      <a:pt x="84" y="1815"/>
                    </a:cubicBezTo>
                    <a:cubicBezTo>
                      <a:pt x="84" y="1825"/>
                      <a:pt x="93" y="1829"/>
                      <a:pt x="102" y="1829"/>
                    </a:cubicBezTo>
                    <a:cubicBezTo>
                      <a:pt x="116" y="1829"/>
                      <a:pt x="132" y="1822"/>
                      <a:pt x="132" y="1815"/>
                    </a:cubicBezTo>
                    <a:cubicBezTo>
                      <a:pt x="179" y="1232"/>
                      <a:pt x="132" y="589"/>
                      <a:pt x="60" y="29"/>
                    </a:cubicBezTo>
                    <a:cubicBezTo>
                      <a:pt x="60" y="10"/>
                      <a:pt x="49" y="1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5"/>
              <p:cNvSpPr/>
              <p:nvPr/>
            </p:nvSpPr>
            <p:spPr>
              <a:xfrm>
                <a:off x="2902275" y="2698550"/>
                <a:ext cx="8225" cy="431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727" extrusionOk="0">
                    <a:moveTo>
                      <a:pt x="27" y="1"/>
                    </a:moveTo>
                    <a:cubicBezTo>
                      <a:pt x="12" y="1"/>
                      <a:pt x="0" y="10"/>
                      <a:pt x="7" y="29"/>
                    </a:cubicBezTo>
                    <a:cubicBezTo>
                      <a:pt x="102" y="589"/>
                      <a:pt x="114" y="1149"/>
                      <a:pt x="174" y="1708"/>
                    </a:cubicBezTo>
                    <a:cubicBezTo>
                      <a:pt x="174" y="1715"/>
                      <a:pt x="187" y="1727"/>
                      <a:pt x="200" y="1727"/>
                    </a:cubicBezTo>
                    <a:cubicBezTo>
                      <a:pt x="208" y="1727"/>
                      <a:pt x="216" y="1722"/>
                      <a:pt x="221" y="1708"/>
                    </a:cubicBezTo>
                    <a:cubicBezTo>
                      <a:pt x="328" y="1172"/>
                      <a:pt x="221" y="529"/>
                      <a:pt x="66" y="17"/>
                    </a:cubicBezTo>
                    <a:cubicBezTo>
                      <a:pt x="56" y="7"/>
                      <a:pt x="40" y="1"/>
                      <a:pt x="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5"/>
              <p:cNvSpPr/>
              <p:nvPr/>
            </p:nvSpPr>
            <p:spPr>
              <a:xfrm>
                <a:off x="2902425" y="2706575"/>
                <a:ext cx="420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307" extrusionOk="0">
                    <a:moveTo>
                      <a:pt x="64" y="1"/>
                    </a:moveTo>
                    <a:cubicBezTo>
                      <a:pt x="54" y="1"/>
                      <a:pt x="48" y="6"/>
                      <a:pt x="48" y="6"/>
                    </a:cubicBezTo>
                    <a:cubicBezTo>
                      <a:pt x="25" y="411"/>
                      <a:pt x="1" y="875"/>
                      <a:pt x="60" y="1280"/>
                    </a:cubicBezTo>
                    <a:cubicBezTo>
                      <a:pt x="60" y="1298"/>
                      <a:pt x="72" y="1307"/>
                      <a:pt x="86" y="1307"/>
                    </a:cubicBezTo>
                    <a:cubicBezTo>
                      <a:pt x="99" y="1307"/>
                      <a:pt x="114" y="1298"/>
                      <a:pt x="120" y="1280"/>
                    </a:cubicBezTo>
                    <a:cubicBezTo>
                      <a:pt x="168" y="887"/>
                      <a:pt x="120" y="411"/>
                      <a:pt x="84" y="6"/>
                    </a:cubicBezTo>
                    <a:cubicBezTo>
                      <a:pt x="76" y="2"/>
                      <a:pt x="70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5"/>
              <p:cNvSpPr/>
              <p:nvPr/>
            </p:nvSpPr>
            <p:spPr>
              <a:xfrm>
                <a:off x="2909275" y="2700300"/>
                <a:ext cx="5675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517" extrusionOk="0">
                    <a:moveTo>
                      <a:pt x="11" y="0"/>
                    </a:moveTo>
                    <a:cubicBezTo>
                      <a:pt x="5" y="0"/>
                      <a:pt x="1" y="12"/>
                      <a:pt x="1" y="19"/>
                    </a:cubicBezTo>
                    <a:cubicBezTo>
                      <a:pt x="108" y="519"/>
                      <a:pt x="84" y="995"/>
                      <a:pt x="84" y="1507"/>
                    </a:cubicBezTo>
                    <a:cubicBezTo>
                      <a:pt x="84" y="1513"/>
                      <a:pt x="93" y="1516"/>
                      <a:pt x="102" y="1516"/>
                    </a:cubicBezTo>
                    <a:cubicBezTo>
                      <a:pt x="111" y="1516"/>
                      <a:pt x="120" y="1513"/>
                      <a:pt x="120" y="1507"/>
                    </a:cubicBezTo>
                    <a:cubicBezTo>
                      <a:pt x="227" y="1019"/>
                      <a:pt x="144" y="495"/>
                      <a:pt x="25" y="19"/>
                    </a:cubicBezTo>
                    <a:cubicBezTo>
                      <a:pt x="20" y="5"/>
                      <a:pt x="15" y="0"/>
                      <a:pt x="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5"/>
              <p:cNvSpPr/>
              <p:nvPr/>
            </p:nvSpPr>
            <p:spPr>
              <a:xfrm>
                <a:off x="2920000" y="2490050"/>
                <a:ext cx="537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021" extrusionOk="0">
                    <a:moveTo>
                      <a:pt x="144" y="1"/>
                    </a:moveTo>
                    <a:cubicBezTo>
                      <a:pt x="136" y="1"/>
                      <a:pt x="131" y="7"/>
                      <a:pt x="131" y="23"/>
                    </a:cubicBezTo>
                    <a:cubicBezTo>
                      <a:pt x="12" y="642"/>
                      <a:pt x="0" y="1392"/>
                      <a:pt x="107" y="2011"/>
                    </a:cubicBezTo>
                    <a:cubicBezTo>
                      <a:pt x="107" y="2017"/>
                      <a:pt x="113" y="2020"/>
                      <a:pt x="122" y="2020"/>
                    </a:cubicBezTo>
                    <a:cubicBezTo>
                      <a:pt x="131" y="2020"/>
                      <a:pt x="143" y="2017"/>
                      <a:pt x="155" y="2011"/>
                    </a:cubicBezTo>
                    <a:cubicBezTo>
                      <a:pt x="215" y="1368"/>
                      <a:pt x="215" y="654"/>
                      <a:pt x="179" y="23"/>
                    </a:cubicBezTo>
                    <a:cubicBezTo>
                      <a:pt x="166" y="10"/>
                      <a:pt x="153" y="1"/>
                      <a:pt x="1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5"/>
              <p:cNvSpPr/>
              <p:nvPr/>
            </p:nvSpPr>
            <p:spPr>
              <a:xfrm>
                <a:off x="2922675" y="2452950"/>
                <a:ext cx="3600" cy="660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642" extrusionOk="0">
                    <a:moveTo>
                      <a:pt x="72" y="1"/>
                    </a:moveTo>
                    <a:cubicBezTo>
                      <a:pt x="66" y="1"/>
                      <a:pt x="60" y="7"/>
                      <a:pt x="60" y="19"/>
                    </a:cubicBezTo>
                    <a:cubicBezTo>
                      <a:pt x="24" y="876"/>
                      <a:pt x="0" y="1757"/>
                      <a:pt x="48" y="2614"/>
                    </a:cubicBezTo>
                    <a:cubicBezTo>
                      <a:pt x="48" y="2632"/>
                      <a:pt x="57" y="2641"/>
                      <a:pt x="66" y="2641"/>
                    </a:cubicBezTo>
                    <a:cubicBezTo>
                      <a:pt x="75" y="2641"/>
                      <a:pt x="84" y="2632"/>
                      <a:pt x="84" y="2614"/>
                    </a:cubicBezTo>
                    <a:cubicBezTo>
                      <a:pt x="143" y="1757"/>
                      <a:pt x="120" y="876"/>
                      <a:pt x="84" y="19"/>
                    </a:cubicBezTo>
                    <a:cubicBezTo>
                      <a:pt x="84" y="7"/>
                      <a:pt x="78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5"/>
              <p:cNvSpPr/>
              <p:nvPr/>
            </p:nvSpPr>
            <p:spPr>
              <a:xfrm>
                <a:off x="2925350" y="2450800"/>
                <a:ext cx="53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537" extrusionOk="0">
                    <a:moveTo>
                      <a:pt x="13" y="1"/>
                    </a:moveTo>
                    <a:cubicBezTo>
                      <a:pt x="7" y="1"/>
                      <a:pt x="1" y="4"/>
                      <a:pt x="1" y="10"/>
                    </a:cubicBezTo>
                    <a:cubicBezTo>
                      <a:pt x="36" y="843"/>
                      <a:pt x="36" y="1676"/>
                      <a:pt x="72" y="2510"/>
                    </a:cubicBezTo>
                    <a:cubicBezTo>
                      <a:pt x="72" y="2528"/>
                      <a:pt x="78" y="2537"/>
                      <a:pt x="87" y="2537"/>
                    </a:cubicBezTo>
                    <a:cubicBezTo>
                      <a:pt x="96" y="2537"/>
                      <a:pt x="108" y="2528"/>
                      <a:pt x="120" y="2510"/>
                    </a:cubicBezTo>
                    <a:cubicBezTo>
                      <a:pt x="215" y="1688"/>
                      <a:pt x="144" y="819"/>
                      <a:pt x="24" y="10"/>
                    </a:cubicBezTo>
                    <a:cubicBezTo>
                      <a:pt x="24" y="4"/>
                      <a:pt x="18" y="1"/>
                      <a:pt x="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5"/>
              <p:cNvSpPr/>
              <p:nvPr/>
            </p:nvSpPr>
            <p:spPr>
              <a:xfrm>
                <a:off x="2926025" y="2447675"/>
                <a:ext cx="21975" cy="27600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104" extrusionOk="0">
                    <a:moveTo>
                      <a:pt x="856" y="0"/>
                    </a:moveTo>
                    <a:cubicBezTo>
                      <a:pt x="852" y="0"/>
                      <a:pt x="848" y="1"/>
                      <a:pt x="843" y="4"/>
                    </a:cubicBezTo>
                    <a:cubicBezTo>
                      <a:pt x="700" y="170"/>
                      <a:pt x="581" y="349"/>
                      <a:pt x="450" y="504"/>
                    </a:cubicBezTo>
                    <a:cubicBezTo>
                      <a:pt x="295" y="706"/>
                      <a:pt x="128" y="885"/>
                      <a:pt x="9" y="1087"/>
                    </a:cubicBezTo>
                    <a:cubicBezTo>
                      <a:pt x="1" y="1095"/>
                      <a:pt x="16" y="1104"/>
                      <a:pt x="30" y="1104"/>
                    </a:cubicBezTo>
                    <a:cubicBezTo>
                      <a:pt x="36" y="1104"/>
                      <a:pt x="42" y="1102"/>
                      <a:pt x="45" y="1099"/>
                    </a:cubicBezTo>
                    <a:cubicBezTo>
                      <a:pt x="188" y="956"/>
                      <a:pt x="331" y="777"/>
                      <a:pt x="450" y="599"/>
                    </a:cubicBezTo>
                    <a:cubicBezTo>
                      <a:pt x="593" y="408"/>
                      <a:pt x="748" y="206"/>
                      <a:pt x="879" y="15"/>
                    </a:cubicBezTo>
                    <a:cubicBezTo>
                      <a:pt x="879" y="15"/>
                      <a:pt x="871" y="0"/>
                      <a:pt x="8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5"/>
              <p:cNvSpPr/>
              <p:nvPr/>
            </p:nvSpPr>
            <p:spPr>
              <a:xfrm>
                <a:off x="2927200" y="2453575"/>
                <a:ext cx="2577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152" extrusionOk="0">
                    <a:moveTo>
                      <a:pt x="1020" y="1"/>
                    </a:moveTo>
                    <a:cubicBezTo>
                      <a:pt x="1017" y="1"/>
                      <a:pt x="1014" y="2"/>
                      <a:pt x="1010" y="6"/>
                    </a:cubicBezTo>
                    <a:cubicBezTo>
                      <a:pt x="832" y="196"/>
                      <a:pt x="665" y="411"/>
                      <a:pt x="486" y="601"/>
                    </a:cubicBezTo>
                    <a:cubicBezTo>
                      <a:pt x="320" y="780"/>
                      <a:pt x="165" y="946"/>
                      <a:pt x="10" y="1125"/>
                    </a:cubicBezTo>
                    <a:cubicBezTo>
                      <a:pt x="0" y="1135"/>
                      <a:pt x="14" y="1152"/>
                      <a:pt x="32" y="1152"/>
                    </a:cubicBezTo>
                    <a:cubicBezTo>
                      <a:pt x="37" y="1152"/>
                      <a:pt x="41" y="1151"/>
                      <a:pt x="46" y="1149"/>
                    </a:cubicBezTo>
                    <a:cubicBezTo>
                      <a:pt x="415" y="839"/>
                      <a:pt x="760" y="411"/>
                      <a:pt x="1022" y="18"/>
                    </a:cubicBezTo>
                    <a:cubicBezTo>
                      <a:pt x="1030" y="9"/>
                      <a:pt x="1027" y="1"/>
                      <a:pt x="10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5"/>
              <p:cNvSpPr/>
              <p:nvPr/>
            </p:nvSpPr>
            <p:spPr>
              <a:xfrm>
                <a:off x="2928000" y="2458100"/>
                <a:ext cx="33700" cy="3655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462" extrusionOk="0">
                    <a:moveTo>
                      <a:pt x="1015" y="0"/>
                    </a:moveTo>
                    <a:cubicBezTo>
                      <a:pt x="990" y="0"/>
                      <a:pt x="992" y="17"/>
                      <a:pt x="1002" y="27"/>
                    </a:cubicBezTo>
                    <a:cubicBezTo>
                      <a:pt x="1170" y="126"/>
                      <a:pt x="446" y="920"/>
                      <a:pt x="139" y="1250"/>
                    </a:cubicBezTo>
                    <a:lnTo>
                      <a:pt x="139" y="1250"/>
                    </a:lnTo>
                    <a:cubicBezTo>
                      <a:pt x="137" y="1250"/>
                      <a:pt x="135" y="1252"/>
                      <a:pt x="133" y="1253"/>
                    </a:cubicBezTo>
                    <a:cubicBezTo>
                      <a:pt x="127" y="1261"/>
                      <a:pt x="121" y="1269"/>
                      <a:pt x="114" y="1276"/>
                    </a:cubicBezTo>
                    <a:lnTo>
                      <a:pt x="114" y="1276"/>
                    </a:lnTo>
                    <a:cubicBezTo>
                      <a:pt x="64" y="1330"/>
                      <a:pt x="28" y="1369"/>
                      <a:pt x="14" y="1384"/>
                    </a:cubicBezTo>
                    <a:cubicBezTo>
                      <a:pt x="17" y="1386"/>
                      <a:pt x="19" y="1388"/>
                      <a:pt x="22" y="1389"/>
                    </a:cubicBezTo>
                    <a:lnTo>
                      <a:pt x="22" y="1389"/>
                    </a:lnTo>
                    <a:cubicBezTo>
                      <a:pt x="1" y="1424"/>
                      <a:pt x="20" y="1461"/>
                      <a:pt x="49" y="1461"/>
                    </a:cubicBezTo>
                    <a:cubicBezTo>
                      <a:pt x="60" y="1461"/>
                      <a:pt x="73" y="1456"/>
                      <a:pt x="85" y="1444"/>
                    </a:cubicBezTo>
                    <a:cubicBezTo>
                      <a:pt x="228" y="1313"/>
                      <a:pt x="1347" y="134"/>
                      <a:pt x="1038" y="3"/>
                    </a:cubicBezTo>
                    <a:cubicBezTo>
                      <a:pt x="1029" y="1"/>
                      <a:pt x="1021" y="0"/>
                      <a:pt x="1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5"/>
              <p:cNvSpPr/>
              <p:nvPr/>
            </p:nvSpPr>
            <p:spPr>
              <a:xfrm>
                <a:off x="2924925" y="2468475"/>
                <a:ext cx="306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384" extrusionOk="0">
                    <a:moveTo>
                      <a:pt x="1200" y="0"/>
                    </a:moveTo>
                    <a:cubicBezTo>
                      <a:pt x="1192" y="0"/>
                      <a:pt x="1183" y="2"/>
                      <a:pt x="1173" y="5"/>
                    </a:cubicBezTo>
                    <a:cubicBezTo>
                      <a:pt x="970" y="231"/>
                      <a:pt x="768" y="481"/>
                      <a:pt x="565" y="707"/>
                    </a:cubicBezTo>
                    <a:cubicBezTo>
                      <a:pt x="387" y="910"/>
                      <a:pt x="172" y="1124"/>
                      <a:pt x="18" y="1339"/>
                    </a:cubicBezTo>
                    <a:cubicBezTo>
                      <a:pt x="0" y="1364"/>
                      <a:pt x="14" y="1384"/>
                      <a:pt x="32" y="1384"/>
                    </a:cubicBezTo>
                    <a:cubicBezTo>
                      <a:pt x="39" y="1384"/>
                      <a:pt x="47" y="1381"/>
                      <a:pt x="53" y="1374"/>
                    </a:cubicBezTo>
                    <a:cubicBezTo>
                      <a:pt x="482" y="1005"/>
                      <a:pt x="875" y="481"/>
                      <a:pt x="1208" y="17"/>
                    </a:cubicBezTo>
                    <a:cubicBezTo>
                      <a:pt x="1225" y="9"/>
                      <a:pt x="1218" y="0"/>
                      <a:pt x="1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5"/>
              <p:cNvSpPr/>
              <p:nvPr/>
            </p:nvSpPr>
            <p:spPr>
              <a:xfrm>
                <a:off x="2926075" y="2476325"/>
                <a:ext cx="29375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1175" h="1366" extrusionOk="0">
                    <a:moveTo>
                      <a:pt x="1174" y="1"/>
                    </a:moveTo>
                    <a:lnTo>
                      <a:pt x="1174" y="1"/>
                    </a:lnTo>
                    <a:cubicBezTo>
                      <a:pt x="984" y="215"/>
                      <a:pt x="817" y="453"/>
                      <a:pt x="615" y="667"/>
                    </a:cubicBezTo>
                    <a:cubicBezTo>
                      <a:pt x="424" y="894"/>
                      <a:pt x="222" y="1084"/>
                      <a:pt x="19" y="1298"/>
                    </a:cubicBezTo>
                    <a:cubicBezTo>
                      <a:pt x="1" y="1336"/>
                      <a:pt x="26" y="1365"/>
                      <a:pt x="54" y="1365"/>
                    </a:cubicBezTo>
                    <a:cubicBezTo>
                      <a:pt x="63" y="1365"/>
                      <a:pt x="71" y="1363"/>
                      <a:pt x="79" y="1358"/>
                    </a:cubicBezTo>
                    <a:cubicBezTo>
                      <a:pt x="531" y="1013"/>
                      <a:pt x="960" y="513"/>
                      <a:pt x="11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5"/>
              <p:cNvSpPr/>
              <p:nvPr/>
            </p:nvSpPr>
            <p:spPr>
              <a:xfrm>
                <a:off x="2926900" y="2488475"/>
                <a:ext cx="2885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233" extrusionOk="0">
                    <a:moveTo>
                      <a:pt x="958" y="0"/>
                    </a:moveTo>
                    <a:cubicBezTo>
                      <a:pt x="951" y="0"/>
                      <a:pt x="952" y="28"/>
                      <a:pt x="963" y="38"/>
                    </a:cubicBezTo>
                    <a:cubicBezTo>
                      <a:pt x="1022" y="62"/>
                      <a:pt x="486" y="634"/>
                      <a:pt x="439" y="693"/>
                    </a:cubicBezTo>
                    <a:cubicBezTo>
                      <a:pt x="296" y="860"/>
                      <a:pt x="117" y="1003"/>
                      <a:pt x="10" y="1193"/>
                    </a:cubicBezTo>
                    <a:cubicBezTo>
                      <a:pt x="0" y="1213"/>
                      <a:pt x="14" y="1232"/>
                      <a:pt x="26" y="1232"/>
                    </a:cubicBezTo>
                    <a:cubicBezTo>
                      <a:pt x="29" y="1232"/>
                      <a:pt x="32" y="1231"/>
                      <a:pt x="34" y="1229"/>
                    </a:cubicBezTo>
                    <a:cubicBezTo>
                      <a:pt x="201" y="1122"/>
                      <a:pt x="320" y="967"/>
                      <a:pt x="439" y="824"/>
                    </a:cubicBezTo>
                    <a:cubicBezTo>
                      <a:pt x="593" y="658"/>
                      <a:pt x="736" y="503"/>
                      <a:pt x="867" y="336"/>
                    </a:cubicBezTo>
                    <a:cubicBezTo>
                      <a:pt x="927" y="277"/>
                      <a:pt x="1153" y="50"/>
                      <a:pt x="963" y="3"/>
                    </a:cubicBezTo>
                    <a:cubicBezTo>
                      <a:pt x="961" y="1"/>
                      <a:pt x="959" y="0"/>
                      <a:pt x="9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5"/>
              <p:cNvSpPr/>
              <p:nvPr/>
            </p:nvSpPr>
            <p:spPr>
              <a:xfrm>
                <a:off x="2930700" y="2503025"/>
                <a:ext cx="21350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886" extrusionOk="0">
                    <a:moveTo>
                      <a:pt x="830" y="1"/>
                    </a:moveTo>
                    <a:cubicBezTo>
                      <a:pt x="827" y="1"/>
                      <a:pt x="825" y="2"/>
                      <a:pt x="822" y="4"/>
                    </a:cubicBezTo>
                    <a:cubicBezTo>
                      <a:pt x="644" y="111"/>
                      <a:pt x="513" y="290"/>
                      <a:pt x="382" y="433"/>
                    </a:cubicBezTo>
                    <a:cubicBezTo>
                      <a:pt x="263" y="552"/>
                      <a:pt x="60" y="683"/>
                      <a:pt x="1" y="849"/>
                    </a:cubicBezTo>
                    <a:cubicBezTo>
                      <a:pt x="1" y="873"/>
                      <a:pt x="25" y="885"/>
                      <a:pt x="25" y="885"/>
                    </a:cubicBezTo>
                    <a:cubicBezTo>
                      <a:pt x="180" y="826"/>
                      <a:pt x="322" y="635"/>
                      <a:pt x="441" y="516"/>
                    </a:cubicBezTo>
                    <a:cubicBezTo>
                      <a:pt x="572" y="361"/>
                      <a:pt x="751" y="218"/>
                      <a:pt x="834" y="40"/>
                    </a:cubicBezTo>
                    <a:cubicBezTo>
                      <a:pt x="854" y="20"/>
                      <a:pt x="842" y="1"/>
                      <a:pt x="8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5"/>
              <p:cNvSpPr/>
              <p:nvPr/>
            </p:nvSpPr>
            <p:spPr>
              <a:xfrm>
                <a:off x="2927375" y="2511950"/>
                <a:ext cx="2312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851" extrusionOk="0">
                    <a:moveTo>
                      <a:pt x="893" y="1"/>
                    </a:moveTo>
                    <a:cubicBezTo>
                      <a:pt x="890" y="1"/>
                      <a:pt x="886" y="2"/>
                      <a:pt x="884" y="4"/>
                    </a:cubicBezTo>
                    <a:cubicBezTo>
                      <a:pt x="729" y="111"/>
                      <a:pt x="610" y="242"/>
                      <a:pt x="479" y="362"/>
                    </a:cubicBezTo>
                    <a:cubicBezTo>
                      <a:pt x="360" y="471"/>
                      <a:pt x="241" y="588"/>
                      <a:pt x="123" y="706"/>
                    </a:cubicBezTo>
                    <a:lnTo>
                      <a:pt x="123" y="706"/>
                    </a:lnTo>
                    <a:cubicBezTo>
                      <a:pt x="98" y="726"/>
                      <a:pt x="72" y="746"/>
                      <a:pt x="39" y="766"/>
                    </a:cubicBezTo>
                    <a:cubicBezTo>
                      <a:pt x="0" y="785"/>
                      <a:pt x="31" y="851"/>
                      <a:pt x="76" y="851"/>
                    </a:cubicBezTo>
                    <a:cubicBezTo>
                      <a:pt x="87" y="851"/>
                      <a:pt x="99" y="847"/>
                      <a:pt x="110" y="838"/>
                    </a:cubicBezTo>
                    <a:cubicBezTo>
                      <a:pt x="112" y="836"/>
                      <a:pt x="113" y="835"/>
                      <a:pt x="115" y="833"/>
                    </a:cubicBezTo>
                    <a:lnTo>
                      <a:pt x="115" y="833"/>
                    </a:lnTo>
                    <a:cubicBezTo>
                      <a:pt x="117" y="835"/>
                      <a:pt x="120" y="837"/>
                      <a:pt x="122" y="838"/>
                    </a:cubicBezTo>
                    <a:cubicBezTo>
                      <a:pt x="131" y="826"/>
                      <a:pt x="139" y="815"/>
                      <a:pt x="146" y="804"/>
                    </a:cubicBezTo>
                    <a:lnTo>
                      <a:pt x="146" y="804"/>
                    </a:lnTo>
                    <a:cubicBezTo>
                      <a:pt x="277" y="684"/>
                      <a:pt x="408" y="563"/>
                      <a:pt x="539" y="421"/>
                    </a:cubicBezTo>
                    <a:cubicBezTo>
                      <a:pt x="658" y="302"/>
                      <a:pt x="813" y="171"/>
                      <a:pt x="896" y="16"/>
                    </a:cubicBezTo>
                    <a:cubicBezTo>
                      <a:pt x="925" y="16"/>
                      <a:pt x="907" y="1"/>
                      <a:pt x="8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5"/>
              <p:cNvSpPr/>
              <p:nvPr/>
            </p:nvSpPr>
            <p:spPr>
              <a:xfrm>
                <a:off x="2927750" y="2512625"/>
                <a:ext cx="25675" cy="23400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936" extrusionOk="0">
                    <a:moveTo>
                      <a:pt x="976" y="0"/>
                    </a:moveTo>
                    <a:cubicBezTo>
                      <a:pt x="965" y="0"/>
                      <a:pt x="953" y="4"/>
                      <a:pt x="940" y="13"/>
                    </a:cubicBezTo>
                    <a:cubicBezTo>
                      <a:pt x="647" y="283"/>
                      <a:pt x="342" y="564"/>
                      <a:pt x="49" y="846"/>
                    </a:cubicBezTo>
                    <a:lnTo>
                      <a:pt x="49" y="846"/>
                    </a:lnTo>
                    <a:cubicBezTo>
                      <a:pt x="48" y="846"/>
                      <a:pt x="48" y="846"/>
                      <a:pt x="48" y="846"/>
                    </a:cubicBezTo>
                    <a:cubicBezTo>
                      <a:pt x="48" y="847"/>
                      <a:pt x="48" y="847"/>
                      <a:pt x="48" y="847"/>
                    </a:cubicBezTo>
                    <a:lnTo>
                      <a:pt x="48" y="847"/>
                    </a:lnTo>
                    <a:cubicBezTo>
                      <a:pt x="44" y="851"/>
                      <a:pt x="40" y="855"/>
                      <a:pt x="36" y="858"/>
                    </a:cubicBezTo>
                    <a:cubicBezTo>
                      <a:pt x="0" y="894"/>
                      <a:pt x="30" y="935"/>
                      <a:pt x="63" y="935"/>
                    </a:cubicBezTo>
                    <a:cubicBezTo>
                      <a:pt x="74" y="935"/>
                      <a:pt x="86" y="930"/>
                      <a:pt x="95" y="918"/>
                    </a:cubicBezTo>
                    <a:cubicBezTo>
                      <a:pt x="97" y="915"/>
                      <a:pt x="99" y="913"/>
                      <a:pt x="102" y="910"/>
                    </a:cubicBezTo>
                    <a:lnTo>
                      <a:pt x="102" y="910"/>
                    </a:lnTo>
                    <a:cubicBezTo>
                      <a:pt x="103" y="913"/>
                      <a:pt x="105" y="915"/>
                      <a:pt x="107" y="918"/>
                    </a:cubicBezTo>
                    <a:cubicBezTo>
                      <a:pt x="440" y="668"/>
                      <a:pt x="714" y="346"/>
                      <a:pt x="1000" y="49"/>
                    </a:cubicBezTo>
                    <a:cubicBezTo>
                      <a:pt x="1027" y="31"/>
                      <a:pt x="1007" y="0"/>
                      <a:pt x="9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5"/>
              <p:cNvSpPr/>
              <p:nvPr/>
            </p:nvSpPr>
            <p:spPr>
              <a:xfrm>
                <a:off x="2925675" y="2518125"/>
                <a:ext cx="31150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1009" extrusionOk="0">
                    <a:moveTo>
                      <a:pt x="1205" y="1"/>
                    </a:moveTo>
                    <a:cubicBezTo>
                      <a:pt x="1200" y="1"/>
                      <a:pt x="1195" y="3"/>
                      <a:pt x="1190" y="7"/>
                    </a:cubicBezTo>
                    <a:cubicBezTo>
                      <a:pt x="785" y="269"/>
                      <a:pt x="381" y="603"/>
                      <a:pt x="23" y="924"/>
                    </a:cubicBezTo>
                    <a:cubicBezTo>
                      <a:pt x="25" y="926"/>
                      <a:pt x="27" y="927"/>
                      <a:pt x="28" y="929"/>
                    </a:cubicBezTo>
                    <a:lnTo>
                      <a:pt x="28" y="929"/>
                    </a:lnTo>
                    <a:cubicBezTo>
                      <a:pt x="0" y="952"/>
                      <a:pt x="23" y="1009"/>
                      <a:pt x="62" y="1009"/>
                    </a:cubicBezTo>
                    <a:cubicBezTo>
                      <a:pt x="72" y="1009"/>
                      <a:pt x="83" y="1005"/>
                      <a:pt x="95" y="996"/>
                    </a:cubicBezTo>
                    <a:cubicBezTo>
                      <a:pt x="488" y="710"/>
                      <a:pt x="904" y="400"/>
                      <a:pt x="1226" y="55"/>
                    </a:cubicBezTo>
                    <a:cubicBezTo>
                      <a:pt x="1245" y="36"/>
                      <a:pt x="1225" y="1"/>
                      <a:pt x="12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5"/>
              <p:cNvSpPr/>
              <p:nvPr/>
            </p:nvSpPr>
            <p:spPr>
              <a:xfrm>
                <a:off x="2924350" y="2523950"/>
                <a:ext cx="30200" cy="26350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1054" extrusionOk="0">
                    <a:moveTo>
                      <a:pt x="1207" y="1"/>
                    </a:moveTo>
                    <a:lnTo>
                      <a:pt x="1207" y="1"/>
                    </a:lnTo>
                    <a:cubicBezTo>
                      <a:pt x="1005" y="72"/>
                      <a:pt x="826" y="274"/>
                      <a:pt x="660" y="405"/>
                    </a:cubicBezTo>
                    <a:cubicBezTo>
                      <a:pt x="457" y="584"/>
                      <a:pt x="231" y="774"/>
                      <a:pt x="41" y="965"/>
                    </a:cubicBezTo>
                    <a:cubicBezTo>
                      <a:pt x="0" y="1005"/>
                      <a:pt x="28" y="1054"/>
                      <a:pt x="66" y="1054"/>
                    </a:cubicBezTo>
                    <a:cubicBezTo>
                      <a:pt x="73" y="1054"/>
                      <a:pt x="81" y="1052"/>
                      <a:pt x="88" y="1048"/>
                    </a:cubicBezTo>
                    <a:cubicBezTo>
                      <a:pt x="95" y="1046"/>
                      <a:pt x="101" y="1043"/>
                      <a:pt x="108" y="1040"/>
                    </a:cubicBezTo>
                    <a:lnTo>
                      <a:pt x="108" y="1040"/>
                    </a:lnTo>
                    <a:lnTo>
                      <a:pt x="112" y="1048"/>
                    </a:lnTo>
                    <a:cubicBezTo>
                      <a:pt x="121" y="1041"/>
                      <a:pt x="129" y="1033"/>
                      <a:pt x="138" y="1025"/>
                    </a:cubicBezTo>
                    <a:lnTo>
                      <a:pt x="138" y="1025"/>
                    </a:lnTo>
                    <a:cubicBezTo>
                      <a:pt x="222" y="982"/>
                      <a:pt x="291" y="924"/>
                      <a:pt x="335" y="849"/>
                    </a:cubicBezTo>
                    <a:lnTo>
                      <a:pt x="335" y="849"/>
                    </a:lnTo>
                    <a:cubicBezTo>
                      <a:pt x="458" y="737"/>
                      <a:pt x="580" y="625"/>
                      <a:pt x="707" y="513"/>
                    </a:cubicBezTo>
                    <a:cubicBezTo>
                      <a:pt x="874" y="358"/>
                      <a:pt x="1088" y="215"/>
                      <a:pt x="12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5"/>
              <p:cNvSpPr/>
              <p:nvPr/>
            </p:nvSpPr>
            <p:spPr>
              <a:xfrm>
                <a:off x="2923400" y="2524850"/>
                <a:ext cx="36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134" extrusionOk="0">
                    <a:moveTo>
                      <a:pt x="1341" y="0"/>
                    </a:moveTo>
                    <a:cubicBezTo>
                      <a:pt x="1341" y="0"/>
                      <a:pt x="1317" y="0"/>
                      <a:pt x="1317" y="12"/>
                    </a:cubicBezTo>
                    <a:cubicBezTo>
                      <a:pt x="1317" y="24"/>
                      <a:pt x="1305" y="24"/>
                      <a:pt x="1305" y="36"/>
                    </a:cubicBezTo>
                    <a:cubicBezTo>
                      <a:pt x="1305" y="36"/>
                      <a:pt x="1321" y="47"/>
                      <a:pt x="1331" y="47"/>
                    </a:cubicBezTo>
                    <a:cubicBezTo>
                      <a:pt x="1333" y="47"/>
                      <a:pt x="1334" y="46"/>
                      <a:pt x="1335" y="46"/>
                    </a:cubicBezTo>
                    <a:lnTo>
                      <a:pt x="1335" y="46"/>
                    </a:lnTo>
                    <a:cubicBezTo>
                      <a:pt x="1212" y="256"/>
                      <a:pt x="921" y="431"/>
                      <a:pt x="710" y="572"/>
                    </a:cubicBezTo>
                    <a:cubicBezTo>
                      <a:pt x="495" y="738"/>
                      <a:pt x="233" y="893"/>
                      <a:pt x="31" y="1084"/>
                    </a:cubicBezTo>
                    <a:cubicBezTo>
                      <a:pt x="0" y="1104"/>
                      <a:pt x="23" y="1134"/>
                      <a:pt x="60" y="1134"/>
                    </a:cubicBezTo>
                    <a:cubicBezTo>
                      <a:pt x="66" y="1134"/>
                      <a:pt x="72" y="1133"/>
                      <a:pt x="79" y="1131"/>
                    </a:cubicBezTo>
                    <a:cubicBezTo>
                      <a:pt x="376" y="989"/>
                      <a:pt x="650" y="750"/>
                      <a:pt x="912" y="560"/>
                    </a:cubicBezTo>
                    <a:cubicBezTo>
                      <a:pt x="1067" y="441"/>
                      <a:pt x="1424" y="250"/>
                      <a:pt x="1448" y="36"/>
                    </a:cubicBezTo>
                    <a:cubicBezTo>
                      <a:pt x="1448" y="24"/>
                      <a:pt x="1424" y="12"/>
                      <a:pt x="1412" y="12"/>
                    </a:cubicBezTo>
                    <a:cubicBezTo>
                      <a:pt x="1365" y="0"/>
                      <a:pt x="1376" y="0"/>
                      <a:pt x="13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5"/>
              <p:cNvSpPr/>
              <p:nvPr/>
            </p:nvSpPr>
            <p:spPr>
              <a:xfrm>
                <a:off x="2925650" y="2468450"/>
                <a:ext cx="5975" cy="6550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620" extrusionOk="0">
                    <a:moveTo>
                      <a:pt x="60" y="0"/>
                    </a:moveTo>
                    <a:cubicBezTo>
                      <a:pt x="54" y="0"/>
                      <a:pt x="48" y="6"/>
                      <a:pt x="48" y="18"/>
                    </a:cubicBezTo>
                    <a:cubicBezTo>
                      <a:pt x="24" y="863"/>
                      <a:pt x="24" y="1721"/>
                      <a:pt x="1" y="2578"/>
                    </a:cubicBezTo>
                    <a:cubicBezTo>
                      <a:pt x="1" y="2605"/>
                      <a:pt x="23" y="2620"/>
                      <a:pt x="43" y="2620"/>
                    </a:cubicBezTo>
                    <a:cubicBezTo>
                      <a:pt x="58" y="2620"/>
                      <a:pt x="72" y="2611"/>
                      <a:pt x="72" y="2590"/>
                    </a:cubicBezTo>
                    <a:cubicBezTo>
                      <a:pt x="227" y="1780"/>
                      <a:pt x="239" y="839"/>
                      <a:pt x="72" y="18"/>
                    </a:cubicBezTo>
                    <a:cubicBezTo>
                      <a:pt x="72" y="6"/>
                      <a:pt x="66" y="0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5"/>
              <p:cNvSpPr/>
              <p:nvPr/>
            </p:nvSpPr>
            <p:spPr>
              <a:xfrm>
                <a:off x="2923875" y="2465975"/>
                <a:ext cx="6575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5" extrusionOk="0">
                    <a:moveTo>
                      <a:pt x="238" y="1"/>
                    </a:moveTo>
                    <a:cubicBezTo>
                      <a:pt x="226" y="1"/>
                      <a:pt x="214" y="4"/>
                      <a:pt x="214" y="10"/>
                    </a:cubicBezTo>
                    <a:cubicBezTo>
                      <a:pt x="83" y="843"/>
                      <a:pt x="0" y="1772"/>
                      <a:pt x="60" y="2617"/>
                    </a:cubicBezTo>
                    <a:cubicBezTo>
                      <a:pt x="60" y="2635"/>
                      <a:pt x="69" y="2644"/>
                      <a:pt x="79" y="2644"/>
                    </a:cubicBezTo>
                    <a:cubicBezTo>
                      <a:pt x="89" y="2644"/>
                      <a:pt x="101" y="2635"/>
                      <a:pt x="107" y="2617"/>
                    </a:cubicBezTo>
                    <a:cubicBezTo>
                      <a:pt x="226" y="1772"/>
                      <a:pt x="250" y="867"/>
                      <a:pt x="262" y="10"/>
                    </a:cubicBezTo>
                    <a:cubicBezTo>
                      <a:pt x="262" y="4"/>
                      <a:pt x="250" y="1"/>
                      <a:pt x="2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5"/>
              <p:cNvSpPr/>
              <p:nvPr/>
            </p:nvSpPr>
            <p:spPr>
              <a:xfrm>
                <a:off x="2925350" y="2451750"/>
                <a:ext cx="5375" cy="648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593" extrusionOk="0">
                    <a:moveTo>
                      <a:pt x="77" y="1"/>
                    </a:moveTo>
                    <a:cubicBezTo>
                      <a:pt x="67" y="1"/>
                      <a:pt x="57" y="6"/>
                      <a:pt x="48" y="19"/>
                    </a:cubicBezTo>
                    <a:cubicBezTo>
                      <a:pt x="13" y="162"/>
                      <a:pt x="1" y="293"/>
                      <a:pt x="1" y="460"/>
                    </a:cubicBezTo>
                    <a:cubicBezTo>
                      <a:pt x="1" y="482"/>
                      <a:pt x="5" y="491"/>
                      <a:pt x="9" y="491"/>
                    </a:cubicBezTo>
                    <a:cubicBezTo>
                      <a:pt x="11" y="491"/>
                      <a:pt x="13" y="488"/>
                      <a:pt x="13" y="484"/>
                    </a:cubicBezTo>
                    <a:cubicBezTo>
                      <a:pt x="32" y="261"/>
                      <a:pt x="41" y="182"/>
                      <a:pt x="45" y="182"/>
                    </a:cubicBezTo>
                    <a:lnTo>
                      <a:pt x="45" y="182"/>
                    </a:lnTo>
                    <a:cubicBezTo>
                      <a:pt x="53" y="182"/>
                      <a:pt x="36" y="530"/>
                      <a:pt x="36" y="626"/>
                    </a:cubicBezTo>
                    <a:lnTo>
                      <a:pt x="36" y="1210"/>
                    </a:lnTo>
                    <a:cubicBezTo>
                      <a:pt x="36" y="1674"/>
                      <a:pt x="1" y="2115"/>
                      <a:pt x="24" y="2579"/>
                    </a:cubicBezTo>
                    <a:cubicBezTo>
                      <a:pt x="24" y="2586"/>
                      <a:pt x="36" y="2593"/>
                      <a:pt x="49" y="2593"/>
                    </a:cubicBezTo>
                    <a:cubicBezTo>
                      <a:pt x="58" y="2593"/>
                      <a:pt x="67" y="2589"/>
                      <a:pt x="72" y="2579"/>
                    </a:cubicBezTo>
                    <a:cubicBezTo>
                      <a:pt x="215" y="1769"/>
                      <a:pt x="191" y="853"/>
                      <a:pt x="108" y="31"/>
                    </a:cubicBezTo>
                    <a:cubicBezTo>
                      <a:pt x="108" y="16"/>
                      <a:pt x="93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5"/>
              <p:cNvSpPr/>
              <p:nvPr/>
            </p:nvSpPr>
            <p:spPr>
              <a:xfrm>
                <a:off x="2930500" y="2462800"/>
                <a:ext cx="5600" cy="7420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2968" extrusionOk="0">
                    <a:moveTo>
                      <a:pt x="26" y="1"/>
                    </a:moveTo>
                    <a:cubicBezTo>
                      <a:pt x="16" y="1"/>
                      <a:pt x="1" y="9"/>
                      <a:pt x="9" y="18"/>
                    </a:cubicBezTo>
                    <a:cubicBezTo>
                      <a:pt x="176" y="423"/>
                      <a:pt x="57" y="1077"/>
                      <a:pt x="57" y="1506"/>
                    </a:cubicBezTo>
                    <a:cubicBezTo>
                      <a:pt x="57" y="1982"/>
                      <a:pt x="45" y="2482"/>
                      <a:pt x="92" y="2959"/>
                    </a:cubicBezTo>
                    <a:cubicBezTo>
                      <a:pt x="92" y="2965"/>
                      <a:pt x="98" y="2967"/>
                      <a:pt x="104" y="2967"/>
                    </a:cubicBezTo>
                    <a:cubicBezTo>
                      <a:pt x="110" y="2967"/>
                      <a:pt x="116" y="2965"/>
                      <a:pt x="116" y="2959"/>
                    </a:cubicBezTo>
                    <a:cubicBezTo>
                      <a:pt x="164" y="2363"/>
                      <a:pt x="152" y="1768"/>
                      <a:pt x="128" y="1173"/>
                    </a:cubicBezTo>
                    <a:cubicBezTo>
                      <a:pt x="128" y="815"/>
                      <a:pt x="223" y="315"/>
                      <a:pt x="33" y="6"/>
                    </a:cubicBezTo>
                    <a:cubicBezTo>
                      <a:pt x="33" y="2"/>
                      <a:pt x="30" y="1"/>
                      <a:pt x="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5"/>
              <p:cNvSpPr/>
              <p:nvPr/>
            </p:nvSpPr>
            <p:spPr>
              <a:xfrm>
                <a:off x="2934875" y="2488000"/>
                <a:ext cx="325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13" h="67" extrusionOk="0">
                    <a:moveTo>
                      <a:pt x="7" y="1"/>
                    </a:moveTo>
                    <a:cubicBezTo>
                      <a:pt x="4" y="1"/>
                      <a:pt x="1" y="4"/>
                      <a:pt x="1" y="10"/>
                    </a:cubicBezTo>
                    <a:lnTo>
                      <a:pt x="1" y="57"/>
                    </a:lnTo>
                    <a:cubicBezTo>
                      <a:pt x="1" y="63"/>
                      <a:pt x="4" y="66"/>
                      <a:pt x="7" y="66"/>
                    </a:cubicBezTo>
                    <a:cubicBezTo>
                      <a:pt x="10" y="66"/>
                      <a:pt x="13" y="63"/>
                      <a:pt x="13" y="57"/>
                    </a:cubicBezTo>
                    <a:lnTo>
                      <a:pt x="13" y="10"/>
                    </a:lnTo>
                    <a:cubicBezTo>
                      <a:pt x="13" y="4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5"/>
              <p:cNvSpPr/>
              <p:nvPr/>
            </p:nvSpPr>
            <p:spPr>
              <a:xfrm>
                <a:off x="2943500" y="2501625"/>
                <a:ext cx="71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11" extrusionOk="0">
                    <a:moveTo>
                      <a:pt x="287" y="1"/>
                    </a:moveTo>
                    <a:lnTo>
                      <a:pt x="287" y="1"/>
                    </a:lnTo>
                    <a:cubicBezTo>
                      <a:pt x="203" y="274"/>
                      <a:pt x="120" y="536"/>
                      <a:pt x="1" y="810"/>
                    </a:cubicBezTo>
                    <a:cubicBezTo>
                      <a:pt x="132" y="548"/>
                      <a:pt x="227" y="286"/>
                      <a:pt x="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5"/>
              <p:cNvSpPr/>
              <p:nvPr/>
            </p:nvSpPr>
            <p:spPr>
              <a:xfrm>
                <a:off x="2942325" y="2568900"/>
                <a:ext cx="98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03" extrusionOk="0">
                    <a:moveTo>
                      <a:pt x="393" y="0"/>
                    </a:moveTo>
                    <a:lnTo>
                      <a:pt x="393" y="0"/>
                    </a:lnTo>
                    <a:cubicBezTo>
                      <a:pt x="274" y="60"/>
                      <a:pt x="131" y="119"/>
                      <a:pt x="12" y="179"/>
                    </a:cubicBezTo>
                    <a:cubicBezTo>
                      <a:pt x="0" y="179"/>
                      <a:pt x="12" y="203"/>
                      <a:pt x="12" y="203"/>
                    </a:cubicBezTo>
                    <a:cubicBezTo>
                      <a:pt x="155" y="143"/>
                      <a:pt x="274" y="60"/>
                      <a:pt x="3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5"/>
              <p:cNvSpPr/>
              <p:nvPr/>
            </p:nvSpPr>
            <p:spPr>
              <a:xfrm>
                <a:off x="2917325" y="2553675"/>
                <a:ext cx="60700" cy="33100"/>
              </a:xfrm>
              <a:custGeom>
                <a:avLst/>
                <a:gdLst/>
                <a:ahLst/>
                <a:cxnLst/>
                <a:rect l="l" t="t" r="r" b="b"/>
                <a:pathLst>
                  <a:path w="2428" h="1324" extrusionOk="0">
                    <a:moveTo>
                      <a:pt x="2392" y="0"/>
                    </a:moveTo>
                    <a:cubicBezTo>
                      <a:pt x="2389" y="0"/>
                      <a:pt x="2385" y="1"/>
                      <a:pt x="2381" y="2"/>
                    </a:cubicBezTo>
                    <a:cubicBezTo>
                      <a:pt x="1608" y="478"/>
                      <a:pt x="822" y="883"/>
                      <a:pt x="24" y="1288"/>
                    </a:cubicBezTo>
                    <a:cubicBezTo>
                      <a:pt x="0" y="1300"/>
                      <a:pt x="0" y="1324"/>
                      <a:pt x="36" y="1324"/>
                    </a:cubicBezTo>
                    <a:cubicBezTo>
                      <a:pt x="869" y="1014"/>
                      <a:pt x="1691" y="550"/>
                      <a:pt x="2417" y="50"/>
                    </a:cubicBezTo>
                    <a:cubicBezTo>
                      <a:pt x="2428" y="39"/>
                      <a:pt x="2419" y="0"/>
                      <a:pt x="2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5"/>
              <p:cNvSpPr/>
              <p:nvPr/>
            </p:nvSpPr>
            <p:spPr>
              <a:xfrm>
                <a:off x="2926250" y="2565250"/>
                <a:ext cx="4217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921" extrusionOk="0">
                    <a:moveTo>
                      <a:pt x="1663" y="0"/>
                    </a:moveTo>
                    <a:cubicBezTo>
                      <a:pt x="1660" y="0"/>
                      <a:pt x="1658" y="1"/>
                      <a:pt x="1655" y="4"/>
                    </a:cubicBezTo>
                    <a:cubicBezTo>
                      <a:pt x="1120" y="313"/>
                      <a:pt x="572" y="599"/>
                      <a:pt x="24" y="873"/>
                    </a:cubicBezTo>
                    <a:cubicBezTo>
                      <a:pt x="0" y="897"/>
                      <a:pt x="0" y="920"/>
                      <a:pt x="36" y="920"/>
                    </a:cubicBezTo>
                    <a:cubicBezTo>
                      <a:pt x="619" y="718"/>
                      <a:pt x="1179" y="385"/>
                      <a:pt x="1667" y="27"/>
                    </a:cubicBezTo>
                    <a:cubicBezTo>
                      <a:pt x="1686" y="18"/>
                      <a:pt x="1675" y="0"/>
                      <a:pt x="16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5"/>
              <p:cNvSpPr/>
              <p:nvPr/>
            </p:nvSpPr>
            <p:spPr>
              <a:xfrm>
                <a:off x="2925650" y="2575250"/>
                <a:ext cx="41175" cy="20450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818" extrusionOk="0">
                    <a:moveTo>
                      <a:pt x="1630" y="0"/>
                    </a:moveTo>
                    <a:cubicBezTo>
                      <a:pt x="1626" y="0"/>
                      <a:pt x="1623" y="2"/>
                      <a:pt x="1620" y="8"/>
                    </a:cubicBezTo>
                    <a:cubicBezTo>
                      <a:pt x="1358" y="104"/>
                      <a:pt x="1096" y="270"/>
                      <a:pt x="834" y="389"/>
                    </a:cubicBezTo>
                    <a:cubicBezTo>
                      <a:pt x="560" y="520"/>
                      <a:pt x="298" y="627"/>
                      <a:pt x="24" y="758"/>
                    </a:cubicBezTo>
                    <a:cubicBezTo>
                      <a:pt x="1" y="782"/>
                      <a:pt x="12" y="818"/>
                      <a:pt x="48" y="818"/>
                    </a:cubicBezTo>
                    <a:cubicBezTo>
                      <a:pt x="584" y="639"/>
                      <a:pt x="1191" y="377"/>
                      <a:pt x="1620" y="20"/>
                    </a:cubicBezTo>
                    <a:cubicBezTo>
                      <a:pt x="1647" y="20"/>
                      <a:pt x="1640" y="0"/>
                      <a:pt x="16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5"/>
              <p:cNvSpPr/>
              <p:nvPr/>
            </p:nvSpPr>
            <p:spPr>
              <a:xfrm>
                <a:off x="2926025" y="2583775"/>
                <a:ext cx="3982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736" extrusionOk="0">
                    <a:moveTo>
                      <a:pt x="1545" y="1"/>
                    </a:moveTo>
                    <a:cubicBezTo>
                      <a:pt x="1021" y="120"/>
                      <a:pt x="414" y="346"/>
                      <a:pt x="9" y="703"/>
                    </a:cubicBezTo>
                    <a:cubicBezTo>
                      <a:pt x="0" y="712"/>
                      <a:pt x="5" y="735"/>
                      <a:pt x="23" y="735"/>
                    </a:cubicBezTo>
                    <a:cubicBezTo>
                      <a:pt x="29" y="735"/>
                      <a:pt x="36" y="733"/>
                      <a:pt x="45" y="727"/>
                    </a:cubicBezTo>
                    <a:cubicBezTo>
                      <a:pt x="545" y="489"/>
                      <a:pt x="1009" y="227"/>
                      <a:pt x="1557" y="48"/>
                    </a:cubicBezTo>
                    <a:cubicBezTo>
                      <a:pt x="1593" y="48"/>
                      <a:pt x="1581" y="1"/>
                      <a:pt x="1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5"/>
              <p:cNvSpPr/>
              <p:nvPr/>
            </p:nvSpPr>
            <p:spPr>
              <a:xfrm>
                <a:off x="2932800" y="2593150"/>
                <a:ext cx="288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519" extrusionOk="0">
                    <a:moveTo>
                      <a:pt x="1121" y="0"/>
                    </a:moveTo>
                    <a:cubicBezTo>
                      <a:pt x="1117" y="0"/>
                      <a:pt x="1112" y="2"/>
                      <a:pt x="1108" y="7"/>
                    </a:cubicBezTo>
                    <a:cubicBezTo>
                      <a:pt x="738" y="150"/>
                      <a:pt x="357" y="281"/>
                      <a:pt x="12" y="495"/>
                    </a:cubicBezTo>
                    <a:cubicBezTo>
                      <a:pt x="0" y="507"/>
                      <a:pt x="12" y="519"/>
                      <a:pt x="24" y="519"/>
                    </a:cubicBezTo>
                    <a:cubicBezTo>
                      <a:pt x="417" y="400"/>
                      <a:pt x="786" y="209"/>
                      <a:pt x="1143" y="42"/>
                    </a:cubicBezTo>
                    <a:cubicBezTo>
                      <a:pt x="1153" y="33"/>
                      <a:pt x="1139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5"/>
              <p:cNvSpPr/>
              <p:nvPr/>
            </p:nvSpPr>
            <p:spPr>
              <a:xfrm>
                <a:off x="2942625" y="2591150"/>
                <a:ext cx="5477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1183" extrusionOk="0">
                    <a:moveTo>
                      <a:pt x="2172" y="1"/>
                    </a:moveTo>
                    <a:cubicBezTo>
                      <a:pt x="2171" y="1"/>
                      <a:pt x="2169" y="2"/>
                      <a:pt x="2167" y="3"/>
                    </a:cubicBezTo>
                    <a:cubicBezTo>
                      <a:pt x="1477" y="503"/>
                      <a:pt x="774" y="801"/>
                      <a:pt x="24" y="1158"/>
                    </a:cubicBezTo>
                    <a:cubicBezTo>
                      <a:pt x="0" y="1170"/>
                      <a:pt x="24" y="1182"/>
                      <a:pt x="36" y="1182"/>
                    </a:cubicBezTo>
                    <a:cubicBezTo>
                      <a:pt x="821" y="1016"/>
                      <a:pt x="1582" y="528"/>
                      <a:pt x="2189" y="17"/>
                    </a:cubicBezTo>
                    <a:lnTo>
                      <a:pt x="2189" y="17"/>
                    </a:lnTo>
                    <a:cubicBezTo>
                      <a:pt x="2190" y="17"/>
                      <a:pt x="2190" y="18"/>
                      <a:pt x="2190" y="18"/>
                    </a:cubicBezTo>
                    <a:cubicBezTo>
                      <a:pt x="2191" y="18"/>
                      <a:pt x="2191" y="17"/>
                      <a:pt x="2191" y="15"/>
                    </a:cubicBezTo>
                    <a:lnTo>
                      <a:pt x="2191" y="15"/>
                    </a:lnTo>
                    <a:cubicBezTo>
                      <a:pt x="2190" y="16"/>
                      <a:pt x="2190" y="16"/>
                      <a:pt x="2189" y="17"/>
                    </a:cubicBezTo>
                    <a:lnTo>
                      <a:pt x="2189" y="17"/>
                    </a:lnTo>
                    <a:cubicBezTo>
                      <a:pt x="2186" y="14"/>
                      <a:pt x="2179" y="1"/>
                      <a:pt x="2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5"/>
              <p:cNvSpPr/>
              <p:nvPr/>
            </p:nvSpPr>
            <p:spPr>
              <a:xfrm>
                <a:off x="2952500" y="2598300"/>
                <a:ext cx="4787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1006" extrusionOk="0">
                    <a:moveTo>
                      <a:pt x="1897" y="0"/>
                    </a:moveTo>
                    <a:cubicBezTo>
                      <a:pt x="1895" y="0"/>
                      <a:pt x="1893" y="1"/>
                      <a:pt x="1891" y="3"/>
                    </a:cubicBezTo>
                    <a:cubicBezTo>
                      <a:pt x="1260" y="301"/>
                      <a:pt x="605" y="587"/>
                      <a:pt x="22" y="956"/>
                    </a:cubicBezTo>
                    <a:cubicBezTo>
                      <a:pt x="1" y="966"/>
                      <a:pt x="17" y="1005"/>
                      <a:pt x="46" y="1005"/>
                    </a:cubicBezTo>
                    <a:cubicBezTo>
                      <a:pt x="50" y="1005"/>
                      <a:pt x="54" y="1005"/>
                      <a:pt x="58" y="1003"/>
                    </a:cubicBezTo>
                    <a:cubicBezTo>
                      <a:pt x="701" y="729"/>
                      <a:pt x="1308" y="372"/>
                      <a:pt x="1915" y="51"/>
                    </a:cubicBezTo>
                    <a:cubicBezTo>
                      <a:pt x="1915" y="21"/>
                      <a:pt x="1907" y="0"/>
                      <a:pt x="18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5"/>
              <p:cNvSpPr/>
              <p:nvPr/>
            </p:nvSpPr>
            <p:spPr>
              <a:xfrm>
                <a:off x="2963150" y="2603125"/>
                <a:ext cx="384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835" extrusionOk="0">
                    <a:moveTo>
                      <a:pt x="1501" y="1"/>
                    </a:moveTo>
                    <a:cubicBezTo>
                      <a:pt x="1025" y="334"/>
                      <a:pt x="513" y="536"/>
                      <a:pt x="13" y="810"/>
                    </a:cubicBezTo>
                    <a:cubicBezTo>
                      <a:pt x="1" y="810"/>
                      <a:pt x="13" y="834"/>
                      <a:pt x="36" y="834"/>
                    </a:cubicBezTo>
                    <a:cubicBezTo>
                      <a:pt x="584" y="715"/>
                      <a:pt x="1108" y="358"/>
                      <a:pt x="1537" y="36"/>
                    </a:cubicBezTo>
                    <a:cubicBezTo>
                      <a:pt x="1537" y="24"/>
                      <a:pt x="1525" y="1"/>
                      <a:pt x="15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5"/>
              <p:cNvSpPr/>
              <p:nvPr/>
            </p:nvSpPr>
            <p:spPr>
              <a:xfrm>
                <a:off x="2970900" y="2609025"/>
                <a:ext cx="303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646" extrusionOk="0">
                    <a:moveTo>
                      <a:pt x="1177" y="0"/>
                    </a:moveTo>
                    <a:cubicBezTo>
                      <a:pt x="1174" y="0"/>
                      <a:pt x="1170" y="1"/>
                      <a:pt x="1167" y="3"/>
                    </a:cubicBezTo>
                    <a:cubicBezTo>
                      <a:pt x="953" y="110"/>
                      <a:pt x="750" y="217"/>
                      <a:pt x="560" y="324"/>
                    </a:cubicBezTo>
                    <a:cubicBezTo>
                      <a:pt x="369" y="408"/>
                      <a:pt x="179" y="503"/>
                      <a:pt x="12" y="622"/>
                    </a:cubicBezTo>
                    <a:cubicBezTo>
                      <a:pt x="0" y="634"/>
                      <a:pt x="12" y="646"/>
                      <a:pt x="36" y="646"/>
                    </a:cubicBezTo>
                    <a:cubicBezTo>
                      <a:pt x="227" y="586"/>
                      <a:pt x="405" y="467"/>
                      <a:pt x="584" y="384"/>
                    </a:cubicBezTo>
                    <a:cubicBezTo>
                      <a:pt x="798" y="277"/>
                      <a:pt x="989" y="158"/>
                      <a:pt x="1191" y="38"/>
                    </a:cubicBezTo>
                    <a:cubicBezTo>
                      <a:pt x="1211" y="28"/>
                      <a:pt x="1197" y="0"/>
                      <a:pt x="1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5"/>
              <p:cNvSpPr/>
              <p:nvPr/>
            </p:nvSpPr>
            <p:spPr>
              <a:xfrm>
                <a:off x="2978325" y="2617325"/>
                <a:ext cx="14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67" extrusionOk="0">
                    <a:moveTo>
                      <a:pt x="573" y="1"/>
                    </a:moveTo>
                    <a:cubicBezTo>
                      <a:pt x="569" y="1"/>
                      <a:pt x="565" y="2"/>
                      <a:pt x="561" y="4"/>
                    </a:cubicBezTo>
                    <a:cubicBezTo>
                      <a:pt x="382" y="76"/>
                      <a:pt x="180" y="135"/>
                      <a:pt x="25" y="242"/>
                    </a:cubicBezTo>
                    <a:cubicBezTo>
                      <a:pt x="1" y="254"/>
                      <a:pt x="25" y="266"/>
                      <a:pt x="37" y="266"/>
                    </a:cubicBezTo>
                    <a:cubicBezTo>
                      <a:pt x="215" y="207"/>
                      <a:pt x="394" y="123"/>
                      <a:pt x="572" y="28"/>
                    </a:cubicBezTo>
                    <a:cubicBezTo>
                      <a:pt x="592" y="18"/>
                      <a:pt x="588" y="1"/>
                      <a:pt x="5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5"/>
              <p:cNvSpPr/>
              <p:nvPr/>
            </p:nvSpPr>
            <p:spPr>
              <a:xfrm>
                <a:off x="3021500" y="2464350"/>
                <a:ext cx="54025" cy="45050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1802" extrusionOk="0">
                    <a:moveTo>
                      <a:pt x="2128" y="0"/>
                    </a:moveTo>
                    <a:cubicBezTo>
                      <a:pt x="2125" y="0"/>
                      <a:pt x="2122" y="1"/>
                      <a:pt x="2120" y="3"/>
                    </a:cubicBezTo>
                    <a:cubicBezTo>
                      <a:pt x="1429" y="611"/>
                      <a:pt x="691" y="1170"/>
                      <a:pt x="24" y="1777"/>
                    </a:cubicBezTo>
                    <a:cubicBezTo>
                      <a:pt x="0" y="1789"/>
                      <a:pt x="24" y="1801"/>
                      <a:pt x="36" y="1801"/>
                    </a:cubicBezTo>
                    <a:cubicBezTo>
                      <a:pt x="822" y="1361"/>
                      <a:pt x="1524" y="694"/>
                      <a:pt x="2132" y="39"/>
                    </a:cubicBezTo>
                    <a:cubicBezTo>
                      <a:pt x="2161" y="20"/>
                      <a:pt x="2142" y="0"/>
                      <a:pt x="21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5"/>
              <p:cNvSpPr/>
              <p:nvPr/>
            </p:nvSpPr>
            <p:spPr>
              <a:xfrm>
                <a:off x="3027200" y="2461250"/>
                <a:ext cx="47000" cy="4730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892" extrusionOk="0">
                    <a:moveTo>
                      <a:pt x="1829" y="0"/>
                    </a:moveTo>
                    <a:cubicBezTo>
                      <a:pt x="1822" y="0"/>
                      <a:pt x="1817" y="6"/>
                      <a:pt x="1796" y="20"/>
                    </a:cubicBezTo>
                    <a:lnTo>
                      <a:pt x="1796" y="44"/>
                    </a:lnTo>
                    <a:cubicBezTo>
                      <a:pt x="1785" y="44"/>
                      <a:pt x="1796" y="44"/>
                      <a:pt x="1820" y="56"/>
                    </a:cubicBezTo>
                    <a:cubicBezTo>
                      <a:pt x="1832" y="175"/>
                      <a:pt x="1534" y="377"/>
                      <a:pt x="1439" y="473"/>
                    </a:cubicBezTo>
                    <a:cubicBezTo>
                      <a:pt x="1284" y="615"/>
                      <a:pt x="1130" y="782"/>
                      <a:pt x="963" y="937"/>
                    </a:cubicBezTo>
                    <a:cubicBezTo>
                      <a:pt x="653" y="1247"/>
                      <a:pt x="308" y="1544"/>
                      <a:pt x="10" y="1854"/>
                    </a:cubicBezTo>
                    <a:cubicBezTo>
                      <a:pt x="0" y="1864"/>
                      <a:pt x="8" y="1892"/>
                      <a:pt x="33" y="1892"/>
                    </a:cubicBezTo>
                    <a:cubicBezTo>
                      <a:pt x="37" y="1892"/>
                      <a:pt x="41" y="1891"/>
                      <a:pt x="46" y="1889"/>
                    </a:cubicBezTo>
                    <a:cubicBezTo>
                      <a:pt x="475" y="1556"/>
                      <a:pt x="868" y="1175"/>
                      <a:pt x="1237" y="782"/>
                    </a:cubicBezTo>
                    <a:cubicBezTo>
                      <a:pt x="1415" y="604"/>
                      <a:pt x="1582" y="425"/>
                      <a:pt x="1737" y="246"/>
                    </a:cubicBezTo>
                    <a:cubicBezTo>
                      <a:pt x="1820" y="175"/>
                      <a:pt x="1880" y="127"/>
                      <a:pt x="1880" y="20"/>
                    </a:cubicBezTo>
                    <a:cubicBezTo>
                      <a:pt x="1880" y="20"/>
                      <a:pt x="1880" y="8"/>
                      <a:pt x="1856" y="8"/>
                    </a:cubicBezTo>
                    <a:cubicBezTo>
                      <a:pt x="1841" y="3"/>
                      <a:pt x="1835" y="0"/>
                      <a:pt x="18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5"/>
              <p:cNvSpPr/>
              <p:nvPr/>
            </p:nvSpPr>
            <p:spPr>
              <a:xfrm>
                <a:off x="3031925" y="2472550"/>
                <a:ext cx="41100" cy="3357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343" extrusionOk="0">
                    <a:moveTo>
                      <a:pt x="1618" y="1"/>
                    </a:moveTo>
                    <a:cubicBezTo>
                      <a:pt x="1612" y="1"/>
                      <a:pt x="1604" y="3"/>
                      <a:pt x="1596" y="9"/>
                    </a:cubicBezTo>
                    <a:cubicBezTo>
                      <a:pt x="1072" y="437"/>
                      <a:pt x="524" y="854"/>
                      <a:pt x="24" y="1318"/>
                    </a:cubicBezTo>
                    <a:cubicBezTo>
                      <a:pt x="0" y="1330"/>
                      <a:pt x="24" y="1342"/>
                      <a:pt x="36" y="1342"/>
                    </a:cubicBezTo>
                    <a:cubicBezTo>
                      <a:pt x="595" y="973"/>
                      <a:pt x="1131" y="497"/>
                      <a:pt x="1607" y="33"/>
                    </a:cubicBezTo>
                    <a:cubicBezTo>
                      <a:pt x="1644" y="23"/>
                      <a:pt x="1639" y="1"/>
                      <a:pt x="16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5"/>
              <p:cNvSpPr/>
              <p:nvPr/>
            </p:nvSpPr>
            <p:spPr>
              <a:xfrm>
                <a:off x="3035575" y="2474425"/>
                <a:ext cx="3995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392" extrusionOk="0">
                    <a:moveTo>
                      <a:pt x="1581" y="0"/>
                    </a:moveTo>
                    <a:cubicBezTo>
                      <a:pt x="1577" y="0"/>
                      <a:pt x="1572" y="2"/>
                      <a:pt x="1569" y="5"/>
                    </a:cubicBezTo>
                    <a:cubicBezTo>
                      <a:pt x="1307" y="231"/>
                      <a:pt x="1069" y="469"/>
                      <a:pt x="795" y="708"/>
                    </a:cubicBezTo>
                    <a:cubicBezTo>
                      <a:pt x="545" y="922"/>
                      <a:pt x="247" y="1136"/>
                      <a:pt x="9" y="1374"/>
                    </a:cubicBezTo>
                    <a:cubicBezTo>
                      <a:pt x="0" y="1383"/>
                      <a:pt x="4" y="1391"/>
                      <a:pt x="11" y="1391"/>
                    </a:cubicBezTo>
                    <a:cubicBezTo>
                      <a:pt x="14" y="1391"/>
                      <a:pt x="17" y="1390"/>
                      <a:pt x="21" y="1386"/>
                    </a:cubicBezTo>
                    <a:cubicBezTo>
                      <a:pt x="604" y="1029"/>
                      <a:pt x="1140" y="505"/>
                      <a:pt x="1580" y="17"/>
                    </a:cubicBezTo>
                    <a:cubicBezTo>
                      <a:pt x="1597" y="9"/>
                      <a:pt x="1590" y="0"/>
                      <a:pt x="15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5"/>
              <p:cNvSpPr/>
              <p:nvPr/>
            </p:nvSpPr>
            <p:spPr>
              <a:xfrm>
                <a:off x="3043975" y="2479050"/>
                <a:ext cx="33025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83" extrusionOk="0">
                    <a:moveTo>
                      <a:pt x="1296" y="0"/>
                    </a:moveTo>
                    <a:cubicBezTo>
                      <a:pt x="1290" y="0"/>
                      <a:pt x="1284" y="3"/>
                      <a:pt x="1280" y="11"/>
                    </a:cubicBezTo>
                    <a:cubicBezTo>
                      <a:pt x="852" y="368"/>
                      <a:pt x="387" y="761"/>
                      <a:pt x="18" y="1154"/>
                    </a:cubicBezTo>
                    <a:cubicBezTo>
                      <a:pt x="1" y="1171"/>
                      <a:pt x="9" y="1182"/>
                      <a:pt x="19" y="1182"/>
                    </a:cubicBezTo>
                    <a:cubicBezTo>
                      <a:pt x="23" y="1182"/>
                      <a:pt x="27" y="1181"/>
                      <a:pt x="30" y="1177"/>
                    </a:cubicBezTo>
                    <a:cubicBezTo>
                      <a:pt x="494" y="832"/>
                      <a:pt x="911" y="427"/>
                      <a:pt x="1304" y="23"/>
                    </a:cubicBezTo>
                    <a:cubicBezTo>
                      <a:pt x="1320" y="14"/>
                      <a:pt x="1309" y="0"/>
                      <a:pt x="12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5"/>
              <p:cNvSpPr/>
              <p:nvPr/>
            </p:nvSpPr>
            <p:spPr>
              <a:xfrm>
                <a:off x="3047400" y="2483350"/>
                <a:ext cx="31100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006" extrusionOk="0">
                    <a:moveTo>
                      <a:pt x="1216" y="1"/>
                    </a:moveTo>
                    <a:cubicBezTo>
                      <a:pt x="1211" y="1"/>
                      <a:pt x="1206" y="2"/>
                      <a:pt x="1203" y="5"/>
                    </a:cubicBezTo>
                    <a:cubicBezTo>
                      <a:pt x="834" y="374"/>
                      <a:pt x="429" y="672"/>
                      <a:pt x="12" y="970"/>
                    </a:cubicBezTo>
                    <a:cubicBezTo>
                      <a:pt x="0" y="982"/>
                      <a:pt x="12" y="1005"/>
                      <a:pt x="24" y="1005"/>
                    </a:cubicBezTo>
                    <a:cubicBezTo>
                      <a:pt x="488" y="791"/>
                      <a:pt x="917" y="422"/>
                      <a:pt x="1227" y="29"/>
                    </a:cubicBezTo>
                    <a:cubicBezTo>
                      <a:pt x="1244" y="12"/>
                      <a:pt x="1229" y="1"/>
                      <a:pt x="12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5"/>
              <p:cNvSpPr/>
              <p:nvPr/>
            </p:nvSpPr>
            <p:spPr>
              <a:xfrm>
                <a:off x="3051450" y="2484450"/>
                <a:ext cx="31825" cy="26675"/>
              </a:xfrm>
              <a:custGeom>
                <a:avLst/>
                <a:gdLst/>
                <a:ahLst/>
                <a:cxnLst/>
                <a:rect l="l" t="t" r="r" b="b"/>
                <a:pathLst>
                  <a:path w="1273" h="1067" extrusionOk="0">
                    <a:moveTo>
                      <a:pt x="1243" y="1"/>
                    </a:moveTo>
                    <a:cubicBezTo>
                      <a:pt x="1239" y="1"/>
                      <a:pt x="1234" y="3"/>
                      <a:pt x="1231" y="9"/>
                    </a:cubicBezTo>
                    <a:cubicBezTo>
                      <a:pt x="862" y="402"/>
                      <a:pt x="445" y="723"/>
                      <a:pt x="17" y="1045"/>
                    </a:cubicBezTo>
                    <a:cubicBezTo>
                      <a:pt x="0" y="1053"/>
                      <a:pt x="7" y="1067"/>
                      <a:pt x="16" y="1067"/>
                    </a:cubicBezTo>
                    <a:cubicBezTo>
                      <a:pt x="20" y="1067"/>
                      <a:pt x="25" y="1064"/>
                      <a:pt x="29" y="1057"/>
                    </a:cubicBezTo>
                    <a:cubicBezTo>
                      <a:pt x="517" y="842"/>
                      <a:pt x="945" y="438"/>
                      <a:pt x="1255" y="21"/>
                    </a:cubicBezTo>
                    <a:cubicBezTo>
                      <a:pt x="1273" y="21"/>
                      <a:pt x="1257" y="1"/>
                      <a:pt x="12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5"/>
              <p:cNvSpPr/>
              <p:nvPr/>
            </p:nvSpPr>
            <p:spPr>
              <a:xfrm>
                <a:off x="3055225" y="2489650"/>
                <a:ext cx="30775" cy="23725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949" extrusionOk="0">
                    <a:moveTo>
                      <a:pt x="1197" y="0"/>
                    </a:moveTo>
                    <a:cubicBezTo>
                      <a:pt x="1193" y="0"/>
                      <a:pt x="1190" y="1"/>
                      <a:pt x="1187" y="3"/>
                    </a:cubicBezTo>
                    <a:cubicBezTo>
                      <a:pt x="818" y="361"/>
                      <a:pt x="413" y="634"/>
                      <a:pt x="9" y="932"/>
                    </a:cubicBezTo>
                    <a:cubicBezTo>
                      <a:pt x="0" y="940"/>
                      <a:pt x="4" y="949"/>
                      <a:pt x="11" y="949"/>
                    </a:cubicBezTo>
                    <a:cubicBezTo>
                      <a:pt x="14" y="949"/>
                      <a:pt x="17" y="947"/>
                      <a:pt x="21" y="944"/>
                    </a:cubicBezTo>
                    <a:cubicBezTo>
                      <a:pt x="473" y="718"/>
                      <a:pt x="878" y="372"/>
                      <a:pt x="1211" y="15"/>
                    </a:cubicBezTo>
                    <a:cubicBezTo>
                      <a:pt x="1230" y="15"/>
                      <a:pt x="1211" y="0"/>
                      <a:pt x="11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5"/>
              <p:cNvSpPr/>
              <p:nvPr/>
            </p:nvSpPr>
            <p:spPr>
              <a:xfrm>
                <a:off x="3058700" y="2498425"/>
                <a:ext cx="21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867" h="736" extrusionOk="0">
                    <a:moveTo>
                      <a:pt x="835" y="0"/>
                    </a:moveTo>
                    <a:cubicBezTo>
                      <a:pt x="830" y="0"/>
                      <a:pt x="825" y="3"/>
                      <a:pt x="822" y="10"/>
                    </a:cubicBezTo>
                    <a:cubicBezTo>
                      <a:pt x="679" y="129"/>
                      <a:pt x="525" y="248"/>
                      <a:pt x="394" y="367"/>
                    </a:cubicBezTo>
                    <a:cubicBezTo>
                      <a:pt x="263" y="474"/>
                      <a:pt x="120" y="569"/>
                      <a:pt x="24" y="712"/>
                    </a:cubicBezTo>
                    <a:cubicBezTo>
                      <a:pt x="1" y="724"/>
                      <a:pt x="36" y="736"/>
                      <a:pt x="48" y="736"/>
                    </a:cubicBezTo>
                    <a:cubicBezTo>
                      <a:pt x="203" y="652"/>
                      <a:pt x="322" y="533"/>
                      <a:pt x="441" y="426"/>
                    </a:cubicBezTo>
                    <a:cubicBezTo>
                      <a:pt x="584" y="307"/>
                      <a:pt x="715" y="188"/>
                      <a:pt x="858" y="57"/>
                    </a:cubicBezTo>
                    <a:cubicBezTo>
                      <a:pt x="867" y="22"/>
                      <a:pt x="850" y="0"/>
                      <a:pt x="8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5"/>
              <p:cNvSpPr/>
              <p:nvPr/>
            </p:nvSpPr>
            <p:spPr>
              <a:xfrm>
                <a:off x="3068100" y="2510850"/>
                <a:ext cx="7900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32" extrusionOk="0">
                    <a:moveTo>
                      <a:pt x="268" y="1"/>
                    </a:moveTo>
                    <a:cubicBezTo>
                      <a:pt x="184" y="60"/>
                      <a:pt x="89" y="144"/>
                      <a:pt x="18" y="215"/>
                    </a:cubicBezTo>
                    <a:cubicBezTo>
                      <a:pt x="1" y="223"/>
                      <a:pt x="8" y="232"/>
                      <a:pt x="17" y="232"/>
                    </a:cubicBezTo>
                    <a:cubicBezTo>
                      <a:pt x="21" y="232"/>
                      <a:pt x="26" y="230"/>
                      <a:pt x="29" y="227"/>
                    </a:cubicBezTo>
                    <a:cubicBezTo>
                      <a:pt x="125" y="167"/>
                      <a:pt x="208" y="96"/>
                      <a:pt x="291" y="36"/>
                    </a:cubicBezTo>
                    <a:cubicBezTo>
                      <a:pt x="315" y="25"/>
                      <a:pt x="279" y="1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5"/>
              <p:cNvSpPr/>
              <p:nvPr/>
            </p:nvSpPr>
            <p:spPr>
              <a:xfrm>
                <a:off x="3042575" y="2343875"/>
                <a:ext cx="56050" cy="103850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4154" extrusionOk="0">
                    <a:moveTo>
                      <a:pt x="2241" y="0"/>
                    </a:moveTo>
                    <a:cubicBezTo>
                      <a:pt x="2051" y="822"/>
                      <a:pt x="1586" y="1560"/>
                      <a:pt x="1217" y="2310"/>
                    </a:cubicBezTo>
                    <a:cubicBezTo>
                      <a:pt x="872" y="2965"/>
                      <a:pt x="562" y="3608"/>
                      <a:pt x="27" y="4108"/>
                    </a:cubicBezTo>
                    <a:cubicBezTo>
                      <a:pt x="1" y="4134"/>
                      <a:pt x="18" y="4153"/>
                      <a:pt x="35" y="4153"/>
                    </a:cubicBezTo>
                    <a:cubicBezTo>
                      <a:pt x="41" y="4153"/>
                      <a:pt x="47" y="4150"/>
                      <a:pt x="50" y="4144"/>
                    </a:cubicBezTo>
                    <a:cubicBezTo>
                      <a:pt x="634" y="3584"/>
                      <a:pt x="979" y="2894"/>
                      <a:pt x="1336" y="2191"/>
                    </a:cubicBezTo>
                    <a:cubicBezTo>
                      <a:pt x="1693" y="1489"/>
                      <a:pt x="2134" y="786"/>
                      <a:pt x="2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5"/>
              <p:cNvSpPr/>
              <p:nvPr/>
            </p:nvSpPr>
            <p:spPr>
              <a:xfrm>
                <a:off x="3055125" y="2382450"/>
                <a:ext cx="35275" cy="51925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2077" extrusionOk="0">
                    <a:moveTo>
                      <a:pt x="1375" y="0"/>
                    </a:moveTo>
                    <a:cubicBezTo>
                      <a:pt x="1368" y="0"/>
                      <a:pt x="1362" y="2"/>
                      <a:pt x="1358" y="5"/>
                    </a:cubicBezTo>
                    <a:cubicBezTo>
                      <a:pt x="941" y="719"/>
                      <a:pt x="489" y="1386"/>
                      <a:pt x="1" y="2065"/>
                    </a:cubicBezTo>
                    <a:cubicBezTo>
                      <a:pt x="1" y="2077"/>
                      <a:pt x="13" y="2077"/>
                      <a:pt x="13" y="2077"/>
                    </a:cubicBezTo>
                    <a:cubicBezTo>
                      <a:pt x="584" y="1481"/>
                      <a:pt x="1060" y="767"/>
                      <a:pt x="1394" y="17"/>
                    </a:cubicBezTo>
                    <a:cubicBezTo>
                      <a:pt x="1411" y="9"/>
                      <a:pt x="1392" y="0"/>
                      <a:pt x="1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5"/>
              <p:cNvSpPr/>
              <p:nvPr/>
            </p:nvSpPr>
            <p:spPr>
              <a:xfrm>
                <a:off x="3055525" y="2385400"/>
                <a:ext cx="3712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2214" extrusionOk="0">
                    <a:moveTo>
                      <a:pt x="1467" y="1"/>
                    </a:moveTo>
                    <a:cubicBezTo>
                      <a:pt x="1464" y="1"/>
                      <a:pt x="1461" y="2"/>
                      <a:pt x="1461" y="6"/>
                    </a:cubicBezTo>
                    <a:cubicBezTo>
                      <a:pt x="1068" y="816"/>
                      <a:pt x="568" y="1483"/>
                      <a:pt x="9" y="2197"/>
                    </a:cubicBezTo>
                    <a:cubicBezTo>
                      <a:pt x="0" y="2205"/>
                      <a:pt x="16" y="2214"/>
                      <a:pt x="29" y="2214"/>
                    </a:cubicBezTo>
                    <a:cubicBezTo>
                      <a:pt x="35" y="2214"/>
                      <a:pt x="41" y="2212"/>
                      <a:pt x="44" y="2209"/>
                    </a:cubicBezTo>
                    <a:cubicBezTo>
                      <a:pt x="699" y="1625"/>
                      <a:pt x="1163" y="816"/>
                      <a:pt x="1485" y="6"/>
                    </a:cubicBezTo>
                    <a:cubicBezTo>
                      <a:pt x="1485" y="6"/>
                      <a:pt x="1474" y="1"/>
                      <a:pt x="14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5"/>
              <p:cNvSpPr/>
              <p:nvPr/>
            </p:nvSpPr>
            <p:spPr>
              <a:xfrm>
                <a:off x="3066825" y="2385225"/>
                <a:ext cx="33175" cy="5255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2102" extrusionOk="0">
                    <a:moveTo>
                      <a:pt x="1308" y="0"/>
                    </a:moveTo>
                    <a:cubicBezTo>
                      <a:pt x="1301" y="0"/>
                      <a:pt x="1292" y="4"/>
                      <a:pt x="1283" y="13"/>
                    </a:cubicBezTo>
                    <a:cubicBezTo>
                      <a:pt x="866" y="716"/>
                      <a:pt x="426" y="1394"/>
                      <a:pt x="9" y="2085"/>
                    </a:cubicBezTo>
                    <a:cubicBezTo>
                      <a:pt x="1" y="2093"/>
                      <a:pt x="10" y="2102"/>
                      <a:pt x="20" y="2102"/>
                    </a:cubicBezTo>
                    <a:cubicBezTo>
                      <a:pt x="25" y="2102"/>
                      <a:pt x="29" y="2100"/>
                      <a:pt x="33" y="2097"/>
                    </a:cubicBezTo>
                    <a:cubicBezTo>
                      <a:pt x="545" y="1478"/>
                      <a:pt x="962" y="739"/>
                      <a:pt x="1319" y="25"/>
                    </a:cubicBezTo>
                    <a:cubicBezTo>
                      <a:pt x="1326" y="10"/>
                      <a:pt x="1320" y="0"/>
                      <a:pt x="13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5"/>
              <p:cNvSpPr/>
              <p:nvPr/>
            </p:nvSpPr>
            <p:spPr>
              <a:xfrm>
                <a:off x="3075475" y="2389850"/>
                <a:ext cx="27900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1844" extrusionOk="0">
                    <a:moveTo>
                      <a:pt x="1098" y="0"/>
                    </a:moveTo>
                    <a:cubicBezTo>
                      <a:pt x="1094" y="0"/>
                      <a:pt x="1092" y="3"/>
                      <a:pt x="1092" y="7"/>
                    </a:cubicBezTo>
                    <a:cubicBezTo>
                      <a:pt x="758" y="638"/>
                      <a:pt x="377" y="1197"/>
                      <a:pt x="20" y="1805"/>
                    </a:cubicBezTo>
                    <a:cubicBezTo>
                      <a:pt x="1" y="1824"/>
                      <a:pt x="21" y="1844"/>
                      <a:pt x="36" y="1844"/>
                    </a:cubicBezTo>
                    <a:cubicBezTo>
                      <a:pt x="39" y="1844"/>
                      <a:pt x="42" y="1843"/>
                      <a:pt x="44" y="1840"/>
                    </a:cubicBezTo>
                    <a:cubicBezTo>
                      <a:pt x="508" y="1316"/>
                      <a:pt x="854" y="662"/>
                      <a:pt x="1116" y="42"/>
                    </a:cubicBezTo>
                    <a:cubicBezTo>
                      <a:pt x="1116" y="11"/>
                      <a:pt x="1105" y="0"/>
                      <a:pt x="10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5"/>
              <p:cNvSpPr/>
              <p:nvPr/>
            </p:nvSpPr>
            <p:spPr>
              <a:xfrm>
                <a:off x="3075225" y="2374375"/>
                <a:ext cx="42925" cy="66875"/>
              </a:xfrm>
              <a:custGeom>
                <a:avLst/>
                <a:gdLst/>
                <a:ahLst/>
                <a:cxnLst/>
                <a:rect l="l" t="t" r="r" b="b"/>
                <a:pathLst>
                  <a:path w="1717" h="2675" extrusionOk="0">
                    <a:moveTo>
                      <a:pt x="1688" y="1"/>
                    </a:moveTo>
                    <a:cubicBezTo>
                      <a:pt x="1679" y="1"/>
                      <a:pt x="1670" y="6"/>
                      <a:pt x="1661" y="19"/>
                    </a:cubicBezTo>
                    <a:cubicBezTo>
                      <a:pt x="1114" y="876"/>
                      <a:pt x="518" y="1745"/>
                      <a:pt x="18" y="2626"/>
                    </a:cubicBezTo>
                    <a:cubicBezTo>
                      <a:pt x="1" y="2644"/>
                      <a:pt x="22" y="2675"/>
                      <a:pt x="40" y="2675"/>
                    </a:cubicBezTo>
                    <a:cubicBezTo>
                      <a:pt x="46" y="2675"/>
                      <a:pt x="51" y="2671"/>
                      <a:pt x="54" y="2662"/>
                    </a:cubicBezTo>
                    <a:cubicBezTo>
                      <a:pt x="709" y="1888"/>
                      <a:pt x="1245" y="959"/>
                      <a:pt x="1709" y="42"/>
                    </a:cubicBezTo>
                    <a:cubicBezTo>
                      <a:pt x="1717" y="19"/>
                      <a:pt x="1704" y="1"/>
                      <a:pt x="16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5"/>
              <p:cNvSpPr/>
              <p:nvPr/>
            </p:nvSpPr>
            <p:spPr>
              <a:xfrm>
                <a:off x="3078175" y="2383325"/>
                <a:ext cx="337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2229" extrusionOk="0">
                    <a:moveTo>
                      <a:pt x="1315" y="0"/>
                    </a:moveTo>
                    <a:cubicBezTo>
                      <a:pt x="1306" y="0"/>
                      <a:pt x="1297" y="5"/>
                      <a:pt x="1293" y="18"/>
                    </a:cubicBezTo>
                    <a:cubicBezTo>
                      <a:pt x="889" y="756"/>
                      <a:pt x="460" y="1458"/>
                      <a:pt x="19" y="2173"/>
                    </a:cubicBezTo>
                    <a:cubicBezTo>
                      <a:pt x="1" y="2200"/>
                      <a:pt x="25" y="2228"/>
                      <a:pt x="43" y="2228"/>
                    </a:cubicBezTo>
                    <a:cubicBezTo>
                      <a:pt x="48" y="2228"/>
                      <a:pt x="52" y="2226"/>
                      <a:pt x="55" y="2220"/>
                    </a:cubicBezTo>
                    <a:cubicBezTo>
                      <a:pt x="615" y="1625"/>
                      <a:pt x="1067" y="804"/>
                      <a:pt x="1341" y="42"/>
                    </a:cubicBezTo>
                    <a:cubicBezTo>
                      <a:pt x="1349" y="18"/>
                      <a:pt x="1331" y="0"/>
                      <a:pt x="13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5"/>
              <p:cNvSpPr/>
              <p:nvPr/>
            </p:nvSpPr>
            <p:spPr>
              <a:xfrm>
                <a:off x="3087675" y="2375850"/>
                <a:ext cx="29875" cy="48800"/>
              </a:xfrm>
              <a:custGeom>
                <a:avLst/>
                <a:gdLst/>
                <a:ahLst/>
                <a:cxnLst/>
                <a:rect l="l" t="t" r="r" b="b"/>
                <a:pathLst>
                  <a:path w="1195" h="1952" extrusionOk="0">
                    <a:moveTo>
                      <a:pt x="1157" y="1"/>
                    </a:moveTo>
                    <a:cubicBezTo>
                      <a:pt x="1148" y="1"/>
                      <a:pt x="1140" y="6"/>
                      <a:pt x="1140" y="19"/>
                    </a:cubicBezTo>
                    <a:cubicBezTo>
                      <a:pt x="830" y="722"/>
                      <a:pt x="449" y="1281"/>
                      <a:pt x="8" y="1912"/>
                    </a:cubicBezTo>
                    <a:cubicBezTo>
                      <a:pt x="0" y="1929"/>
                      <a:pt x="9" y="1951"/>
                      <a:pt x="27" y="1951"/>
                    </a:cubicBezTo>
                    <a:cubicBezTo>
                      <a:pt x="35" y="1951"/>
                      <a:pt x="45" y="1947"/>
                      <a:pt x="56" y="1936"/>
                    </a:cubicBezTo>
                    <a:cubicBezTo>
                      <a:pt x="592" y="1448"/>
                      <a:pt x="985" y="722"/>
                      <a:pt x="1187" y="31"/>
                    </a:cubicBezTo>
                    <a:cubicBezTo>
                      <a:pt x="1195" y="16"/>
                      <a:pt x="1174" y="1"/>
                      <a:pt x="11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5"/>
              <p:cNvSpPr/>
              <p:nvPr/>
            </p:nvSpPr>
            <p:spPr>
              <a:xfrm>
                <a:off x="3124775" y="2355475"/>
                <a:ext cx="20875" cy="355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23" extrusionOk="0">
                    <a:moveTo>
                      <a:pt x="834" y="1"/>
                    </a:moveTo>
                    <a:lnTo>
                      <a:pt x="834" y="1"/>
                    </a:lnTo>
                    <a:cubicBezTo>
                      <a:pt x="513" y="429"/>
                      <a:pt x="239" y="917"/>
                      <a:pt x="1" y="1394"/>
                    </a:cubicBezTo>
                    <a:cubicBezTo>
                      <a:pt x="1" y="1411"/>
                      <a:pt x="7" y="1422"/>
                      <a:pt x="11" y="1422"/>
                    </a:cubicBezTo>
                    <a:cubicBezTo>
                      <a:pt x="12" y="1422"/>
                      <a:pt x="13" y="1421"/>
                      <a:pt x="13" y="1417"/>
                    </a:cubicBezTo>
                    <a:cubicBezTo>
                      <a:pt x="310" y="977"/>
                      <a:pt x="608" y="489"/>
                      <a:pt x="8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5"/>
              <p:cNvSpPr/>
              <p:nvPr/>
            </p:nvSpPr>
            <p:spPr>
              <a:xfrm>
                <a:off x="3128050" y="2364175"/>
                <a:ext cx="14775" cy="2925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170" extrusionOk="0">
                    <a:moveTo>
                      <a:pt x="589" y="1"/>
                    </a:moveTo>
                    <a:lnTo>
                      <a:pt x="589" y="1"/>
                    </a:lnTo>
                    <a:cubicBezTo>
                      <a:pt x="587" y="1"/>
                      <a:pt x="584" y="4"/>
                      <a:pt x="584" y="10"/>
                    </a:cubicBezTo>
                    <a:cubicBezTo>
                      <a:pt x="590" y="4"/>
                      <a:pt x="590" y="1"/>
                      <a:pt x="589" y="1"/>
                    </a:cubicBezTo>
                    <a:close/>
                    <a:moveTo>
                      <a:pt x="584" y="10"/>
                    </a:moveTo>
                    <a:lnTo>
                      <a:pt x="584" y="10"/>
                    </a:lnTo>
                    <a:cubicBezTo>
                      <a:pt x="489" y="212"/>
                      <a:pt x="418" y="427"/>
                      <a:pt x="310" y="629"/>
                    </a:cubicBezTo>
                    <a:cubicBezTo>
                      <a:pt x="227" y="808"/>
                      <a:pt x="108" y="974"/>
                      <a:pt x="1" y="1153"/>
                    </a:cubicBezTo>
                    <a:cubicBezTo>
                      <a:pt x="1" y="1161"/>
                      <a:pt x="7" y="1170"/>
                      <a:pt x="10" y="1170"/>
                    </a:cubicBezTo>
                    <a:cubicBezTo>
                      <a:pt x="12" y="1170"/>
                      <a:pt x="13" y="1168"/>
                      <a:pt x="13" y="1165"/>
                    </a:cubicBezTo>
                    <a:cubicBezTo>
                      <a:pt x="298" y="867"/>
                      <a:pt x="525" y="391"/>
                      <a:pt x="584" y="1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5"/>
              <p:cNvSpPr/>
              <p:nvPr/>
            </p:nvSpPr>
            <p:spPr>
              <a:xfrm>
                <a:off x="3131100" y="2362800"/>
                <a:ext cx="18025" cy="33275"/>
              </a:xfrm>
              <a:custGeom>
                <a:avLst/>
                <a:gdLst/>
                <a:ahLst/>
                <a:cxnLst/>
                <a:rect l="l" t="t" r="r" b="b"/>
                <a:pathLst>
                  <a:path w="721" h="1331" extrusionOk="0">
                    <a:moveTo>
                      <a:pt x="705" y="0"/>
                    </a:moveTo>
                    <a:cubicBezTo>
                      <a:pt x="702" y="0"/>
                      <a:pt x="700" y="2"/>
                      <a:pt x="700" y="5"/>
                    </a:cubicBezTo>
                    <a:cubicBezTo>
                      <a:pt x="546" y="482"/>
                      <a:pt x="296" y="886"/>
                      <a:pt x="10" y="1303"/>
                    </a:cubicBezTo>
                    <a:cubicBezTo>
                      <a:pt x="0" y="1313"/>
                      <a:pt x="14" y="1330"/>
                      <a:pt x="32" y="1330"/>
                    </a:cubicBezTo>
                    <a:cubicBezTo>
                      <a:pt x="36" y="1330"/>
                      <a:pt x="41" y="1329"/>
                      <a:pt x="45" y="1327"/>
                    </a:cubicBezTo>
                    <a:cubicBezTo>
                      <a:pt x="379" y="970"/>
                      <a:pt x="593" y="493"/>
                      <a:pt x="712" y="17"/>
                    </a:cubicBezTo>
                    <a:cubicBezTo>
                      <a:pt x="721" y="9"/>
                      <a:pt x="711" y="0"/>
                      <a:pt x="7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5"/>
              <p:cNvSpPr/>
              <p:nvPr/>
            </p:nvSpPr>
            <p:spPr>
              <a:xfrm>
                <a:off x="3131425" y="2374275"/>
                <a:ext cx="16600" cy="29275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71" extrusionOk="0">
                    <a:moveTo>
                      <a:pt x="645" y="0"/>
                    </a:moveTo>
                    <a:cubicBezTo>
                      <a:pt x="642" y="0"/>
                      <a:pt x="640" y="3"/>
                      <a:pt x="640" y="11"/>
                    </a:cubicBezTo>
                    <a:cubicBezTo>
                      <a:pt x="485" y="439"/>
                      <a:pt x="271" y="785"/>
                      <a:pt x="9" y="1154"/>
                    </a:cubicBezTo>
                    <a:cubicBezTo>
                      <a:pt x="0" y="1162"/>
                      <a:pt x="16" y="1170"/>
                      <a:pt x="25" y="1170"/>
                    </a:cubicBezTo>
                    <a:cubicBezTo>
                      <a:pt x="29" y="1170"/>
                      <a:pt x="32" y="1169"/>
                      <a:pt x="32" y="1166"/>
                    </a:cubicBezTo>
                    <a:cubicBezTo>
                      <a:pt x="342" y="868"/>
                      <a:pt x="568" y="439"/>
                      <a:pt x="664" y="23"/>
                    </a:cubicBezTo>
                    <a:cubicBezTo>
                      <a:pt x="664" y="14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5"/>
              <p:cNvSpPr/>
              <p:nvPr/>
            </p:nvSpPr>
            <p:spPr>
              <a:xfrm>
                <a:off x="3130250" y="2382050"/>
                <a:ext cx="18675" cy="3162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265" extrusionOk="0">
                    <a:moveTo>
                      <a:pt x="728" y="0"/>
                    </a:moveTo>
                    <a:cubicBezTo>
                      <a:pt x="719" y="0"/>
                      <a:pt x="711" y="3"/>
                      <a:pt x="711" y="9"/>
                    </a:cubicBezTo>
                    <a:cubicBezTo>
                      <a:pt x="651" y="235"/>
                      <a:pt x="568" y="450"/>
                      <a:pt x="460" y="664"/>
                    </a:cubicBezTo>
                    <a:cubicBezTo>
                      <a:pt x="341" y="866"/>
                      <a:pt x="175" y="1033"/>
                      <a:pt x="20" y="1212"/>
                    </a:cubicBezTo>
                    <a:cubicBezTo>
                      <a:pt x="0" y="1222"/>
                      <a:pt x="13" y="1265"/>
                      <a:pt x="32" y="1265"/>
                    </a:cubicBezTo>
                    <a:cubicBezTo>
                      <a:pt x="36" y="1265"/>
                      <a:pt x="40" y="1263"/>
                      <a:pt x="44" y="1259"/>
                    </a:cubicBezTo>
                    <a:cubicBezTo>
                      <a:pt x="437" y="974"/>
                      <a:pt x="687" y="462"/>
                      <a:pt x="746" y="9"/>
                    </a:cubicBezTo>
                    <a:cubicBezTo>
                      <a:pt x="746" y="3"/>
                      <a:pt x="737" y="0"/>
                      <a:pt x="7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5"/>
              <p:cNvSpPr/>
              <p:nvPr/>
            </p:nvSpPr>
            <p:spPr>
              <a:xfrm>
                <a:off x="3114450" y="2380750"/>
                <a:ext cx="356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2453" extrusionOk="0">
                    <a:moveTo>
                      <a:pt x="1391" y="1"/>
                    </a:moveTo>
                    <a:cubicBezTo>
                      <a:pt x="1381" y="1"/>
                      <a:pt x="1371" y="4"/>
                      <a:pt x="1366" y="14"/>
                    </a:cubicBezTo>
                    <a:cubicBezTo>
                      <a:pt x="1033" y="918"/>
                      <a:pt x="569" y="1633"/>
                      <a:pt x="9" y="2407"/>
                    </a:cubicBezTo>
                    <a:cubicBezTo>
                      <a:pt x="0" y="2432"/>
                      <a:pt x="10" y="2452"/>
                      <a:pt x="30" y="2452"/>
                    </a:cubicBezTo>
                    <a:cubicBezTo>
                      <a:pt x="38" y="2452"/>
                      <a:pt x="47" y="2449"/>
                      <a:pt x="57" y="2442"/>
                    </a:cubicBezTo>
                    <a:cubicBezTo>
                      <a:pt x="723" y="1811"/>
                      <a:pt x="1200" y="907"/>
                      <a:pt x="1426" y="25"/>
                    </a:cubicBezTo>
                    <a:cubicBezTo>
                      <a:pt x="1426" y="11"/>
                      <a:pt x="1408" y="1"/>
                      <a:pt x="1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5"/>
              <p:cNvSpPr/>
              <p:nvPr/>
            </p:nvSpPr>
            <p:spPr>
              <a:xfrm>
                <a:off x="3110950" y="2383050"/>
                <a:ext cx="37075" cy="7110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2844" extrusionOk="0">
                    <a:moveTo>
                      <a:pt x="1462" y="0"/>
                    </a:moveTo>
                    <a:cubicBezTo>
                      <a:pt x="1454" y="0"/>
                      <a:pt x="1447" y="6"/>
                      <a:pt x="1447" y="17"/>
                    </a:cubicBezTo>
                    <a:cubicBezTo>
                      <a:pt x="1149" y="1088"/>
                      <a:pt x="661" y="1922"/>
                      <a:pt x="18" y="2815"/>
                    </a:cubicBezTo>
                    <a:cubicBezTo>
                      <a:pt x="1" y="2832"/>
                      <a:pt x="15" y="2843"/>
                      <a:pt x="33" y="2843"/>
                    </a:cubicBezTo>
                    <a:cubicBezTo>
                      <a:pt x="40" y="2843"/>
                      <a:pt x="47" y="2842"/>
                      <a:pt x="54" y="2839"/>
                    </a:cubicBezTo>
                    <a:cubicBezTo>
                      <a:pt x="828" y="2124"/>
                      <a:pt x="1340" y="1041"/>
                      <a:pt x="1483" y="29"/>
                    </a:cubicBezTo>
                    <a:cubicBezTo>
                      <a:pt x="1483" y="9"/>
                      <a:pt x="1472" y="0"/>
                      <a:pt x="14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5"/>
              <p:cNvSpPr/>
              <p:nvPr/>
            </p:nvSpPr>
            <p:spPr>
              <a:xfrm>
                <a:off x="3116900" y="2376100"/>
                <a:ext cx="320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622" extrusionOk="0">
                    <a:moveTo>
                      <a:pt x="1262" y="0"/>
                    </a:moveTo>
                    <a:cubicBezTo>
                      <a:pt x="1253" y="0"/>
                      <a:pt x="1245" y="3"/>
                      <a:pt x="1245" y="9"/>
                    </a:cubicBezTo>
                    <a:cubicBezTo>
                      <a:pt x="1209" y="69"/>
                      <a:pt x="1173" y="152"/>
                      <a:pt x="1149" y="247"/>
                    </a:cubicBezTo>
                    <a:cubicBezTo>
                      <a:pt x="1162" y="215"/>
                      <a:pt x="1168" y="201"/>
                      <a:pt x="1171" y="201"/>
                    </a:cubicBezTo>
                    <a:lnTo>
                      <a:pt x="1171" y="201"/>
                    </a:lnTo>
                    <a:cubicBezTo>
                      <a:pt x="1182" y="201"/>
                      <a:pt x="1050" y="637"/>
                      <a:pt x="1030" y="688"/>
                    </a:cubicBezTo>
                    <a:cubicBezTo>
                      <a:pt x="947" y="914"/>
                      <a:pt x="864" y="1140"/>
                      <a:pt x="756" y="1366"/>
                    </a:cubicBezTo>
                    <a:cubicBezTo>
                      <a:pt x="554" y="1795"/>
                      <a:pt x="280" y="2176"/>
                      <a:pt x="18" y="2593"/>
                    </a:cubicBezTo>
                    <a:cubicBezTo>
                      <a:pt x="1" y="2610"/>
                      <a:pt x="15" y="2621"/>
                      <a:pt x="29" y="2621"/>
                    </a:cubicBezTo>
                    <a:cubicBezTo>
                      <a:pt x="34" y="2621"/>
                      <a:pt x="39" y="2620"/>
                      <a:pt x="42" y="2617"/>
                    </a:cubicBezTo>
                    <a:cubicBezTo>
                      <a:pt x="697" y="1926"/>
                      <a:pt x="1149" y="926"/>
                      <a:pt x="1280" y="9"/>
                    </a:cubicBezTo>
                    <a:cubicBezTo>
                      <a:pt x="1280" y="3"/>
                      <a:pt x="1271" y="0"/>
                      <a:pt x="1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5"/>
              <p:cNvSpPr/>
              <p:nvPr/>
            </p:nvSpPr>
            <p:spPr>
              <a:xfrm>
                <a:off x="3089150" y="2385625"/>
                <a:ext cx="55750" cy="94825"/>
              </a:xfrm>
              <a:custGeom>
                <a:avLst/>
                <a:gdLst/>
                <a:ahLst/>
                <a:cxnLst/>
                <a:rect l="l" t="t" r="r" b="b"/>
                <a:pathLst>
                  <a:path w="2230" h="3793" extrusionOk="0">
                    <a:moveTo>
                      <a:pt x="2222" y="0"/>
                    </a:moveTo>
                    <a:cubicBezTo>
                      <a:pt x="2218" y="0"/>
                      <a:pt x="2212" y="3"/>
                      <a:pt x="2212" y="9"/>
                    </a:cubicBezTo>
                    <a:cubicBezTo>
                      <a:pt x="1819" y="1462"/>
                      <a:pt x="783" y="2509"/>
                      <a:pt x="9" y="3748"/>
                    </a:cubicBezTo>
                    <a:cubicBezTo>
                      <a:pt x="0" y="3773"/>
                      <a:pt x="17" y="3793"/>
                      <a:pt x="35" y="3793"/>
                    </a:cubicBezTo>
                    <a:cubicBezTo>
                      <a:pt x="42" y="3793"/>
                      <a:pt x="50" y="3790"/>
                      <a:pt x="57" y="3783"/>
                    </a:cubicBezTo>
                    <a:cubicBezTo>
                      <a:pt x="914" y="2712"/>
                      <a:pt x="1997" y="1402"/>
                      <a:pt x="2224" y="9"/>
                    </a:cubicBezTo>
                    <a:cubicBezTo>
                      <a:pt x="2229" y="3"/>
                      <a:pt x="2227" y="0"/>
                      <a:pt x="22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5"/>
              <p:cNvSpPr/>
              <p:nvPr/>
            </p:nvSpPr>
            <p:spPr>
              <a:xfrm>
                <a:off x="3071325" y="2439925"/>
                <a:ext cx="51300" cy="89925"/>
              </a:xfrm>
              <a:custGeom>
                <a:avLst/>
                <a:gdLst/>
                <a:ahLst/>
                <a:cxnLst/>
                <a:rect l="l" t="t" r="r" b="b"/>
                <a:pathLst>
                  <a:path w="2052" h="3597" extrusionOk="0">
                    <a:moveTo>
                      <a:pt x="2033" y="0"/>
                    </a:moveTo>
                    <a:cubicBezTo>
                      <a:pt x="2028" y="0"/>
                      <a:pt x="2024" y="5"/>
                      <a:pt x="2020" y="16"/>
                    </a:cubicBezTo>
                    <a:cubicBezTo>
                      <a:pt x="1306" y="808"/>
                      <a:pt x="359" y="1752"/>
                      <a:pt x="83" y="2830"/>
                    </a:cubicBezTo>
                    <a:lnTo>
                      <a:pt x="83" y="2830"/>
                    </a:lnTo>
                    <a:cubicBezTo>
                      <a:pt x="48" y="2936"/>
                      <a:pt x="11" y="3066"/>
                      <a:pt x="20" y="3123"/>
                    </a:cubicBezTo>
                    <a:cubicBezTo>
                      <a:pt x="20" y="3138"/>
                      <a:pt x="20" y="3151"/>
                      <a:pt x="21" y="3164"/>
                    </a:cubicBezTo>
                    <a:lnTo>
                      <a:pt x="21" y="3164"/>
                    </a:lnTo>
                    <a:cubicBezTo>
                      <a:pt x="6" y="3292"/>
                      <a:pt x="1" y="3421"/>
                      <a:pt x="8" y="3552"/>
                    </a:cubicBezTo>
                    <a:cubicBezTo>
                      <a:pt x="8" y="3582"/>
                      <a:pt x="28" y="3597"/>
                      <a:pt x="49" y="3597"/>
                    </a:cubicBezTo>
                    <a:cubicBezTo>
                      <a:pt x="70" y="3597"/>
                      <a:pt x="91" y="3582"/>
                      <a:pt x="91" y="3552"/>
                    </a:cubicBezTo>
                    <a:cubicBezTo>
                      <a:pt x="83" y="3220"/>
                      <a:pt x="144" y="2975"/>
                      <a:pt x="242" y="2713"/>
                    </a:cubicBezTo>
                    <a:lnTo>
                      <a:pt x="242" y="2713"/>
                    </a:lnTo>
                    <a:cubicBezTo>
                      <a:pt x="210" y="2898"/>
                      <a:pt x="238" y="3077"/>
                      <a:pt x="329" y="3290"/>
                    </a:cubicBezTo>
                    <a:cubicBezTo>
                      <a:pt x="337" y="3306"/>
                      <a:pt x="350" y="3313"/>
                      <a:pt x="364" y="3313"/>
                    </a:cubicBezTo>
                    <a:cubicBezTo>
                      <a:pt x="391" y="3313"/>
                      <a:pt x="420" y="3286"/>
                      <a:pt x="412" y="3254"/>
                    </a:cubicBezTo>
                    <a:cubicBezTo>
                      <a:pt x="246" y="2814"/>
                      <a:pt x="412" y="2409"/>
                      <a:pt x="651" y="2028"/>
                    </a:cubicBezTo>
                    <a:cubicBezTo>
                      <a:pt x="659" y="2001"/>
                      <a:pt x="635" y="1968"/>
                      <a:pt x="612" y="1968"/>
                    </a:cubicBezTo>
                    <a:cubicBezTo>
                      <a:pt x="604" y="1968"/>
                      <a:pt x="597" y="1972"/>
                      <a:pt x="591" y="1980"/>
                    </a:cubicBezTo>
                    <a:cubicBezTo>
                      <a:pt x="534" y="2044"/>
                      <a:pt x="481" y="2109"/>
                      <a:pt x="432" y="2174"/>
                    </a:cubicBezTo>
                    <a:lnTo>
                      <a:pt x="432" y="2174"/>
                    </a:lnTo>
                    <a:cubicBezTo>
                      <a:pt x="847" y="1403"/>
                      <a:pt x="1545" y="727"/>
                      <a:pt x="2044" y="28"/>
                    </a:cubicBezTo>
                    <a:cubicBezTo>
                      <a:pt x="2052" y="20"/>
                      <a:pt x="2043" y="0"/>
                      <a:pt x="20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5"/>
              <p:cNvSpPr/>
              <p:nvPr/>
            </p:nvSpPr>
            <p:spPr>
              <a:xfrm>
                <a:off x="2722175" y="2441775"/>
                <a:ext cx="9725" cy="267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068" extrusionOk="0">
                    <a:moveTo>
                      <a:pt x="28" y="0"/>
                    </a:moveTo>
                    <a:cubicBezTo>
                      <a:pt x="16" y="0"/>
                      <a:pt x="0" y="11"/>
                      <a:pt x="8" y="25"/>
                    </a:cubicBezTo>
                    <a:cubicBezTo>
                      <a:pt x="174" y="371"/>
                      <a:pt x="234" y="704"/>
                      <a:pt x="329" y="1049"/>
                    </a:cubicBezTo>
                    <a:cubicBezTo>
                      <a:pt x="329" y="1061"/>
                      <a:pt x="335" y="1067"/>
                      <a:pt x="341" y="1067"/>
                    </a:cubicBezTo>
                    <a:cubicBezTo>
                      <a:pt x="347" y="1067"/>
                      <a:pt x="353" y="1061"/>
                      <a:pt x="353" y="1049"/>
                    </a:cubicBezTo>
                    <a:cubicBezTo>
                      <a:pt x="389" y="704"/>
                      <a:pt x="234" y="311"/>
                      <a:pt x="43" y="13"/>
                    </a:cubicBezTo>
                    <a:cubicBezTo>
                      <a:pt x="43" y="4"/>
                      <a:pt x="36" y="0"/>
                      <a:pt x="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5"/>
              <p:cNvSpPr/>
              <p:nvPr/>
            </p:nvSpPr>
            <p:spPr>
              <a:xfrm>
                <a:off x="2721450" y="2440350"/>
                <a:ext cx="151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1819" extrusionOk="0">
                    <a:moveTo>
                      <a:pt x="19" y="0"/>
                    </a:moveTo>
                    <a:cubicBezTo>
                      <a:pt x="12" y="0"/>
                      <a:pt x="1" y="10"/>
                      <a:pt x="1" y="23"/>
                    </a:cubicBezTo>
                    <a:cubicBezTo>
                      <a:pt x="120" y="642"/>
                      <a:pt x="310" y="1249"/>
                      <a:pt x="560" y="1809"/>
                    </a:cubicBezTo>
                    <a:cubicBezTo>
                      <a:pt x="564" y="1816"/>
                      <a:pt x="570" y="1819"/>
                      <a:pt x="576" y="1819"/>
                    </a:cubicBezTo>
                    <a:cubicBezTo>
                      <a:pt x="590" y="1819"/>
                      <a:pt x="604" y="1805"/>
                      <a:pt x="596" y="1797"/>
                    </a:cubicBezTo>
                    <a:cubicBezTo>
                      <a:pt x="429" y="1201"/>
                      <a:pt x="239" y="606"/>
                      <a:pt x="25" y="23"/>
                    </a:cubicBezTo>
                    <a:cubicBezTo>
                      <a:pt x="30" y="7"/>
                      <a:pt x="26" y="0"/>
                      <a:pt x="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5"/>
              <p:cNvSpPr/>
              <p:nvPr/>
            </p:nvSpPr>
            <p:spPr>
              <a:xfrm>
                <a:off x="2724425" y="2431750"/>
                <a:ext cx="15800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591" extrusionOk="0">
                    <a:moveTo>
                      <a:pt x="8" y="1"/>
                    </a:moveTo>
                    <a:cubicBezTo>
                      <a:pt x="4" y="1"/>
                      <a:pt x="1" y="4"/>
                      <a:pt x="1" y="10"/>
                    </a:cubicBezTo>
                    <a:cubicBezTo>
                      <a:pt x="322" y="510"/>
                      <a:pt x="477" y="1010"/>
                      <a:pt x="608" y="1581"/>
                    </a:cubicBezTo>
                    <a:cubicBezTo>
                      <a:pt x="608" y="1587"/>
                      <a:pt x="614" y="1590"/>
                      <a:pt x="620" y="1590"/>
                    </a:cubicBezTo>
                    <a:cubicBezTo>
                      <a:pt x="626" y="1590"/>
                      <a:pt x="632" y="1587"/>
                      <a:pt x="632" y="1581"/>
                    </a:cubicBezTo>
                    <a:cubicBezTo>
                      <a:pt x="608" y="1010"/>
                      <a:pt x="358" y="462"/>
                      <a:pt x="25" y="10"/>
                    </a:cubicBezTo>
                    <a:cubicBezTo>
                      <a:pt x="19" y="4"/>
                      <a:pt x="13" y="1"/>
                      <a:pt x="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5"/>
              <p:cNvSpPr/>
              <p:nvPr/>
            </p:nvSpPr>
            <p:spPr>
              <a:xfrm>
                <a:off x="2741200" y="2479950"/>
                <a:ext cx="65625" cy="67300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2692" extrusionOk="0">
                    <a:moveTo>
                      <a:pt x="15" y="0"/>
                    </a:moveTo>
                    <a:cubicBezTo>
                      <a:pt x="9" y="0"/>
                      <a:pt x="0" y="14"/>
                      <a:pt x="9" y="22"/>
                    </a:cubicBezTo>
                    <a:cubicBezTo>
                      <a:pt x="247" y="558"/>
                      <a:pt x="663" y="939"/>
                      <a:pt x="1080" y="1332"/>
                    </a:cubicBezTo>
                    <a:cubicBezTo>
                      <a:pt x="1568" y="1796"/>
                      <a:pt x="2068" y="2249"/>
                      <a:pt x="2568" y="2689"/>
                    </a:cubicBezTo>
                    <a:cubicBezTo>
                      <a:pt x="2570" y="2691"/>
                      <a:pt x="2572" y="2692"/>
                      <a:pt x="2575" y="2692"/>
                    </a:cubicBezTo>
                    <a:cubicBezTo>
                      <a:pt x="2592" y="2692"/>
                      <a:pt x="2625" y="2664"/>
                      <a:pt x="2604" y="2654"/>
                    </a:cubicBezTo>
                    <a:cubicBezTo>
                      <a:pt x="1735" y="1808"/>
                      <a:pt x="652" y="1058"/>
                      <a:pt x="20" y="10"/>
                    </a:cubicBezTo>
                    <a:cubicBezTo>
                      <a:pt x="20" y="3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5"/>
              <p:cNvSpPr/>
              <p:nvPr/>
            </p:nvSpPr>
            <p:spPr>
              <a:xfrm>
                <a:off x="2666700" y="2403425"/>
                <a:ext cx="26500" cy="6900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2760" extrusionOk="0">
                    <a:moveTo>
                      <a:pt x="915" y="1"/>
                    </a:moveTo>
                    <a:cubicBezTo>
                      <a:pt x="499" y="1"/>
                      <a:pt x="196" y="385"/>
                      <a:pt x="250" y="809"/>
                    </a:cubicBezTo>
                    <a:cubicBezTo>
                      <a:pt x="298" y="1202"/>
                      <a:pt x="536" y="1583"/>
                      <a:pt x="607" y="1976"/>
                    </a:cubicBezTo>
                    <a:cubicBezTo>
                      <a:pt x="667" y="2274"/>
                      <a:pt x="703" y="2547"/>
                      <a:pt x="953" y="2750"/>
                    </a:cubicBezTo>
                    <a:cubicBezTo>
                      <a:pt x="956" y="2757"/>
                      <a:pt x="963" y="2760"/>
                      <a:pt x="969" y="2760"/>
                    </a:cubicBezTo>
                    <a:cubicBezTo>
                      <a:pt x="985" y="2760"/>
                      <a:pt x="1002" y="2743"/>
                      <a:pt x="976" y="2726"/>
                    </a:cubicBezTo>
                    <a:cubicBezTo>
                      <a:pt x="738" y="2369"/>
                      <a:pt x="774" y="2000"/>
                      <a:pt x="679" y="1595"/>
                    </a:cubicBezTo>
                    <a:cubicBezTo>
                      <a:pt x="524" y="964"/>
                      <a:pt x="0" y="297"/>
                      <a:pt x="1036" y="35"/>
                    </a:cubicBezTo>
                    <a:cubicBezTo>
                      <a:pt x="1036" y="35"/>
                      <a:pt x="1060" y="11"/>
                      <a:pt x="1036" y="11"/>
                    </a:cubicBezTo>
                    <a:cubicBezTo>
                      <a:pt x="995" y="4"/>
                      <a:pt x="954" y="1"/>
                      <a:pt x="9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5"/>
              <p:cNvSpPr/>
              <p:nvPr/>
            </p:nvSpPr>
            <p:spPr>
              <a:xfrm>
                <a:off x="2683050" y="2463125"/>
                <a:ext cx="22550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2257" extrusionOk="0">
                    <a:moveTo>
                      <a:pt x="11" y="0"/>
                    </a:moveTo>
                    <a:cubicBezTo>
                      <a:pt x="7" y="0"/>
                      <a:pt x="1" y="11"/>
                      <a:pt x="1" y="29"/>
                    </a:cubicBezTo>
                    <a:cubicBezTo>
                      <a:pt x="418" y="695"/>
                      <a:pt x="525" y="1529"/>
                      <a:pt x="846" y="2243"/>
                    </a:cubicBezTo>
                    <a:cubicBezTo>
                      <a:pt x="851" y="2252"/>
                      <a:pt x="861" y="2256"/>
                      <a:pt x="870" y="2256"/>
                    </a:cubicBezTo>
                    <a:cubicBezTo>
                      <a:pt x="886" y="2256"/>
                      <a:pt x="901" y="2246"/>
                      <a:pt x="894" y="2231"/>
                    </a:cubicBezTo>
                    <a:cubicBezTo>
                      <a:pt x="739" y="1493"/>
                      <a:pt x="525" y="588"/>
                      <a:pt x="13" y="5"/>
                    </a:cubicBezTo>
                    <a:cubicBezTo>
                      <a:pt x="13" y="2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5"/>
              <p:cNvSpPr/>
              <p:nvPr/>
            </p:nvSpPr>
            <p:spPr>
              <a:xfrm>
                <a:off x="2688125" y="2439600"/>
                <a:ext cx="18475" cy="635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2542" extrusionOk="0">
                    <a:moveTo>
                      <a:pt x="16" y="0"/>
                    </a:moveTo>
                    <a:cubicBezTo>
                      <a:pt x="8" y="0"/>
                      <a:pt x="0" y="6"/>
                      <a:pt x="0" y="17"/>
                    </a:cubicBezTo>
                    <a:cubicBezTo>
                      <a:pt x="36" y="886"/>
                      <a:pt x="405" y="1720"/>
                      <a:pt x="715" y="2541"/>
                    </a:cubicBezTo>
                    <a:lnTo>
                      <a:pt x="739" y="2541"/>
                    </a:lnTo>
                    <a:cubicBezTo>
                      <a:pt x="453" y="1708"/>
                      <a:pt x="119" y="910"/>
                      <a:pt x="36" y="29"/>
                    </a:cubicBezTo>
                    <a:cubicBezTo>
                      <a:pt x="36" y="9"/>
                      <a:pt x="25" y="0"/>
                      <a:pt x="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5"/>
              <p:cNvSpPr/>
              <p:nvPr/>
            </p:nvSpPr>
            <p:spPr>
              <a:xfrm>
                <a:off x="2709550" y="2507875"/>
                <a:ext cx="106225" cy="101425"/>
              </a:xfrm>
              <a:custGeom>
                <a:avLst/>
                <a:gdLst/>
                <a:ahLst/>
                <a:cxnLst/>
                <a:rect l="l" t="t" r="r" b="b"/>
                <a:pathLst>
                  <a:path w="4249" h="4057" extrusionOk="0">
                    <a:moveTo>
                      <a:pt x="1" y="1"/>
                    </a:moveTo>
                    <a:cubicBezTo>
                      <a:pt x="429" y="810"/>
                      <a:pt x="905" y="1596"/>
                      <a:pt x="1620" y="2191"/>
                    </a:cubicBezTo>
                    <a:cubicBezTo>
                      <a:pt x="2441" y="2858"/>
                      <a:pt x="3358" y="3442"/>
                      <a:pt x="4227" y="4049"/>
                    </a:cubicBezTo>
                    <a:cubicBezTo>
                      <a:pt x="4230" y="4055"/>
                      <a:pt x="4233" y="4057"/>
                      <a:pt x="4236" y="4057"/>
                    </a:cubicBezTo>
                    <a:cubicBezTo>
                      <a:pt x="4244" y="4057"/>
                      <a:pt x="4248" y="4037"/>
                      <a:pt x="4239" y="4037"/>
                    </a:cubicBezTo>
                    <a:cubicBezTo>
                      <a:pt x="3549" y="3430"/>
                      <a:pt x="2763" y="2941"/>
                      <a:pt x="2025" y="2418"/>
                    </a:cubicBezTo>
                    <a:cubicBezTo>
                      <a:pt x="1108" y="1775"/>
                      <a:pt x="572" y="917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5"/>
              <p:cNvSpPr/>
              <p:nvPr/>
            </p:nvSpPr>
            <p:spPr>
              <a:xfrm>
                <a:off x="2779500" y="2572475"/>
                <a:ext cx="3897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1559" h="143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29" y="512"/>
                      <a:pt x="965" y="1036"/>
                      <a:pt x="1525" y="1429"/>
                    </a:cubicBezTo>
                    <a:cubicBezTo>
                      <a:pt x="1528" y="1431"/>
                      <a:pt x="1531" y="1431"/>
                      <a:pt x="1534" y="1431"/>
                    </a:cubicBezTo>
                    <a:cubicBezTo>
                      <a:pt x="1551" y="1431"/>
                      <a:pt x="1559" y="1405"/>
                      <a:pt x="1548" y="1405"/>
                    </a:cubicBezTo>
                    <a:cubicBezTo>
                      <a:pt x="1036" y="917"/>
                      <a:pt x="513" y="453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5"/>
              <p:cNvSpPr/>
              <p:nvPr/>
            </p:nvSpPr>
            <p:spPr>
              <a:xfrm>
                <a:off x="2782575" y="2566675"/>
                <a:ext cx="37925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469" extrusionOk="0">
                    <a:moveTo>
                      <a:pt x="6" y="1"/>
                    </a:moveTo>
                    <a:cubicBezTo>
                      <a:pt x="3" y="1"/>
                      <a:pt x="1" y="6"/>
                      <a:pt x="9" y="6"/>
                    </a:cubicBezTo>
                    <a:cubicBezTo>
                      <a:pt x="9" y="2"/>
                      <a:pt x="7" y="1"/>
                      <a:pt x="6" y="1"/>
                    </a:cubicBezTo>
                    <a:close/>
                    <a:moveTo>
                      <a:pt x="9" y="6"/>
                    </a:moveTo>
                    <a:lnTo>
                      <a:pt x="9" y="6"/>
                    </a:lnTo>
                    <a:cubicBezTo>
                      <a:pt x="485" y="494"/>
                      <a:pt x="961" y="1030"/>
                      <a:pt x="1497" y="1459"/>
                    </a:cubicBezTo>
                    <a:cubicBezTo>
                      <a:pt x="1501" y="1466"/>
                      <a:pt x="1504" y="1469"/>
                      <a:pt x="1507" y="1469"/>
                    </a:cubicBezTo>
                    <a:cubicBezTo>
                      <a:pt x="1514" y="1469"/>
                      <a:pt x="1517" y="1455"/>
                      <a:pt x="1509" y="1447"/>
                    </a:cubicBezTo>
                    <a:cubicBezTo>
                      <a:pt x="1068" y="923"/>
                      <a:pt x="509" y="470"/>
                      <a:pt x="9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5"/>
              <p:cNvSpPr/>
              <p:nvPr/>
            </p:nvSpPr>
            <p:spPr>
              <a:xfrm>
                <a:off x="2794525" y="2571350"/>
                <a:ext cx="313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238" extrusionOk="0">
                    <a:moveTo>
                      <a:pt x="2" y="1"/>
                    </a:moveTo>
                    <a:cubicBezTo>
                      <a:pt x="1" y="1"/>
                      <a:pt x="1" y="4"/>
                      <a:pt x="7" y="10"/>
                    </a:cubicBezTo>
                    <a:cubicBezTo>
                      <a:pt x="7" y="4"/>
                      <a:pt x="4" y="1"/>
                      <a:pt x="2" y="1"/>
                    </a:cubicBezTo>
                    <a:close/>
                    <a:moveTo>
                      <a:pt x="7" y="10"/>
                    </a:moveTo>
                    <a:lnTo>
                      <a:pt x="7" y="10"/>
                    </a:lnTo>
                    <a:cubicBezTo>
                      <a:pt x="531" y="307"/>
                      <a:pt x="650" y="1010"/>
                      <a:pt x="1209" y="1236"/>
                    </a:cubicBezTo>
                    <a:cubicBezTo>
                      <a:pt x="1213" y="1237"/>
                      <a:pt x="1217" y="1238"/>
                      <a:pt x="1220" y="1238"/>
                    </a:cubicBezTo>
                    <a:cubicBezTo>
                      <a:pt x="1247" y="1238"/>
                      <a:pt x="1253" y="1199"/>
                      <a:pt x="1221" y="1188"/>
                    </a:cubicBezTo>
                    <a:cubicBezTo>
                      <a:pt x="685" y="914"/>
                      <a:pt x="554" y="248"/>
                      <a:pt x="7" y="1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5"/>
              <p:cNvSpPr/>
              <p:nvPr/>
            </p:nvSpPr>
            <p:spPr>
              <a:xfrm>
                <a:off x="2797425" y="2560775"/>
                <a:ext cx="35475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656" extrusionOk="0">
                    <a:moveTo>
                      <a:pt x="30" y="1"/>
                    </a:moveTo>
                    <a:cubicBezTo>
                      <a:pt x="22" y="1"/>
                      <a:pt x="0" y="18"/>
                      <a:pt x="10" y="28"/>
                    </a:cubicBezTo>
                    <a:cubicBezTo>
                      <a:pt x="379" y="611"/>
                      <a:pt x="831" y="1218"/>
                      <a:pt x="1367" y="1647"/>
                    </a:cubicBezTo>
                    <a:cubicBezTo>
                      <a:pt x="1373" y="1653"/>
                      <a:pt x="1379" y="1655"/>
                      <a:pt x="1385" y="1655"/>
                    </a:cubicBezTo>
                    <a:cubicBezTo>
                      <a:pt x="1404" y="1655"/>
                      <a:pt x="1418" y="1632"/>
                      <a:pt x="1391" y="1623"/>
                    </a:cubicBezTo>
                    <a:cubicBezTo>
                      <a:pt x="950" y="1076"/>
                      <a:pt x="450" y="587"/>
                      <a:pt x="34" y="4"/>
                    </a:cubicBezTo>
                    <a:cubicBezTo>
                      <a:pt x="34" y="2"/>
                      <a:pt x="32" y="1"/>
                      <a:pt x="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5"/>
              <p:cNvSpPr/>
              <p:nvPr/>
            </p:nvSpPr>
            <p:spPr>
              <a:xfrm>
                <a:off x="2806675" y="2558075"/>
                <a:ext cx="3130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608" extrusionOk="0">
                    <a:moveTo>
                      <a:pt x="42" y="0"/>
                    </a:moveTo>
                    <a:cubicBezTo>
                      <a:pt x="25" y="0"/>
                      <a:pt x="0" y="14"/>
                      <a:pt x="9" y="41"/>
                    </a:cubicBezTo>
                    <a:cubicBezTo>
                      <a:pt x="378" y="576"/>
                      <a:pt x="771" y="1112"/>
                      <a:pt x="1176" y="1600"/>
                    </a:cubicBezTo>
                    <a:cubicBezTo>
                      <a:pt x="1181" y="1606"/>
                      <a:pt x="1188" y="1608"/>
                      <a:pt x="1196" y="1608"/>
                    </a:cubicBezTo>
                    <a:cubicBezTo>
                      <a:pt x="1222" y="1608"/>
                      <a:pt x="1251" y="1580"/>
                      <a:pt x="1223" y="1553"/>
                    </a:cubicBezTo>
                    <a:cubicBezTo>
                      <a:pt x="854" y="1017"/>
                      <a:pt x="449" y="517"/>
                      <a:pt x="57" y="5"/>
                    </a:cubicBezTo>
                    <a:cubicBezTo>
                      <a:pt x="54" y="2"/>
                      <a:pt x="48" y="0"/>
                      <a:pt x="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5"/>
              <p:cNvSpPr/>
              <p:nvPr/>
            </p:nvSpPr>
            <p:spPr>
              <a:xfrm>
                <a:off x="2812550" y="2553025"/>
                <a:ext cx="1987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795" h="1562" extrusionOk="0">
                    <a:moveTo>
                      <a:pt x="19" y="1"/>
                    </a:moveTo>
                    <a:cubicBezTo>
                      <a:pt x="8" y="1"/>
                      <a:pt x="0" y="14"/>
                      <a:pt x="0" y="28"/>
                    </a:cubicBezTo>
                    <a:cubicBezTo>
                      <a:pt x="107" y="552"/>
                      <a:pt x="369" y="1159"/>
                      <a:pt x="738" y="1552"/>
                    </a:cubicBezTo>
                    <a:cubicBezTo>
                      <a:pt x="748" y="1559"/>
                      <a:pt x="757" y="1562"/>
                      <a:pt x="765" y="1562"/>
                    </a:cubicBezTo>
                    <a:cubicBezTo>
                      <a:pt x="785" y="1562"/>
                      <a:pt x="795" y="1542"/>
                      <a:pt x="786" y="1516"/>
                    </a:cubicBezTo>
                    <a:cubicBezTo>
                      <a:pt x="667" y="1266"/>
                      <a:pt x="500" y="1040"/>
                      <a:pt x="369" y="790"/>
                    </a:cubicBezTo>
                    <a:cubicBezTo>
                      <a:pt x="250" y="540"/>
                      <a:pt x="143" y="278"/>
                      <a:pt x="48" y="28"/>
                    </a:cubicBezTo>
                    <a:cubicBezTo>
                      <a:pt x="38" y="8"/>
                      <a:pt x="28" y="1"/>
                      <a:pt x="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5"/>
              <p:cNvSpPr/>
              <p:nvPr/>
            </p:nvSpPr>
            <p:spPr>
              <a:xfrm>
                <a:off x="2811475" y="2562450"/>
                <a:ext cx="2395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429" extrusionOk="0">
                    <a:moveTo>
                      <a:pt x="21" y="1"/>
                    </a:moveTo>
                    <a:cubicBezTo>
                      <a:pt x="10" y="1"/>
                      <a:pt x="0" y="6"/>
                      <a:pt x="7" y="20"/>
                    </a:cubicBezTo>
                    <a:cubicBezTo>
                      <a:pt x="67" y="306"/>
                      <a:pt x="222" y="580"/>
                      <a:pt x="388" y="818"/>
                    </a:cubicBezTo>
                    <a:cubicBezTo>
                      <a:pt x="531" y="1032"/>
                      <a:pt x="686" y="1270"/>
                      <a:pt x="900" y="1425"/>
                    </a:cubicBezTo>
                    <a:cubicBezTo>
                      <a:pt x="907" y="1427"/>
                      <a:pt x="913" y="1428"/>
                      <a:pt x="918" y="1428"/>
                    </a:cubicBezTo>
                    <a:cubicBezTo>
                      <a:pt x="943" y="1428"/>
                      <a:pt x="958" y="1407"/>
                      <a:pt x="948" y="1378"/>
                    </a:cubicBezTo>
                    <a:cubicBezTo>
                      <a:pt x="817" y="1139"/>
                      <a:pt x="603" y="949"/>
                      <a:pt x="460" y="723"/>
                    </a:cubicBezTo>
                    <a:cubicBezTo>
                      <a:pt x="305" y="485"/>
                      <a:pt x="186" y="247"/>
                      <a:pt x="43" y="8"/>
                    </a:cubicBezTo>
                    <a:cubicBezTo>
                      <a:pt x="38" y="3"/>
                      <a:pt x="29" y="1"/>
                      <a:pt x="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5"/>
              <p:cNvSpPr/>
              <p:nvPr/>
            </p:nvSpPr>
            <p:spPr>
              <a:xfrm>
                <a:off x="2812325" y="2565375"/>
                <a:ext cx="3232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579" extrusionOk="0">
                    <a:moveTo>
                      <a:pt x="40" y="1"/>
                    </a:moveTo>
                    <a:cubicBezTo>
                      <a:pt x="17" y="1"/>
                      <a:pt x="1" y="20"/>
                      <a:pt x="9" y="46"/>
                    </a:cubicBezTo>
                    <a:cubicBezTo>
                      <a:pt x="295" y="606"/>
                      <a:pt x="735" y="1213"/>
                      <a:pt x="1259" y="1570"/>
                    </a:cubicBezTo>
                    <a:cubicBezTo>
                      <a:pt x="1265" y="1576"/>
                      <a:pt x="1270" y="1578"/>
                      <a:pt x="1274" y="1578"/>
                    </a:cubicBezTo>
                    <a:cubicBezTo>
                      <a:pt x="1287" y="1578"/>
                      <a:pt x="1292" y="1555"/>
                      <a:pt x="1283" y="1546"/>
                    </a:cubicBezTo>
                    <a:cubicBezTo>
                      <a:pt x="1093" y="1308"/>
                      <a:pt x="855" y="1094"/>
                      <a:pt x="664" y="844"/>
                    </a:cubicBezTo>
                    <a:cubicBezTo>
                      <a:pt x="438" y="582"/>
                      <a:pt x="259" y="296"/>
                      <a:pt x="69" y="10"/>
                    </a:cubicBezTo>
                    <a:cubicBezTo>
                      <a:pt x="59" y="4"/>
                      <a:pt x="49" y="1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5"/>
              <p:cNvSpPr/>
              <p:nvPr/>
            </p:nvSpPr>
            <p:spPr>
              <a:xfrm>
                <a:off x="2823550" y="2585150"/>
                <a:ext cx="2920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75" extrusionOk="0">
                    <a:moveTo>
                      <a:pt x="25" y="1"/>
                    </a:moveTo>
                    <a:cubicBezTo>
                      <a:pt x="13" y="1"/>
                      <a:pt x="1" y="12"/>
                      <a:pt x="1" y="29"/>
                    </a:cubicBezTo>
                    <a:cubicBezTo>
                      <a:pt x="179" y="446"/>
                      <a:pt x="656" y="874"/>
                      <a:pt x="1132" y="874"/>
                    </a:cubicBezTo>
                    <a:cubicBezTo>
                      <a:pt x="1168" y="874"/>
                      <a:pt x="1168" y="839"/>
                      <a:pt x="1132" y="827"/>
                    </a:cubicBezTo>
                    <a:cubicBezTo>
                      <a:pt x="929" y="732"/>
                      <a:pt x="703" y="672"/>
                      <a:pt x="525" y="541"/>
                    </a:cubicBezTo>
                    <a:cubicBezTo>
                      <a:pt x="322" y="398"/>
                      <a:pt x="167" y="220"/>
                      <a:pt x="36" y="5"/>
                    </a:cubicBezTo>
                    <a:cubicBezTo>
                      <a:pt x="33" y="2"/>
                      <a:pt x="29" y="1"/>
                      <a:pt x="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5"/>
              <p:cNvSpPr/>
              <p:nvPr/>
            </p:nvSpPr>
            <p:spPr>
              <a:xfrm>
                <a:off x="2717600" y="2247650"/>
                <a:ext cx="69675" cy="11957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4783" extrusionOk="0">
                    <a:moveTo>
                      <a:pt x="133" y="1"/>
                    </a:moveTo>
                    <a:cubicBezTo>
                      <a:pt x="119" y="1"/>
                      <a:pt x="107" y="10"/>
                      <a:pt x="107" y="27"/>
                    </a:cubicBezTo>
                    <a:cubicBezTo>
                      <a:pt x="0" y="885"/>
                      <a:pt x="417" y="1706"/>
                      <a:pt x="822" y="2456"/>
                    </a:cubicBezTo>
                    <a:cubicBezTo>
                      <a:pt x="1310" y="3361"/>
                      <a:pt x="2191" y="3909"/>
                      <a:pt x="2750" y="4778"/>
                    </a:cubicBezTo>
                    <a:cubicBezTo>
                      <a:pt x="2757" y="4781"/>
                      <a:pt x="2762" y="4783"/>
                      <a:pt x="2767" y="4783"/>
                    </a:cubicBezTo>
                    <a:cubicBezTo>
                      <a:pt x="2780" y="4783"/>
                      <a:pt x="2786" y="4772"/>
                      <a:pt x="2786" y="4754"/>
                    </a:cubicBezTo>
                    <a:cubicBezTo>
                      <a:pt x="2393" y="3956"/>
                      <a:pt x="1619" y="3540"/>
                      <a:pt x="1131" y="2825"/>
                    </a:cubicBezTo>
                    <a:cubicBezTo>
                      <a:pt x="583" y="2040"/>
                      <a:pt x="95" y="980"/>
                      <a:pt x="167" y="27"/>
                    </a:cubicBezTo>
                    <a:cubicBezTo>
                      <a:pt x="161" y="10"/>
                      <a:pt x="146" y="1"/>
                      <a:pt x="1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5"/>
              <p:cNvSpPr/>
              <p:nvPr/>
            </p:nvSpPr>
            <p:spPr>
              <a:xfrm>
                <a:off x="2792900" y="2373625"/>
                <a:ext cx="68975" cy="73525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294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3" y="465"/>
                      <a:pt x="786" y="1061"/>
                      <a:pt x="1227" y="1537"/>
                    </a:cubicBezTo>
                    <a:cubicBezTo>
                      <a:pt x="1691" y="2025"/>
                      <a:pt x="2215" y="2501"/>
                      <a:pt x="2739" y="2930"/>
                    </a:cubicBezTo>
                    <a:cubicBezTo>
                      <a:pt x="2742" y="2937"/>
                      <a:pt x="2746" y="2940"/>
                      <a:pt x="2749" y="2940"/>
                    </a:cubicBezTo>
                    <a:cubicBezTo>
                      <a:pt x="2756" y="2940"/>
                      <a:pt x="2759" y="2926"/>
                      <a:pt x="2751" y="2918"/>
                    </a:cubicBezTo>
                    <a:cubicBezTo>
                      <a:pt x="2263" y="2442"/>
                      <a:pt x="1727" y="2013"/>
                      <a:pt x="1262" y="1501"/>
                    </a:cubicBezTo>
                    <a:cubicBezTo>
                      <a:pt x="810" y="1025"/>
                      <a:pt x="500" y="406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5"/>
              <p:cNvSpPr/>
              <p:nvPr/>
            </p:nvSpPr>
            <p:spPr>
              <a:xfrm>
                <a:off x="2827425" y="2400125"/>
                <a:ext cx="39025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73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58" y="655"/>
                      <a:pt x="882" y="1334"/>
                      <a:pt x="1536" y="1739"/>
                    </a:cubicBezTo>
                    <a:cubicBezTo>
                      <a:pt x="1548" y="1739"/>
                      <a:pt x="1560" y="1727"/>
                      <a:pt x="1548" y="1727"/>
                    </a:cubicBezTo>
                    <a:cubicBezTo>
                      <a:pt x="1274" y="1477"/>
                      <a:pt x="989" y="1251"/>
                      <a:pt x="739" y="965"/>
                    </a:cubicBezTo>
                    <a:cubicBezTo>
                      <a:pt x="465" y="655"/>
                      <a:pt x="227" y="322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5"/>
              <p:cNvSpPr/>
              <p:nvPr/>
            </p:nvSpPr>
            <p:spPr>
              <a:xfrm>
                <a:off x="2834875" y="2399375"/>
                <a:ext cx="39225" cy="4435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1774" extrusionOk="0">
                    <a:moveTo>
                      <a:pt x="5" y="1"/>
                    </a:moveTo>
                    <a:cubicBezTo>
                      <a:pt x="3" y="1"/>
                      <a:pt x="0" y="7"/>
                      <a:pt x="0" y="19"/>
                    </a:cubicBezTo>
                    <a:cubicBezTo>
                      <a:pt x="6" y="7"/>
                      <a:pt x="6" y="1"/>
                      <a:pt x="5" y="1"/>
                    </a:cubicBezTo>
                    <a:close/>
                    <a:moveTo>
                      <a:pt x="0" y="19"/>
                    </a:moveTo>
                    <a:cubicBezTo>
                      <a:pt x="441" y="638"/>
                      <a:pt x="953" y="1257"/>
                      <a:pt x="1548" y="1769"/>
                    </a:cubicBezTo>
                    <a:cubicBezTo>
                      <a:pt x="1551" y="1772"/>
                      <a:pt x="1555" y="1774"/>
                      <a:pt x="1558" y="1774"/>
                    </a:cubicBezTo>
                    <a:cubicBezTo>
                      <a:pt x="1565" y="1774"/>
                      <a:pt x="1568" y="1765"/>
                      <a:pt x="1560" y="1757"/>
                    </a:cubicBezTo>
                    <a:cubicBezTo>
                      <a:pt x="1036" y="1174"/>
                      <a:pt x="488" y="626"/>
                      <a:pt x="0" y="1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5"/>
              <p:cNvSpPr/>
              <p:nvPr/>
            </p:nvSpPr>
            <p:spPr>
              <a:xfrm>
                <a:off x="2850050" y="2407525"/>
                <a:ext cx="42750" cy="43575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1743" extrusionOk="0">
                    <a:moveTo>
                      <a:pt x="8" y="0"/>
                    </a:moveTo>
                    <a:cubicBezTo>
                      <a:pt x="4" y="0"/>
                      <a:pt x="0" y="7"/>
                      <a:pt x="0" y="14"/>
                    </a:cubicBezTo>
                    <a:cubicBezTo>
                      <a:pt x="310" y="383"/>
                      <a:pt x="643" y="764"/>
                      <a:pt x="965" y="1133"/>
                    </a:cubicBezTo>
                    <a:cubicBezTo>
                      <a:pt x="1179" y="1371"/>
                      <a:pt x="1370" y="1633"/>
                      <a:pt x="1667" y="1741"/>
                    </a:cubicBezTo>
                    <a:cubicBezTo>
                      <a:pt x="1672" y="1742"/>
                      <a:pt x="1677" y="1743"/>
                      <a:pt x="1680" y="1743"/>
                    </a:cubicBezTo>
                    <a:cubicBezTo>
                      <a:pt x="1705" y="1743"/>
                      <a:pt x="1710" y="1713"/>
                      <a:pt x="1679" y="1693"/>
                    </a:cubicBezTo>
                    <a:cubicBezTo>
                      <a:pt x="1322" y="1550"/>
                      <a:pt x="1072" y="1193"/>
                      <a:pt x="822" y="907"/>
                    </a:cubicBezTo>
                    <a:lnTo>
                      <a:pt x="12" y="14"/>
                    </a:lnTo>
                    <a:cubicBezTo>
                      <a:pt x="12" y="4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5"/>
              <p:cNvSpPr/>
              <p:nvPr/>
            </p:nvSpPr>
            <p:spPr>
              <a:xfrm>
                <a:off x="2853550" y="2394150"/>
                <a:ext cx="51825" cy="52525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2101" extrusionOk="0">
                    <a:moveTo>
                      <a:pt x="22" y="0"/>
                    </a:moveTo>
                    <a:cubicBezTo>
                      <a:pt x="8" y="0"/>
                      <a:pt x="0" y="11"/>
                      <a:pt x="15" y="25"/>
                    </a:cubicBezTo>
                    <a:cubicBezTo>
                      <a:pt x="527" y="799"/>
                      <a:pt x="1230" y="1597"/>
                      <a:pt x="2039" y="2097"/>
                    </a:cubicBezTo>
                    <a:cubicBezTo>
                      <a:pt x="2041" y="2099"/>
                      <a:pt x="2044" y="2100"/>
                      <a:pt x="2047" y="2100"/>
                    </a:cubicBezTo>
                    <a:cubicBezTo>
                      <a:pt x="2059" y="2100"/>
                      <a:pt x="2073" y="2083"/>
                      <a:pt x="2063" y="2073"/>
                    </a:cubicBezTo>
                    <a:cubicBezTo>
                      <a:pt x="1349" y="1394"/>
                      <a:pt x="646" y="787"/>
                      <a:pt x="51" y="13"/>
                    </a:cubicBezTo>
                    <a:cubicBezTo>
                      <a:pt x="42" y="4"/>
                      <a:pt x="31" y="0"/>
                      <a:pt x="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5"/>
              <p:cNvSpPr/>
              <p:nvPr/>
            </p:nvSpPr>
            <p:spPr>
              <a:xfrm>
                <a:off x="2861750" y="2392300"/>
                <a:ext cx="49475" cy="50450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2018" extrusionOk="0">
                    <a:moveTo>
                      <a:pt x="23" y="0"/>
                    </a:moveTo>
                    <a:cubicBezTo>
                      <a:pt x="9" y="0"/>
                      <a:pt x="0" y="20"/>
                      <a:pt x="9" y="28"/>
                    </a:cubicBezTo>
                    <a:cubicBezTo>
                      <a:pt x="604" y="718"/>
                      <a:pt x="1211" y="1409"/>
                      <a:pt x="1902" y="2004"/>
                    </a:cubicBezTo>
                    <a:cubicBezTo>
                      <a:pt x="1908" y="2013"/>
                      <a:pt x="1916" y="2017"/>
                      <a:pt x="1925" y="2017"/>
                    </a:cubicBezTo>
                    <a:cubicBezTo>
                      <a:pt x="1951" y="2017"/>
                      <a:pt x="1979" y="1986"/>
                      <a:pt x="1961" y="1969"/>
                    </a:cubicBezTo>
                    <a:cubicBezTo>
                      <a:pt x="1330" y="1290"/>
                      <a:pt x="663" y="671"/>
                      <a:pt x="44" y="16"/>
                    </a:cubicBezTo>
                    <a:cubicBezTo>
                      <a:pt x="37" y="5"/>
                      <a:pt x="29" y="0"/>
                      <a:pt x="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5"/>
              <p:cNvSpPr/>
              <p:nvPr/>
            </p:nvSpPr>
            <p:spPr>
              <a:xfrm>
                <a:off x="2865825" y="2389700"/>
                <a:ext cx="43925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757" h="1769" extrusionOk="0">
                    <a:moveTo>
                      <a:pt x="36" y="1"/>
                    </a:moveTo>
                    <a:cubicBezTo>
                      <a:pt x="24" y="1"/>
                      <a:pt x="12" y="13"/>
                      <a:pt x="12" y="13"/>
                    </a:cubicBezTo>
                    <a:cubicBezTo>
                      <a:pt x="0" y="60"/>
                      <a:pt x="0" y="60"/>
                      <a:pt x="12" y="108"/>
                    </a:cubicBezTo>
                    <a:lnTo>
                      <a:pt x="24" y="120"/>
                    </a:lnTo>
                    <a:lnTo>
                      <a:pt x="60" y="120"/>
                    </a:lnTo>
                    <a:cubicBezTo>
                      <a:pt x="84" y="84"/>
                      <a:pt x="96" y="48"/>
                      <a:pt x="72" y="48"/>
                    </a:cubicBezTo>
                    <a:cubicBezTo>
                      <a:pt x="191" y="48"/>
                      <a:pt x="369" y="346"/>
                      <a:pt x="441" y="429"/>
                    </a:cubicBezTo>
                    <a:lnTo>
                      <a:pt x="846" y="882"/>
                    </a:lnTo>
                    <a:cubicBezTo>
                      <a:pt x="1108" y="1180"/>
                      <a:pt x="1382" y="1477"/>
                      <a:pt x="1667" y="1751"/>
                    </a:cubicBezTo>
                    <a:cubicBezTo>
                      <a:pt x="1677" y="1763"/>
                      <a:pt x="1687" y="1769"/>
                      <a:pt x="1698" y="1769"/>
                    </a:cubicBezTo>
                    <a:cubicBezTo>
                      <a:pt x="1728" y="1769"/>
                      <a:pt x="1756" y="1727"/>
                      <a:pt x="1739" y="1692"/>
                    </a:cubicBezTo>
                    <a:cubicBezTo>
                      <a:pt x="1429" y="1322"/>
                      <a:pt x="1084" y="965"/>
                      <a:pt x="739" y="620"/>
                    </a:cubicBezTo>
                    <a:cubicBezTo>
                      <a:pt x="596" y="465"/>
                      <a:pt x="441" y="299"/>
                      <a:pt x="274" y="144"/>
                    </a:cubicBezTo>
                    <a:cubicBezTo>
                      <a:pt x="203" y="60"/>
                      <a:pt x="155" y="1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5"/>
              <p:cNvSpPr/>
              <p:nvPr/>
            </p:nvSpPr>
            <p:spPr>
              <a:xfrm>
                <a:off x="2895600" y="2359075"/>
                <a:ext cx="15800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714" extrusionOk="0">
                    <a:moveTo>
                      <a:pt x="7" y="1"/>
                    </a:moveTo>
                    <a:cubicBezTo>
                      <a:pt x="4" y="1"/>
                      <a:pt x="0" y="10"/>
                      <a:pt x="0" y="23"/>
                    </a:cubicBezTo>
                    <a:cubicBezTo>
                      <a:pt x="83" y="166"/>
                      <a:pt x="155" y="285"/>
                      <a:pt x="274" y="416"/>
                    </a:cubicBezTo>
                    <a:cubicBezTo>
                      <a:pt x="369" y="523"/>
                      <a:pt x="488" y="654"/>
                      <a:pt x="607" y="714"/>
                    </a:cubicBezTo>
                    <a:cubicBezTo>
                      <a:pt x="619" y="714"/>
                      <a:pt x="631" y="702"/>
                      <a:pt x="619" y="702"/>
                    </a:cubicBezTo>
                    <a:cubicBezTo>
                      <a:pt x="548" y="595"/>
                      <a:pt x="417" y="511"/>
                      <a:pt x="321" y="404"/>
                    </a:cubicBezTo>
                    <a:cubicBezTo>
                      <a:pt x="214" y="285"/>
                      <a:pt x="95" y="154"/>
                      <a:pt x="12" y="23"/>
                    </a:cubicBezTo>
                    <a:cubicBezTo>
                      <a:pt x="12" y="7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5"/>
              <p:cNvSpPr/>
              <p:nvPr/>
            </p:nvSpPr>
            <p:spPr>
              <a:xfrm>
                <a:off x="2899450" y="2352800"/>
                <a:ext cx="13850" cy="177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708" extrusionOk="0">
                    <a:moveTo>
                      <a:pt x="37" y="1"/>
                    </a:moveTo>
                    <a:cubicBezTo>
                      <a:pt x="25" y="1"/>
                      <a:pt x="1" y="12"/>
                      <a:pt x="25" y="12"/>
                    </a:cubicBezTo>
                    <a:cubicBezTo>
                      <a:pt x="167" y="239"/>
                      <a:pt x="334" y="489"/>
                      <a:pt x="525" y="703"/>
                    </a:cubicBezTo>
                    <a:cubicBezTo>
                      <a:pt x="528" y="706"/>
                      <a:pt x="533" y="708"/>
                      <a:pt x="537" y="708"/>
                    </a:cubicBezTo>
                    <a:cubicBezTo>
                      <a:pt x="546" y="708"/>
                      <a:pt x="553" y="699"/>
                      <a:pt x="537" y="691"/>
                    </a:cubicBezTo>
                    <a:cubicBezTo>
                      <a:pt x="406" y="441"/>
                      <a:pt x="215" y="227"/>
                      <a:pt x="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5"/>
              <p:cNvSpPr/>
              <p:nvPr/>
            </p:nvSpPr>
            <p:spPr>
              <a:xfrm>
                <a:off x="2881675" y="2324600"/>
                <a:ext cx="19900" cy="23450"/>
              </a:xfrm>
              <a:custGeom>
                <a:avLst/>
                <a:gdLst/>
                <a:ahLst/>
                <a:cxnLst/>
                <a:rect l="l" t="t" r="r" b="b"/>
                <a:pathLst>
                  <a:path w="796" h="938" extrusionOk="0">
                    <a:moveTo>
                      <a:pt x="684" y="0"/>
                    </a:moveTo>
                    <a:cubicBezTo>
                      <a:pt x="679" y="0"/>
                      <a:pt x="676" y="3"/>
                      <a:pt x="676" y="9"/>
                    </a:cubicBezTo>
                    <a:cubicBezTo>
                      <a:pt x="676" y="224"/>
                      <a:pt x="700" y="474"/>
                      <a:pt x="581" y="664"/>
                    </a:cubicBezTo>
                    <a:cubicBezTo>
                      <a:pt x="503" y="796"/>
                      <a:pt x="375" y="857"/>
                      <a:pt x="242" y="857"/>
                    </a:cubicBezTo>
                    <a:cubicBezTo>
                      <a:pt x="171" y="857"/>
                      <a:pt x="99" y="840"/>
                      <a:pt x="33" y="807"/>
                    </a:cubicBezTo>
                    <a:cubicBezTo>
                      <a:pt x="27" y="801"/>
                      <a:pt x="22" y="799"/>
                      <a:pt x="18" y="799"/>
                    </a:cubicBezTo>
                    <a:cubicBezTo>
                      <a:pt x="5" y="799"/>
                      <a:pt x="0" y="822"/>
                      <a:pt x="9" y="831"/>
                    </a:cubicBezTo>
                    <a:cubicBezTo>
                      <a:pt x="70" y="907"/>
                      <a:pt x="153" y="938"/>
                      <a:pt x="239" y="938"/>
                    </a:cubicBezTo>
                    <a:cubicBezTo>
                      <a:pt x="356" y="938"/>
                      <a:pt x="480" y="882"/>
                      <a:pt x="569" y="807"/>
                    </a:cubicBezTo>
                    <a:cubicBezTo>
                      <a:pt x="795" y="605"/>
                      <a:pt x="759" y="259"/>
                      <a:pt x="700" y="9"/>
                    </a:cubicBezTo>
                    <a:cubicBezTo>
                      <a:pt x="694" y="3"/>
                      <a:pt x="688" y="0"/>
                      <a:pt x="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5"/>
              <p:cNvSpPr/>
              <p:nvPr/>
            </p:nvSpPr>
            <p:spPr>
              <a:xfrm>
                <a:off x="2880700" y="2330175"/>
                <a:ext cx="208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2" extrusionOk="0">
                    <a:moveTo>
                      <a:pt x="667" y="1"/>
                    </a:moveTo>
                    <a:cubicBezTo>
                      <a:pt x="656" y="1"/>
                      <a:pt x="632" y="13"/>
                      <a:pt x="656" y="24"/>
                    </a:cubicBezTo>
                    <a:cubicBezTo>
                      <a:pt x="727" y="144"/>
                      <a:pt x="727" y="286"/>
                      <a:pt x="608" y="382"/>
                    </a:cubicBezTo>
                    <a:cubicBezTo>
                      <a:pt x="545" y="424"/>
                      <a:pt x="472" y="439"/>
                      <a:pt x="397" y="439"/>
                    </a:cubicBezTo>
                    <a:cubicBezTo>
                      <a:pt x="261" y="439"/>
                      <a:pt x="116" y="389"/>
                      <a:pt x="1" y="358"/>
                    </a:cubicBezTo>
                    <a:lnTo>
                      <a:pt x="1" y="358"/>
                    </a:lnTo>
                    <a:cubicBezTo>
                      <a:pt x="116" y="423"/>
                      <a:pt x="274" y="492"/>
                      <a:pt x="421" y="492"/>
                    </a:cubicBezTo>
                    <a:cubicBezTo>
                      <a:pt x="517" y="492"/>
                      <a:pt x="609" y="462"/>
                      <a:pt x="679" y="382"/>
                    </a:cubicBezTo>
                    <a:cubicBezTo>
                      <a:pt x="775" y="286"/>
                      <a:pt x="834" y="60"/>
                      <a:pt x="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5"/>
              <p:cNvSpPr/>
              <p:nvPr/>
            </p:nvSpPr>
            <p:spPr>
              <a:xfrm>
                <a:off x="2869100" y="2172200"/>
                <a:ext cx="7175" cy="28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158" extrusionOk="0">
                    <a:moveTo>
                      <a:pt x="112" y="0"/>
                    </a:moveTo>
                    <a:cubicBezTo>
                      <a:pt x="110" y="0"/>
                      <a:pt x="108" y="3"/>
                      <a:pt x="108" y="9"/>
                    </a:cubicBezTo>
                    <a:cubicBezTo>
                      <a:pt x="113" y="3"/>
                      <a:pt x="113" y="0"/>
                      <a:pt x="112" y="0"/>
                    </a:cubicBezTo>
                    <a:close/>
                    <a:moveTo>
                      <a:pt x="108" y="9"/>
                    </a:moveTo>
                    <a:cubicBezTo>
                      <a:pt x="0" y="367"/>
                      <a:pt x="72" y="843"/>
                      <a:pt x="250" y="1152"/>
                    </a:cubicBezTo>
                    <a:cubicBezTo>
                      <a:pt x="250" y="1156"/>
                      <a:pt x="253" y="1157"/>
                      <a:pt x="258" y="1157"/>
                    </a:cubicBezTo>
                    <a:cubicBezTo>
                      <a:pt x="268" y="1157"/>
                      <a:pt x="286" y="1149"/>
                      <a:pt x="286" y="1140"/>
                    </a:cubicBezTo>
                    <a:cubicBezTo>
                      <a:pt x="227" y="962"/>
                      <a:pt x="167" y="795"/>
                      <a:pt x="131" y="617"/>
                    </a:cubicBezTo>
                    <a:cubicBezTo>
                      <a:pt x="84" y="414"/>
                      <a:pt x="119" y="212"/>
                      <a:pt x="108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5"/>
              <p:cNvSpPr/>
              <p:nvPr/>
            </p:nvSpPr>
            <p:spPr>
              <a:xfrm>
                <a:off x="2875650" y="2165725"/>
                <a:ext cx="597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239" h="1214" extrusionOk="0">
                    <a:moveTo>
                      <a:pt x="54" y="0"/>
                    </a:moveTo>
                    <a:cubicBezTo>
                      <a:pt x="51" y="0"/>
                      <a:pt x="48" y="6"/>
                      <a:pt x="48" y="18"/>
                    </a:cubicBezTo>
                    <a:cubicBezTo>
                      <a:pt x="0" y="399"/>
                      <a:pt x="48" y="852"/>
                      <a:pt x="215" y="1209"/>
                    </a:cubicBezTo>
                    <a:cubicBezTo>
                      <a:pt x="218" y="1212"/>
                      <a:pt x="221" y="1214"/>
                      <a:pt x="224" y="1214"/>
                    </a:cubicBezTo>
                    <a:cubicBezTo>
                      <a:pt x="232" y="1214"/>
                      <a:pt x="238" y="1203"/>
                      <a:pt x="238" y="1185"/>
                    </a:cubicBezTo>
                    <a:cubicBezTo>
                      <a:pt x="155" y="792"/>
                      <a:pt x="60" y="435"/>
                      <a:pt x="60" y="18"/>
                    </a:cubicBezTo>
                    <a:cubicBezTo>
                      <a:pt x="60" y="6"/>
                      <a:pt x="57" y="0"/>
                      <a:pt x="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5"/>
              <p:cNvSpPr/>
              <p:nvPr/>
            </p:nvSpPr>
            <p:spPr>
              <a:xfrm>
                <a:off x="2882800" y="2162175"/>
                <a:ext cx="7150" cy="313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253" extrusionOk="0">
                    <a:moveTo>
                      <a:pt x="28" y="1"/>
                    </a:moveTo>
                    <a:cubicBezTo>
                      <a:pt x="18" y="1"/>
                      <a:pt x="0" y="9"/>
                      <a:pt x="0" y="17"/>
                    </a:cubicBezTo>
                    <a:cubicBezTo>
                      <a:pt x="60" y="422"/>
                      <a:pt x="119" y="875"/>
                      <a:pt x="250" y="1244"/>
                    </a:cubicBezTo>
                    <a:cubicBezTo>
                      <a:pt x="250" y="1250"/>
                      <a:pt x="259" y="1253"/>
                      <a:pt x="268" y="1253"/>
                    </a:cubicBezTo>
                    <a:cubicBezTo>
                      <a:pt x="277" y="1253"/>
                      <a:pt x="286" y="1250"/>
                      <a:pt x="286" y="1244"/>
                    </a:cubicBezTo>
                    <a:cubicBezTo>
                      <a:pt x="250" y="839"/>
                      <a:pt x="131" y="410"/>
                      <a:pt x="36" y="6"/>
                    </a:cubicBezTo>
                    <a:cubicBezTo>
                      <a:pt x="36" y="2"/>
                      <a:pt x="33" y="1"/>
                      <a:pt x="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5"/>
              <p:cNvSpPr/>
              <p:nvPr/>
            </p:nvSpPr>
            <p:spPr>
              <a:xfrm>
                <a:off x="2891125" y="2201000"/>
                <a:ext cx="5675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081" extrusionOk="0">
                    <a:moveTo>
                      <a:pt x="0" y="0"/>
                    </a:moveTo>
                    <a:cubicBezTo>
                      <a:pt x="24" y="358"/>
                      <a:pt x="84" y="727"/>
                      <a:pt x="203" y="1072"/>
                    </a:cubicBezTo>
                    <a:cubicBezTo>
                      <a:pt x="203" y="1078"/>
                      <a:pt x="212" y="1081"/>
                      <a:pt x="218" y="1081"/>
                    </a:cubicBezTo>
                    <a:cubicBezTo>
                      <a:pt x="224" y="1081"/>
                      <a:pt x="227" y="1078"/>
                      <a:pt x="215" y="1072"/>
                    </a:cubicBezTo>
                    <a:cubicBezTo>
                      <a:pt x="155" y="715"/>
                      <a:pt x="60" y="358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5"/>
              <p:cNvSpPr/>
              <p:nvPr/>
            </p:nvSpPr>
            <p:spPr>
              <a:xfrm>
                <a:off x="2871775" y="2216775"/>
                <a:ext cx="36050" cy="118925"/>
              </a:xfrm>
              <a:custGeom>
                <a:avLst/>
                <a:gdLst/>
                <a:ahLst/>
                <a:cxnLst/>
                <a:rect l="l" t="t" r="r" b="b"/>
                <a:pathLst>
                  <a:path w="1442" h="4757" extrusionOk="0">
                    <a:moveTo>
                      <a:pt x="1" y="0"/>
                    </a:moveTo>
                    <a:cubicBezTo>
                      <a:pt x="810" y="1548"/>
                      <a:pt x="1155" y="3013"/>
                      <a:pt x="1286" y="4739"/>
                    </a:cubicBezTo>
                    <a:cubicBezTo>
                      <a:pt x="1286" y="4751"/>
                      <a:pt x="1292" y="4757"/>
                      <a:pt x="1298" y="4757"/>
                    </a:cubicBezTo>
                    <a:cubicBezTo>
                      <a:pt x="1304" y="4757"/>
                      <a:pt x="1310" y="4751"/>
                      <a:pt x="1310" y="4739"/>
                    </a:cubicBezTo>
                    <a:cubicBezTo>
                      <a:pt x="1441" y="3120"/>
                      <a:pt x="893" y="137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5"/>
              <p:cNvSpPr/>
              <p:nvPr/>
            </p:nvSpPr>
            <p:spPr>
              <a:xfrm>
                <a:off x="2766700" y="2429900"/>
                <a:ext cx="4497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209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70" y="834"/>
                      <a:pt x="1001" y="1596"/>
                      <a:pt x="1787" y="2096"/>
                    </a:cubicBezTo>
                    <a:cubicBezTo>
                      <a:pt x="1798" y="2096"/>
                      <a:pt x="1798" y="2096"/>
                      <a:pt x="1798" y="2084"/>
                    </a:cubicBezTo>
                    <a:cubicBezTo>
                      <a:pt x="1048" y="1488"/>
                      <a:pt x="465" y="834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5"/>
              <p:cNvSpPr/>
              <p:nvPr/>
            </p:nvSpPr>
            <p:spPr>
              <a:xfrm>
                <a:off x="2776975" y="2437700"/>
                <a:ext cx="44225" cy="42525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1701" extrusionOk="0">
                    <a:moveTo>
                      <a:pt x="2" y="1"/>
                    </a:moveTo>
                    <a:cubicBezTo>
                      <a:pt x="0" y="1"/>
                      <a:pt x="0" y="4"/>
                      <a:pt x="6" y="10"/>
                    </a:cubicBezTo>
                    <a:cubicBezTo>
                      <a:pt x="6" y="4"/>
                      <a:pt x="3" y="1"/>
                      <a:pt x="2" y="1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435" y="688"/>
                      <a:pt x="1054" y="1296"/>
                      <a:pt x="1745" y="1700"/>
                    </a:cubicBezTo>
                    <a:cubicBezTo>
                      <a:pt x="1768" y="1700"/>
                      <a:pt x="1768" y="1677"/>
                      <a:pt x="1768" y="1677"/>
                    </a:cubicBezTo>
                    <a:cubicBezTo>
                      <a:pt x="1066" y="1200"/>
                      <a:pt x="494" y="665"/>
                      <a:pt x="6" y="1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5"/>
              <p:cNvSpPr/>
              <p:nvPr/>
            </p:nvSpPr>
            <p:spPr>
              <a:xfrm>
                <a:off x="2785450" y="2430200"/>
                <a:ext cx="40800" cy="443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77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63" y="357"/>
                      <a:pt x="560" y="714"/>
                      <a:pt x="846" y="1072"/>
                    </a:cubicBezTo>
                    <a:cubicBezTo>
                      <a:pt x="1072" y="1346"/>
                      <a:pt x="1287" y="1607"/>
                      <a:pt x="1608" y="1774"/>
                    </a:cubicBezTo>
                    <a:cubicBezTo>
                      <a:pt x="1620" y="1774"/>
                      <a:pt x="1632" y="1762"/>
                      <a:pt x="1620" y="1762"/>
                    </a:cubicBezTo>
                    <a:cubicBezTo>
                      <a:pt x="965" y="1298"/>
                      <a:pt x="536" y="584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5"/>
              <p:cNvSpPr/>
              <p:nvPr/>
            </p:nvSpPr>
            <p:spPr>
              <a:xfrm>
                <a:off x="2771000" y="2396300"/>
                <a:ext cx="73625" cy="797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3188" extrusionOk="0">
                    <a:moveTo>
                      <a:pt x="3" y="0"/>
                    </a:moveTo>
                    <a:lnTo>
                      <a:pt x="3" y="0"/>
                    </a:lnTo>
                    <a:cubicBezTo>
                      <a:pt x="1" y="0"/>
                      <a:pt x="1" y="10"/>
                      <a:pt x="7" y="23"/>
                    </a:cubicBezTo>
                    <a:cubicBezTo>
                      <a:pt x="7" y="6"/>
                      <a:pt x="5" y="0"/>
                      <a:pt x="3" y="0"/>
                    </a:cubicBezTo>
                    <a:close/>
                    <a:moveTo>
                      <a:pt x="7" y="23"/>
                    </a:moveTo>
                    <a:lnTo>
                      <a:pt x="7" y="23"/>
                    </a:lnTo>
                    <a:cubicBezTo>
                      <a:pt x="722" y="511"/>
                      <a:pt x="1150" y="1094"/>
                      <a:pt x="1615" y="1809"/>
                    </a:cubicBezTo>
                    <a:cubicBezTo>
                      <a:pt x="1960" y="2344"/>
                      <a:pt x="2603" y="2654"/>
                      <a:pt x="2900" y="3178"/>
                    </a:cubicBezTo>
                    <a:cubicBezTo>
                      <a:pt x="2904" y="3184"/>
                      <a:pt x="2909" y="3187"/>
                      <a:pt x="2914" y="3187"/>
                    </a:cubicBezTo>
                    <a:cubicBezTo>
                      <a:pt x="2929" y="3187"/>
                      <a:pt x="2945" y="3168"/>
                      <a:pt x="2936" y="3142"/>
                    </a:cubicBezTo>
                    <a:cubicBezTo>
                      <a:pt x="2829" y="2904"/>
                      <a:pt x="2674" y="2773"/>
                      <a:pt x="2472" y="2606"/>
                    </a:cubicBezTo>
                    <a:cubicBezTo>
                      <a:pt x="2043" y="2249"/>
                      <a:pt x="1781" y="1904"/>
                      <a:pt x="1484" y="1428"/>
                    </a:cubicBezTo>
                    <a:cubicBezTo>
                      <a:pt x="1091" y="868"/>
                      <a:pt x="614" y="356"/>
                      <a:pt x="7" y="2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5"/>
              <p:cNvSpPr/>
              <p:nvPr/>
            </p:nvSpPr>
            <p:spPr>
              <a:xfrm>
                <a:off x="2854550" y="2479550"/>
                <a:ext cx="44875" cy="352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411" extrusionOk="0">
                    <a:moveTo>
                      <a:pt x="40" y="0"/>
                    </a:moveTo>
                    <a:cubicBezTo>
                      <a:pt x="25" y="0"/>
                      <a:pt x="1" y="26"/>
                      <a:pt x="11" y="26"/>
                    </a:cubicBezTo>
                    <a:cubicBezTo>
                      <a:pt x="499" y="526"/>
                      <a:pt x="1094" y="1098"/>
                      <a:pt x="1761" y="1407"/>
                    </a:cubicBezTo>
                    <a:cubicBezTo>
                      <a:pt x="1763" y="1410"/>
                      <a:pt x="1766" y="1411"/>
                      <a:pt x="1769" y="1411"/>
                    </a:cubicBezTo>
                    <a:cubicBezTo>
                      <a:pt x="1781" y="1411"/>
                      <a:pt x="1795" y="1391"/>
                      <a:pt x="1785" y="1372"/>
                    </a:cubicBezTo>
                    <a:cubicBezTo>
                      <a:pt x="1225" y="896"/>
                      <a:pt x="594" y="503"/>
                      <a:pt x="47" y="3"/>
                    </a:cubicBezTo>
                    <a:cubicBezTo>
                      <a:pt x="45" y="1"/>
                      <a:pt x="43" y="0"/>
                      <a:pt x="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5"/>
              <p:cNvSpPr/>
              <p:nvPr/>
            </p:nvSpPr>
            <p:spPr>
              <a:xfrm>
                <a:off x="2855700" y="2471275"/>
                <a:ext cx="486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156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82" y="214"/>
                      <a:pt x="608" y="560"/>
                      <a:pt x="917" y="869"/>
                    </a:cubicBezTo>
                    <a:cubicBezTo>
                      <a:pt x="1203" y="1143"/>
                      <a:pt x="1513" y="1393"/>
                      <a:pt x="1858" y="1560"/>
                    </a:cubicBezTo>
                    <a:cubicBezTo>
                      <a:pt x="1865" y="1563"/>
                      <a:pt x="1871" y="1565"/>
                      <a:pt x="1878" y="1565"/>
                    </a:cubicBezTo>
                    <a:cubicBezTo>
                      <a:pt x="1917" y="1565"/>
                      <a:pt x="1947" y="1509"/>
                      <a:pt x="1906" y="1488"/>
                    </a:cubicBezTo>
                    <a:cubicBezTo>
                      <a:pt x="1477" y="1203"/>
                      <a:pt x="1072" y="917"/>
                      <a:pt x="715" y="536"/>
                    </a:cubicBezTo>
                    <a:cubicBezTo>
                      <a:pt x="524" y="298"/>
                      <a:pt x="358" y="24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5"/>
              <p:cNvSpPr/>
              <p:nvPr/>
            </p:nvSpPr>
            <p:spPr>
              <a:xfrm>
                <a:off x="2854950" y="2471250"/>
                <a:ext cx="4870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1685" extrusionOk="0">
                    <a:moveTo>
                      <a:pt x="51" y="1"/>
                    </a:moveTo>
                    <a:cubicBezTo>
                      <a:pt x="23" y="1"/>
                      <a:pt x="1" y="37"/>
                      <a:pt x="19" y="73"/>
                    </a:cubicBezTo>
                    <a:cubicBezTo>
                      <a:pt x="42" y="120"/>
                      <a:pt x="54" y="156"/>
                      <a:pt x="90" y="204"/>
                    </a:cubicBezTo>
                    <a:cubicBezTo>
                      <a:pt x="90" y="194"/>
                      <a:pt x="104" y="192"/>
                      <a:pt x="105" y="186"/>
                    </a:cubicBezTo>
                    <a:lnTo>
                      <a:pt x="105" y="186"/>
                    </a:lnTo>
                    <a:cubicBezTo>
                      <a:pt x="139" y="230"/>
                      <a:pt x="417" y="433"/>
                      <a:pt x="495" y="489"/>
                    </a:cubicBezTo>
                    <a:cubicBezTo>
                      <a:pt x="650" y="632"/>
                      <a:pt x="816" y="775"/>
                      <a:pt x="983" y="918"/>
                    </a:cubicBezTo>
                    <a:cubicBezTo>
                      <a:pt x="1281" y="1168"/>
                      <a:pt x="1566" y="1442"/>
                      <a:pt x="1876" y="1680"/>
                    </a:cubicBezTo>
                    <a:cubicBezTo>
                      <a:pt x="1882" y="1683"/>
                      <a:pt x="1889" y="1684"/>
                      <a:pt x="1896" y="1684"/>
                    </a:cubicBezTo>
                    <a:cubicBezTo>
                      <a:pt x="1920" y="1684"/>
                      <a:pt x="1947" y="1669"/>
                      <a:pt x="1947" y="1632"/>
                    </a:cubicBezTo>
                    <a:cubicBezTo>
                      <a:pt x="1947" y="1549"/>
                      <a:pt x="1924" y="1513"/>
                      <a:pt x="1840" y="1501"/>
                    </a:cubicBezTo>
                    <a:cubicBezTo>
                      <a:pt x="1830" y="1501"/>
                      <a:pt x="1820" y="1519"/>
                      <a:pt x="1825" y="1524"/>
                    </a:cubicBezTo>
                    <a:lnTo>
                      <a:pt x="1825" y="1524"/>
                    </a:lnTo>
                    <a:cubicBezTo>
                      <a:pt x="1750" y="1493"/>
                      <a:pt x="1565" y="1250"/>
                      <a:pt x="1459" y="1168"/>
                    </a:cubicBezTo>
                    <a:cubicBezTo>
                      <a:pt x="1293" y="1025"/>
                      <a:pt x="1126" y="894"/>
                      <a:pt x="971" y="751"/>
                    </a:cubicBezTo>
                    <a:cubicBezTo>
                      <a:pt x="674" y="501"/>
                      <a:pt x="388" y="251"/>
                      <a:pt x="78" y="13"/>
                    </a:cubicBezTo>
                    <a:cubicBezTo>
                      <a:pt x="69" y="4"/>
                      <a:pt x="60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5"/>
              <p:cNvSpPr/>
              <p:nvPr/>
            </p:nvSpPr>
            <p:spPr>
              <a:xfrm>
                <a:off x="2853925" y="2471575"/>
                <a:ext cx="50725" cy="40925"/>
              </a:xfrm>
              <a:custGeom>
                <a:avLst/>
                <a:gdLst/>
                <a:ahLst/>
                <a:cxnLst/>
                <a:rect l="l" t="t" r="r" b="b"/>
                <a:pathLst>
                  <a:path w="2029" h="1637" extrusionOk="0">
                    <a:moveTo>
                      <a:pt x="24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393" y="703"/>
                      <a:pt x="1250" y="1322"/>
                      <a:pt x="1965" y="1631"/>
                    </a:cubicBezTo>
                    <a:cubicBezTo>
                      <a:pt x="1970" y="1635"/>
                      <a:pt x="1976" y="1637"/>
                      <a:pt x="1981" y="1637"/>
                    </a:cubicBezTo>
                    <a:cubicBezTo>
                      <a:pt x="2010" y="1637"/>
                      <a:pt x="2029" y="1590"/>
                      <a:pt x="1988" y="1560"/>
                    </a:cubicBezTo>
                    <a:cubicBezTo>
                      <a:pt x="1619" y="1322"/>
                      <a:pt x="1250" y="1095"/>
                      <a:pt x="905" y="822"/>
                    </a:cubicBezTo>
                    <a:cubicBezTo>
                      <a:pt x="595" y="560"/>
                      <a:pt x="334" y="250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5"/>
              <p:cNvSpPr/>
              <p:nvPr/>
            </p:nvSpPr>
            <p:spPr>
              <a:xfrm>
                <a:off x="2868200" y="2482575"/>
                <a:ext cx="47300" cy="33750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350" extrusionOk="0">
                    <a:moveTo>
                      <a:pt x="48" y="1"/>
                    </a:moveTo>
                    <a:cubicBezTo>
                      <a:pt x="36" y="1"/>
                      <a:pt x="1" y="24"/>
                      <a:pt x="24" y="36"/>
                    </a:cubicBezTo>
                    <a:cubicBezTo>
                      <a:pt x="286" y="263"/>
                      <a:pt x="584" y="465"/>
                      <a:pt x="870" y="679"/>
                    </a:cubicBezTo>
                    <a:cubicBezTo>
                      <a:pt x="1179" y="894"/>
                      <a:pt x="1489" y="1167"/>
                      <a:pt x="1846" y="1346"/>
                    </a:cubicBezTo>
                    <a:cubicBezTo>
                      <a:pt x="1850" y="1348"/>
                      <a:pt x="1855" y="1349"/>
                      <a:pt x="1859" y="1349"/>
                    </a:cubicBezTo>
                    <a:cubicBezTo>
                      <a:pt x="1877" y="1349"/>
                      <a:pt x="1892" y="1330"/>
                      <a:pt x="1882" y="1310"/>
                    </a:cubicBezTo>
                    <a:cubicBezTo>
                      <a:pt x="1632" y="1072"/>
                      <a:pt x="1310" y="882"/>
                      <a:pt x="1036" y="679"/>
                    </a:cubicBezTo>
                    <a:cubicBezTo>
                      <a:pt x="703" y="453"/>
                      <a:pt x="394" y="203"/>
                      <a:pt x="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5"/>
              <p:cNvSpPr/>
              <p:nvPr/>
            </p:nvSpPr>
            <p:spPr>
              <a:xfrm>
                <a:off x="2878325" y="2499550"/>
                <a:ext cx="33900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921" extrusionOk="0">
                    <a:moveTo>
                      <a:pt x="36" y="0"/>
                    </a:moveTo>
                    <a:cubicBezTo>
                      <a:pt x="12" y="0"/>
                      <a:pt x="0" y="12"/>
                      <a:pt x="12" y="24"/>
                    </a:cubicBezTo>
                    <a:cubicBezTo>
                      <a:pt x="465" y="322"/>
                      <a:pt x="882" y="631"/>
                      <a:pt x="1322" y="917"/>
                    </a:cubicBezTo>
                    <a:cubicBezTo>
                      <a:pt x="1327" y="919"/>
                      <a:pt x="1331" y="920"/>
                      <a:pt x="1334" y="920"/>
                    </a:cubicBezTo>
                    <a:cubicBezTo>
                      <a:pt x="1350" y="920"/>
                      <a:pt x="1355" y="903"/>
                      <a:pt x="1346" y="893"/>
                    </a:cubicBezTo>
                    <a:cubicBezTo>
                      <a:pt x="989" y="512"/>
                      <a:pt x="489" y="203"/>
                      <a:pt x="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5"/>
              <p:cNvSpPr/>
              <p:nvPr/>
            </p:nvSpPr>
            <p:spPr>
              <a:xfrm>
                <a:off x="2893625" y="2507200"/>
                <a:ext cx="127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508" h="305" extrusionOk="0">
                    <a:moveTo>
                      <a:pt x="17" y="0"/>
                    </a:moveTo>
                    <a:cubicBezTo>
                      <a:pt x="12" y="0"/>
                      <a:pt x="0" y="16"/>
                      <a:pt x="19" y="16"/>
                    </a:cubicBezTo>
                    <a:cubicBezTo>
                      <a:pt x="103" y="51"/>
                      <a:pt x="198" y="75"/>
                      <a:pt x="270" y="135"/>
                    </a:cubicBezTo>
                    <a:cubicBezTo>
                      <a:pt x="341" y="182"/>
                      <a:pt x="400" y="254"/>
                      <a:pt x="460" y="301"/>
                    </a:cubicBezTo>
                    <a:cubicBezTo>
                      <a:pt x="462" y="304"/>
                      <a:pt x="465" y="305"/>
                      <a:pt x="469" y="305"/>
                    </a:cubicBezTo>
                    <a:cubicBezTo>
                      <a:pt x="484" y="305"/>
                      <a:pt x="508" y="285"/>
                      <a:pt x="508" y="266"/>
                    </a:cubicBezTo>
                    <a:cubicBezTo>
                      <a:pt x="412" y="123"/>
                      <a:pt x="174" y="28"/>
                      <a:pt x="19" y="4"/>
                    </a:cubicBezTo>
                    <a:cubicBezTo>
                      <a:pt x="19" y="1"/>
                      <a:pt x="19" y="0"/>
                      <a:pt x="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5"/>
              <p:cNvSpPr/>
              <p:nvPr/>
            </p:nvSpPr>
            <p:spPr>
              <a:xfrm>
                <a:off x="2905125" y="2512350"/>
                <a:ext cx="38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55" h="96" extrusionOk="0">
                    <a:moveTo>
                      <a:pt x="12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48" y="60"/>
                      <a:pt x="71" y="84"/>
                      <a:pt x="119" y="95"/>
                    </a:cubicBezTo>
                    <a:cubicBezTo>
                      <a:pt x="131" y="95"/>
                      <a:pt x="155" y="72"/>
                      <a:pt x="131" y="60"/>
                    </a:cubicBezTo>
                    <a:cubicBezTo>
                      <a:pt x="107" y="36"/>
                      <a:pt x="60" y="12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5"/>
              <p:cNvSpPr/>
              <p:nvPr/>
            </p:nvSpPr>
            <p:spPr>
              <a:xfrm>
                <a:off x="2848625" y="2460650"/>
                <a:ext cx="16025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641" h="871" extrusionOk="0">
                    <a:moveTo>
                      <a:pt x="40" y="1"/>
                    </a:moveTo>
                    <a:cubicBezTo>
                      <a:pt x="20" y="1"/>
                      <a:pt x="1" y="26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lnTo>
                      <a:pt x="10" y="44"/>
                    </a:lnTo>
                    <a:cubicBezTo>
                      <a:pt x="45" y="104"/>
                      <a:pt x="57" y="163"/>
                      <a:pt x="69" y="223"/>
                    </a:cubicBezTo>
                    <a:cubicBezTo>
                      <a:pt x="80" y="239"/>
                      <a:pt x="91" y="245"/>
                      <a:pt x="98" y="245"/>
                    </a:cubicBezTo>
                    <a:cubicBezTo>
                      <a:pt x="107" y="245"/>
                      <a:pt x="112" y="236"/>
                      <a:pt x="105" y="223"/>
                    </a:cubicBezTo>
                    <a:cubicBezTo>
                      <a:pt x="99" y="194"/>
                      <a:pt x="91" y="166"/>
                      <a:pt x="84" y="136"/>
                    </a:cubicBezTo>
                    <a:lnTo>
                      <a:pt x="84" y="136"/>
                    </a:lnTo>
                    <a:cubicBezTo>
                      <a:pt x="173" y="241"/>
                      <a:pt x="271" y="338"/>
                      <a:pt x="355" y="449"/>
                    </a:cubicBezTo>
                    <a:cubicBezTo>
                      <a:pt x="438" y="580"/>
                      <a:pt x="534" y="723"/>
                      <a:pt x="605" y="866"/>
                    </a:cubicBezTo>
                    <a:cubicBezTo>
                      <a:pt x="612" y="869"/>
                      <a:pt x="618" y="871"/>
                      <a:pt x="623" y="871"/>
                    </a:cubicBezTo>
                    <a:cubicBezTo>
                      <a:pt x="635" y="871"/>
                      <a:pt x="641" y="862"/>
                      <a:pt x="641" y="854"/>
                    </a:cubicBezTo>
                    <a:cubicBezTo>
                      <a:pt x="534" y="544"/>
                      <a:pt x="331" y="199"/>
                      <a:pt x="57" y="8"/>
                    </a:cubicBezTo>
                    <a:cubicBezTo>
                      <a:pt x="52" y="3"/>
                      <a:pt x="46" y="1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5"/>
              <p:cNvSpPr/>
              <p:nvPr/>
            </p:nvSpPr>
            <p:spPr>
              <a:xfrm>
                <a:off x="2617875" y="2445675"/>
                <a:ext cx="13125" cy="2527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1011" extrusionOk="0">
                    <a:moveTo>
                      <a:pt x="12" y="0"/>
                    </a:moveTo>
                    <a:cubicBezTo>
                      <a:pt x="0" y="12"/>
                      <a:pt x="0" y="12"/>
                      <a:pt x="24" y="24"/>
                    </a:cubicBezTo>
                    <a:cubicBezTo>
                      <a:pt x="84" y="24"/>
                      <a:pt x="215" y="405"/>
                      <a:pt x="239" y="453"/>
                    </a:cubicBezTo>
                    <a:cubicBezTo>
                      <a:pt x="322" y="631"/>
                      <a:pt x="417" y="822"/>
                      <a:pt x="501" y="1000"/>
                    </a:cubicBezTo>
                    <a:cubicBezTo>
                      <a:pt x="501" y="1008"/>
                      <a:pt x="503" y="1011"/>
                      <a:pt x="507" y="1011"/>
                    </a:cubicBezTo>
                    <a:cubicBezTo>
                      <a:pt x="514" y="1011"/>
                      <a:pt x="524" y="1000"/>
                      <a:pt x="524" y="1000"/>
                    </a:cubicBezTo>
                    <a:cubicBezTo>
                      <a:pt x="429" y="798"/>
                      <a:pt x="322" y="584"/>
                      <a:pt x="239" y="381"/>
                    </a:cubicBezTo>
                    <a:cubicBezTo>
                      <a:pt x="191" y="274"/>
                      <a:pt x="131" y="36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5"/>
              <p:cNvSpPr/>
              <p:nvPr/>
            </p:nvSpPr>
            <p:spPr>
              <a:xfrm>
                <a:off x="2623225" y="2438825"/>
                <a:ext cx="12450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1077" extrusionOk="0">
                    <a:moveTo>
                      <a:pt x="25" y="0"/>
                    </a:moveTo>
                    <a:cubicBezTo>
                      <a:pt x="25" y="1"/>
                      <a:pt x="25" y="1"/>
                      <a:pt x="25" y="1"/>
                    </a:cubicBezTo>
                    <a:lnTo>
                      <a:pt x="25" y="1"/>
                    </a:lnTo>
                    <a:cubicBezTo>
                      <a:pt x="27" y="0"/>
                      <a:pt x="28" y="0"/>
                      <a:pt x="25" y="0"/>
                    </a:cubicBezTo>
                    <a:close/>
                    <a:moveTo>
                      <a:pt x="25" y="1"/>
                    </a:moveTo>
                    <a:cubicBezTo>
                      <a:pt x="18" y="1"/>
                      <a:pt x="1" y="4"/>
                      <a:pt x="1" y="12"/>
                    </a:cubicBezTo>
                    <a:cubicBezTo>
                      <a:pt x="13" y="405"/>
                      <a:pt x="179" y="822"/>
                      <a:pt x="477" y="1072"/>
                    </a:cubicBezTo>
                    <a:cubicBezTo>
                      <a:pt x="481" y="1075"/>
                      <a:pt x="484" y="1077"/>
                      <a:pt x="487" y="1077"/>
                    </a:cubicBezTo>
                    <a:cubicBezTo>
                      <a:pt x="494" y="1077"/>
                      <a:pt x="497" y="1068"/>
                      <a:pt x="489" y="1060"/>
                    </a:cubicBezTo>
                    <a:cubicBezTo>
                      <a:pt x="239" y="727"/>
                      <a:pt x="72" y="417"/>
                      <a:pt x="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5"/>
              <p:cNvSpPr/>
              <p:nvPr/>
            </p:nvSpPr>
            <p:spPr>
              <a:xfrm>
                <a:off x="2625900" y="2430275"/>
                <a:ext cx="13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522" h="1270" extrusionOk="0">
                    <a:moveTo>
                      <a:pt x="13" y="0"/>
                    </a:moveTo>
                    <a:cubicBezTo>
                      <a:pt x="7" y="0"/>
                      <a:pt x="1" y="3"/>
                      <a:pt x="1" y="9"/>
                    </a:cubicBezTo>
                    <a:cubicBezTo>
                      <a:pt x="60" y="450"/>
                      <a:pt x="227" y="902"/>
                      <a:pt x="501" y="1259"/>
                    </a:cubicBezTo>
                    <a:cubicBezTo>
                      <a:pt x="501" y="1267"/>
                      <a:pt x="503" y="1269"/>
                      <a:pt x="506" y="1269"/>
                    </a:cubicBezTo>
                    <a:cubicBezTo>
                      <a:pt x="512" y="1269"/>
                      <a:pt x="521" y="1255"/>
                      <a:pt x="513" y="1247"/>
                    </a:cubicBezTo>
                    <a:cubicBezTo>
                      <a:pt x="287" y="842"/>
                      <a:pt x="120" y="461"/>
                      <a:pt x="25" y="9"/>
                    </a:cubicBezTo>
                    <a:cubicBezTo>
                      <a:pt x="25" y="3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5"/>
              <p:cNvSpPr/>
              <p:nvPr/>
            </p:nvSpPr>
            <p:spPr>
              <a:xfrm>
                <a:off x="2628600" y="2428875"/>
                <a:ext cx="15325" cy="29425"/>
              </a:xfrm>
              <a:custGeom>
                <a:avLst/>
                <a:gdLst/>
                <a:ahLst/>
                <a:cxnLst/>
                <a:rect l="l" t="t" r="r" b="b"/>
                <a:pathLst>
                  <a:path w="613" h="1177" extrusionOk="0">
                    <a:moveTo>
                      <a:pt x="29" y="1"/>
                    </a:moveTo>
                    <a:cubicBezTo>
                      <a:pt x="19" y="1"/>
                      <a:pt x="0" y="12"/>
                      <a:pt x="0" y="29"/>
                    </a:cubicBezTo>
                    <a:cubicBezTo>
                      <a:pt x="179" y="410"/>
                      <a:pt x="357" y="803"/>
                      <a:pt x="584" y="1172"/>
                    </a:cubicBezTo>
                    <a:cubicBezTo>
                      <a:pt x="587" y="1175"/>
                      <a:pt x="591" y="1177"/>
                      <a:pt x="594" y="1177"/>
                    </a:cubicBezTo>
                    <a:cubicBezTo>
                      <a:pt x="605" y="1177"/>
                      <a:pt x="613" y="1166"/>
                      <a:pt x="595" y="1148"/>
                    </a:cubicBezTo>
                    <a:cubicBezTo>
                      <a:pt x="441" y="767"/>
                      <a:pt x="226" y="375"/>
                      <a:pt x="36" y="5"/>
                    </a:cubicBezTo>
                    <a:cubicBezTo>
                      <a:pt x="36" y="2"/>
                      <a:pt x="33" y="1"/>
                      <a:pt x="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5"/>
              <p:cNvSpPr/>
              <p:nvPr/>
            </p:nvSpPr>
            <p:spPr>
              <a:xfrm>
                <a:off x="2634550" y="2423050"/>
                <a:ext cx="32175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958" extrusionOk="0">
                    <a:moveTo>
                      <a:pt x="0" y="0"/>
                    </a:moveTo>
                    <a:cubicBezTo>
                      <a:pt x="334" y="691"/>
                      <a:pt x="822" y="1346"/>
                      <a:pt x="1274" y="1953"/>
                    </a:cubicBezTo>
                    <a:cubicBezTo>
                      <a:pt x="1274" y="1956"/>
                      <a:pt x="1275" y="1958"/>
                      <a:pt x="1277" y="1958"/>
                    </a:cubicBezTo>
                    <a:cubicBezTo>
                      <a:pt x="1280" y="1958"/>
                      <a:pt x="1286" y="1950"/>
                      <a:pt x="1286" y="1941"/>
                    </a:cubicBezTo>
                    <a:cubicBezTo>
                      <a:pt x="917" y="1286"/>
                      <a:pt x="500" y="572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5"/>
              <p:cNvSpPr/>
              <p:nvPr/>
            </p:nvSpPr>
            <p:spPr>
              <a:xfrm>
                <a:off x="2672500" y="2480875"/>
                <a:ext cx="66675" cy="100200"/>
              </a:xfrm>
              <a:custGeom>
                <a:avLst/>
                <a:gdLst/>
                <a:ahLst/>
                <a:cxnLst/>
                <a:rect l="l" t="t" r="r" b="b"/>
                <a:pathLst>
                  <a:path w="2667" h="4008" extrusionOk="0">
                    <a:moveTo>
                      <a:pt x="2" y="0"/>
                    </a:moveTo>
                    <a:cubicBezTo>
                      <a:pt x="0" y="0"/>
                      <a:pt x="0" y="3"/>
                      <a:pt x="6" y="9"/>
                    </a:cubicBezTo>
                    <a:cubicBezTo>
                      <a:pt x="6" y="3"/>
                      <a:pt x="3" y="0"/>
                      <a:pt x="2" y="0"/>
                    </a:cubicBezTo>
                    <a:close/>
                    <a:moveTo>
                      <a:pt x="6" y="9"/>
                    </a:moveTo>
                    <a:cubicBezTo>
                      <a:pt x="673" y="1426"/>
                      <a:pt x="1447" y="2926"/>
                      <a:pt x="2626" y="3998"/>
                    </a:cubicBezTo>
                    <a:cubicBezTo>
                      <a:pt x="2629" y="4005"/>
                      <a:pt x="2635" y="4008"/>
                      <a:pt x="2640" y="4008"/>
                    </a:cubicBezTo>
                    <a:cubicBezTo>
                      <a:pt x="2653" y="4008"/>
                      <a:pt x="2666" y="3991"/>
                      <a:pt x="2649" y="3974"/>
                    </a:cubicBezTo>
                    <a:cubicBezTo>
                      <a:pt x="1566" y="2748"/>
                      <a:pt x="804" y="1414"/>
                      <a:pt x="6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5"/>
              <p:cNvSpPr/>
              <p:nvPr/>
            </p:nvSpPr>
            <p:spPr>
              <a:xfrm>
                <a:off x="2743375" y="2581150"/>
                <a:ext cx="2572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702" extrusionOk="0">
                    <a:moveTo>
                      <a:pt x="16" y="0"/>
                    </a:moveTo>
                    <a:cubicBezTo>
                      <a:pt x="7" y="0"/>
                      <a:pt x="0" y="14"/>
                      <a:pt x="17" y="22"/>
                    </a:cubicBezTo>
                    <a:cubicBezTo>
                      <a:pt x="326" y="272"/>
                      <a:pt x="672" y="499"/>
                      <a:pt x="1005" y="701"/>
                    </a:cubicBezTo>
                    <a:cubicBezTo>
                      <a:pt x="1029" y="701"/>
                      <a:pt x="1029" y="689"/>
                      <a:pt x="1029" y="689"/>
                    </a:cubicBezTo>
                    <a:cubicBezTo>
                      <a:pt x="707" y="439"/>
                      <a:pt x="374" y="213"/>
                      <a:pt x="29" y="10"/>
                    </a:cubicBezTo>
                    <a:cubicBezTo>
                      <a:pt x="25" y="3"/>
                      <a:pt x="20" y="0"/>
                      <a:pt x="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5"/>
              <p:cNvSpPr/>
              <p:nvPr/>
            </p:nvSpPr>
            <p:spPr>
              <a:xfrm>
                <a:off x="2580975" y="2551725"/>
                <a:ext cx="11025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920" extrusionOk="0">
                    <a:moveTo>
                      <a:pt x="423" y="1"/>
                    </a:moveTo>
                    <a:cubicBezTo>
                      <a:pt x="417" y="1"/>
                      <a:pt x="410" y="4"/>
                      <a:pt x="405" y="9"/>
                    </a:cubicBezTo>
                    <a:cubicBezTo>
                      <a:pt x="48" y="556"/>
                      <a:pt x="0" y="1318"/>
                      <a:pt x="262" y="1914"/>
                    </a:cubicBezTo>
                    <a:cubicBezTo>
                      <a:pt x="262" y="1918"/>
                      <a:pt x="263" y="1919"/>
                      <a:pt x="265" y="1919"/>
                    </a:cubicBezTo>
                    <a:cubicBezTo>
                      <a:pt x="269" y="1919"/>
                      <a:pt x="274" y="1914"/>
                      <a:pt x="274" y="1914"/>
                    </a:cubicBezTo>
                    <a:cubicBezTo>
                      <a:pt x="107" y="1223"/>
                      <a:pt x="167" y="676"/>
                      <a:pt x="441" y="21"/>
                    </a:cubicBezTo>
                    <a:cubicBezTo>
                      <a:pt x="441" y="7"/>
                      <a:pt x="432" y="1"/>
                      <a:pt x="4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5"/>
              <p:cNvSpPr/>
              <p:nvPr/>
            </p:nvSpPr>
            <p:spPr>
              <a:xfrm>
                <a:off x="2588700" y="2609075"/>
                <a:ext cx="112775" cy="99525"/>
              </a:xfrm>
              <a:custGeom>
                <a:avLst/>
                <a:gdLst/>
                <a:ahLst/>
                <a:cxnLst/>
                <a:rect l="l" t="t" r="r" b="b"/>
                <a:pathLst>
                  <a:path w="4511" h="398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98" y="870"/>
                      <a:pt x="1144" y="1525"/>
                      <a:pt x="1787" y="2108"/>
                    </a:cubicBezTo>
                    <a:cubicBezTo>
                      <a:pt x="2608" y="2823"/>
                      <a:pt x="3501" y="3477"/>
                      <a:pt x="4489" y="3977"/>
                    </a:cubicBezTo>
                    <a:cubicBezTo>
                      <a:pt x="4492" y="3980"/>
                      <a:pt x="4494" y="3981"/>
                      <a:pt x="4496" y="3981"/>
                    </a:cubicBezTo>
                    <a:cubicBezTo>
                      <a:pt x="4505" y="3981"/>
                      <a:pt x="4511" y="3963"/>
                      <a:pt x="4501" y="3954"/>
                    </a:cubicBezTo>
                    <a:cubicBezTo>
                      <a:pt x="3596" y="3394"/>
                      <a:pt x="2727" y="2846"/>
                      <a:pt x="1929" y="2144"/>
                    </a:cubicBezTo>
                    <a:cubicBezTo>
                      <a:pt x="1227" y="1549"/>
                      <a:pt x="394" y="870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5"/>
              <p:cNvSpPr/>
              <p:nvPr/>
            </p:nvSpPr>
            <p:spPr>
              <a:xfrm>
                <a:off x="2708350" y="2716250"/>
                <a:ext cx="79425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1813" extrusionOk="0">
                    <a:moveTo>
                      <a:pt x="13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977" y="714"/>
                      <a:pt x="2073" y="1286"/>
                      <a:pt x="3144" y="1810"/>
                    </a:cubicBezTo>
                    <a:cubicBezTo>
                      <a:pt x="3146" y="1811"/>
                      <a:pt x="3148" y="1812"/>
                      <a:pt x="3150" y="1812"/>
                    </a:cubicBezTo>
                    <a:cubicBezTo>
                      <a:pt x="3162" y="1812"/>
                      <a:pt x="3177" y="1784"/>
                      <a:pt x="3156" y="1774"/>
                    </a:cubicBezTo>
                    <a:cubicBezTo>
                      <a:pt x="2096" y="1214"/>
                      <a:pt x="1037" y="643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5"/>
              <p:cNvSpPr/>
              <p:nvPr/>
            </p:nvSpPr>
            <p:spPr>
              <a:xfrm>
                <a:off x="2724425" y="2717425"/>
                <a:ext cx="58675" cy="31575"/>
              </a:xfrm>
              <a:custGeom>
                <a:avLst/>
                <a:gdLst/>
                <a:ahLst/>
                <a:cxnLst/>
                <a:rect l="l" t="t" r="r" b="b"/>
                <a:pathLst>
                  <a:path w="2347" h="126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68" y="524"/>
                      <a:pt x="1489" y="1048"/>
                      <a:pt x="2323" y="1263"/>
                    </a:cubicBezTo>
                    <a:cubicBezTo>
                      <a:pt x="2335" y="1263"/>
                      <a:pt x="2346" y="1251"/>
                      <a:pt x="2335" y="1239"/>
                    </a:cubicBezTo>
                    <a:cubicBezTo>
                      <a:pt x="1489" y="905"/>
                      <a:pt x="799" y="417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5"/>
              <p:cNvSpPr/>
              <p:nvPr/>
            </p:nvSpPr>
            <p:spPr>
              <a:xfrm>
                <a:off x="2738425" y="2714450"/>
                <a:ext cx="42000" cy="28600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144" extrusionOk="0">
                    <a:moveTo>
                      <a:pt x="36" y="1"/>
                    </a:moveTo>
                    <a:cubicBezTo>
                      <a:pt x="12" y="1"/>
                      <a:pt x="1" y="36"/>
                      <a:pt x="12" y="36"/>
                    </a:cubicBezTo>
                    <a:cubicBezTo>
                      <a:pt x="512" y="453"/>
                      <a:pt x="1060" y="882"/>
                      <a:pt x="1655" y="1144"/>
                    </a:cubicBezTo>
                    <a:cubicBezTo>
                      <a:pt x="1667" y="1144"/>
                      <a:pt x="1679" y="1132"/>
                      <a:pt x="1667" y="1120"/>
                    </a:cubicBezTo>
                    <a:cubicBezTo>
                      <a:pt x="1132" y="727"/>
                      <a:pt x="548" y="405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5"/>
              <p:cNvSpPr/>
              <p:nvPr/>
            </p:nvSpPr>
            <p:spPr>
              <a:xfrm>
                <a:off x="2590500" y="2550825"/>
                <a:ext cx="111850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4146" extrusionOk="0">
                    <a:moveTo>
                      <a:pt x="5" y="0"/>
                    </a:moveTo>
                    <a:cubicBezTo>
                      <a:pt x="3" y="0"/>
                      <a:pt x="0" y="3"/>
                      <a:pt x="0" y="9"/>
                    </a:cubicBezTo>
                    <a:cubicBezTo>
                      <a:pt x="6" y="3"/>
                      <a:pt x="6" y="0"/>
                      <a:pt x="5" y="0"/>
                    </a:cubicBezTo>
                    <a:close/>
                    <a:moveTo>
                      <a:pt x="0" y="9"/>
                    </a:moveTo>
                    <a:lnTo>
                      <a:pt x="0" y="9"/>
                    </a:lnTo>
                    <a:cubicBezTo>
                      <a:pt x="488" y="902"/>
                      <a:pt x="1155" y="1771"/>
                      <a:pt x="1917" y="2438"/>
                    </a:cubicBezTo>
                    <a:cubicBezTo>
                      <a:pt x="2691" y="3128"/>
                      <a:pt x="3655" y="3426"/>
                      <a:pt x="4429" y="4141"/>
                    </a:cubicBezTo>
                    <a:cubicBezTo>
                      <a:pt x="4432" y="4144"/>
                      <a:pt x="4437" y="4145"/>
                      <a:pt x="4443" y="4145"/>
                    </a:cubicBezTo>
                    <a:cubicBezTo>
                      <a:pt x="4457" y="4145"/>
                      <a:pt x="4474" y="4134"/>
                      <a:pt x="4465" y="4117"/>
                    </a:cubicBezTo>
                    <a:cubicBezTo>
                      <a:pt x="3870" y="3450"/>
                      <a:pt x="3096" y="3224"/>
                      <a:pt x="2381" y="2736"/>
                    </a:cubicBezTo>
                    <a:cubicBezTo>
                      <a:pt x="1369" y="2033"/>
                      <a:pt x="679" y="985"/>
                      <a:pt x="0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5"/>
              <p:cNvSpPr/>
              <p:nvPr/>
            </p:nvSpPr>
            <p:spPr>
              <a:xfrm>
                <a:off x="2693925" y="2650525"/>
                <a:ext cx="54950" cy="33000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1320" extrusionOk="0">
                    <a:moveTo>
                      <a:pt x="2" y="1"/>
                    </a:moveTo>
                    <a:cubicBezTo>
                      <a:pt x="1" y="1"/>
                      <a:pt x="1" y="4"/>
                      <a:pt x="6" y="10"/>
                    </a:cubicBezTo>
                    <a:cubicBezTo>
                      <a:pt x="6" y="4"/>
                      <a:pt x="3" y="1"/>
                      <a:pt x="2" y="1"/>
                    </a:cubicBezTo>
                    <a:close/>
                    <a:moveTo>
                      <a:pt x="6" y="10"/>
                    </a:moveTo>
                    <a:cubicBezTo>
                      <a:pt x="578" y="593"/>
                      <a:pt x="1352" y="1129"/>
                      <a:pt x="2150" y="1319"/>
                    </a:cubicBezTo>
                    <a:cubicBezTo>
                      <a:pt x="2173" y="1319"/>
                      <a:pt x="2197" y="1296"/>
                      <a:pt x="2173" y="1284"/>
                    </a:cubicBezTo>
                    <a:cubicBezTo>
                      <a:pt x="1376" y="926"/>
                      <a:pt x="697" y="569"/>
                      <a:pt x="6" y="1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5"/>
              <p:cNvSpPr/>
              <p:nvPr/>
            </p:nvSpPr>
            <p:spPr>
              <a:xfrm>
                <a:off x="3170025" y="2472750"/>
                <a:ext cx="23250" cy="211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47" extrusionOk="0">
                    <a:moveTo>
                      <a:pt x="894" y="1"/>
                    </a:moveTo>
                    <a:cubicBezTo>
                      <a:pt x="524" y="144"/>
                      <a:pt x="167" y="477"/>
                      <a:pt x="1" y="834"/>
                    </a:cubicBezTo>
                    <a:cubicBezTo>
                      <a:pt x="1" y="846"/>
                      <a:pt x="12" y="846"/>
                      <a:pt x="12" y="846"/>
                    </a:cubicBezTo>
                    <a:cubicBezTo>
                      <a:pt x="274" y="501"/>
                      <a:pt x="536" y="251"/>
                      <a:pt x="905" y="36"/>
                    </a:cubicBezTo>
                    <a:cubicBezTo>
                      <a:pt x="929" y="13"/>
                      <a:pt x="905" y="1"/>
                      <a:pt x="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5"/>
              <p:cNvSpPr/>
              <p:nvPr/>
            </p:nvSpPr>
            <p:spPr>
              <a:xfrm>
                <a:off x="3141825" y="2470675"/>
                <a:ext cx="53825" cy="68675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2747" extrusionOk="0">
                    <a:moveTo>
                      <a:pt x="2141" y="0"/>
                    </a:moveTo>
                    <a:cubicBezTo>
                      <a:pt x="950" y="393"/>
                      <a:pt x="712" y="1846"/>
                      <a:pt x="9" y="2715"/>
                    </a:cubicBezTo>
                    <a:cubicBezTo>
                      <a:pt x="0" y="2724"/>
                      <a:pt x="19" y="2747"/>
                      <a:pt x="39" y="2747"/>
                    </a:cubicBezTo>
                    <a:cubicBezTo>
                      <a:pt x="45" y="2747"/>
                      <a:pt x="51" y="2745"/>
                      <a:pt x="57" y="2739"/>
                    </a:cubicBezTo>
                    <a:cubicBezTo>
                      <a:pt x="890" y="1893"/>
                      <a:pt x="950" y="524"/>
                      <a:pt x="2153" y="24"/>
                    </a:cubicBezTo>
                    <a:lnTo>
                      <a:pt x="214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5"/>
              <p:cNvSpPr/>
              <p:nvPr/>
            </p:nvSpPr>
            <p:spPr>
              <a:xfrm>
                <a:off x="3146675" y="2479475"/>
                <a:ext cx="37425" cy="49975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999" extrusionOk="0">
                    <a:moveTo>
                      <a:pt x="1481" y="1"/>
                    </a:moveTo>
                    <a:cubicBezTo>
                      <a:pt x="1478" y="1"/>
                      <a:pt x="1474" y="2"/>
                      <a:pt x="1470" y="6"/>
                    </a:cubicBezTo>
                    <a:cubicBezTo>
                      <a:pt x="970" y="637"/>
                      <a:pt x="435" y="1280"/>
                      <a:pt x="18" y="1970"/>
                    </a:cubicBezTo>
                    <a:cubicBezTo>
                      <a:pt x="0" y="1988"/>
                      <a:pt x="15" y="1999"/>
                      <a:pt x="24" y="1999"/>
                    </a:cubicBezTo>
                    <a:cubicBezTo>
                      <a:pt x="27" y="1999"/>
                      <a:pt x="30" y="1997"/>
                      <a:pt x="30" y="1994"/>
                    </a:cubicBezTo>
                    <a:cubicBezTo>
                      <a:pt x="530" y="1363"/>
                      <a:pt x="994" y="684"/>
                      <a:pt x="1470" y="29"/>
                    </a:cubicBezTo>
                    <a:cubicBezTo>
                      <a:pt x="1496" y="12"/>
                      <a:pt x="1491" y="1"/>
                      <a:pt x="14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5"/>
              <p:cNvSpPr/>
              <p:nvPr/>
            </p:nvSpPr>
            <p:spPr>
              <a:xfrm>
                <a:off x="3133125" y="2497800"/>
                <a:ext cx="33950" cy="6022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2409" extrusionOk="0">
                    <a:moveTo>
                      <a:pt x="1339" y="1"/>
                    </a:moveTo>
                    <a:cubicBezTo>
                      <a:pt x="1336" y="1"/>
                      <a:pt x="1334" y="3"/>
                      <a:pt x="1334" y="11"/>
                    </a:cubicBezTo>
                    <a:cubicBezTo>
                      <a:pt x="857" y="785"/>
                      <a:pt x="381" y="1570"/>
                      <a:pt x="0" y="2392"/>
                    </a:cubicBezTo>
                    <a:cubicBezTo>
                      <a:pt x="0" y="2400"/>
                      <a:pt x="12" y="2409"/>
                      <a:pt x="23" y="2409"/>
                    </a:cubicBezTo>
                    <a:cubicBezTo>
                      <a:pt x="28" y="2409"/>
                      <a:pt x="32" y="2407"/>
                      <a:pt x="36" y="2404"/>
                    </a:cubicBezTo>
                    <a:cubicBezTo>
                      <a:pt x="524" y="1642"/>
                      <a:pt x="953" y="820"/>
                      <a:pt x="1358" y="23"/>
                    </a:cubicBezTo>
                    <a:cubicBezTo>
                      <a:pt x="1358" y="14"/>
                      <a:pt x="1346" y="1"/>
                      <a:pt x="13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5"/>
              <p:cNvSpPr/>
              <p:nvPr/>
            </p:nvSpPr>
            <p:spPr>
              <a:xfrm>
                <a:off x="3115950" y="2507450"/>
                <a:ext cx="45875" cy="66950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2678" extrusionOk="0">
                    <a:moveTo>
                      <a:pt x="1820" y="0"/>
                    </a:moveTo>
                    <a:cubicBezTo>
                      <a:pt x="1816" y="0"/>
                      <a:pt x="1810" y="2"/>
                      <a:pt x="1806" y="6"/>
                    </a:cubicBezTo>
                    <a:cubicBezTo>
                      <a:pt x="1259" y="934"/>
                      <a:pt x="616" y="1780"/>
                      <a:pt x="9" y="2661"/>
                    </a:cubicBezTo>
                    <a:cubicBezTo>
                      <a:pt x="0" y="2669"/>
                      <a:pt x="10" y="2678"/>
                      <a:pt x="16" y="2678"/>
                    </a:cubicBezTo>
                    <a:cubicBezTo>
                      <a:pt x="18" y="2678"/>
                      <a:pt x="20" y="2676"/>
                      <a:pt x="20" y="2673"/>
                    </a:cubicBezTo>
                    <a:cubicBezTo>
                      <a:pt x="735" y="1863"/>
                      <a:pt x="1306" y="946"/>
                      <a:pt x="1818" y="6"/>
                    </a:cubicBezTo>
                    <a:cubicBezTo>
                      <a:pt x="1834" y="6"/>
                      <a:pt x="1829" y="0"/>
                      <a:pt x="18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5"/>
              <p:cNvSpPr/>
              <p:nvPr/>
            </p:nvSpPr>
            <p:spPr>
              <a:xfrm>
                <a:off x="3114750" y="2528000"/>
                <a:ext cx="35350" cy="55025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01" extrusionOk="0">
                    <a:moveTo>
                      <a:pt x="1395" y="0"/>
                    </a:moveTo>
                    <a:cubicBezTo>
                      <a:pt x="1392" y="0"/>
                      <a:pt x="1390" y="2"/>
                      <a:pt x="1390" y="5"/>
                    </a:cubicBezTo>
                    <a:cubicBezTo>
                      <a:pt x="938" y="720"/>
                      <a:pt x="426" y="1434"/>
                      <a:pt x="9" y="2172"/>
                    </a:cubicBezTo>
                    <a:cubicBezTo>
                      <a:pt x="0" y="2190"/>
                      <a:pt x="11" y="2201"/>
                      <a:pt x="26" y="2201"/>
                    </a:cubicBezTo>
                    <a:cubicBezTo>
                      <a:pt x="32" y="2201"/>
                      <a:pt x="38" y="2199"/>
                      <a:pt x="45" y="2196"/>
                    </a:cubicBezTo>
                    <a:cubicBezTo>
                      <a:pt x="557" y="1517"/>
                      <a:pt x="1009" y="743"/>
                      <a:pt x="1414" y="17"/>
                    </a:cubicBezTo>
                    <a:cubicBezTo>
                      <a:pt x="1414" y="9"/>
                      <a:pt x="1402" y="0"/>
                      <a:pt x="13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5"/>
              <p:cNvSpPr/>
              <p:nvPr/>
            </p:nvSpPr>
            <p:spPr>
              <a:xfrm>
                <a:off x="3102850" y="2543950"/>
                <a:ext cx="36150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783" extrusionOk="0">
                    <a:moveTo>
                      <a:pt x="1427" y="0"/>
                    </a:moveTo>
                    <a:cubicBezTo>
                      <a:pt x="1422" y="0"/>
                      <a:pt x="1417" y="3"/>
                      <a:pt x="1414" y="10"/>
                    </a:cubicBezTo>
                    <a:cubicBezTo>
                      <a:pt x="997" y="641"/>
                      <a:pt x="497" y="1177"/>
                      <a:pt x="9" y="1760"/>
                    </a:cubicBezTo>
                    <a:cubicBezTo>
                      <a:pt x="0" y="1769"/>
                      <a:pt x="4" y="1783"/>
                      <a:pt x="10" y="1783"/>
                    </a:cubicBezTo>
                    <a:cubicBezTo>
                      <a:pt x="13" y="1783"/>
                      <a:pt x="17" y="1780"/>
                      <a:pt x="21" y="1772"/>
                    </a:cubicBezTo>
                    <a:cubicBezTo>
                      <a:pt x="592" y="1320"/>
                      <a:pt x="1068" y="641"/>
                      <a:pt x="1437" y="22"/>
                    </a:cubicBezTo>
                    <a:cubicBezTo>
                      <a:pt x="1446" y="14"/>
                      <a:pt x="1437" y="0"/>
                      <a:pt x="1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5"/>
              <p:cNvSpPr/>
              <p:nvPr/>
            </p:nvSpPr>
            <p:spPr>
              <a:xfrm>
                <a:off x="3108500" y="2547950"/>
                <a:ext cx="31700" cy="386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1546" extrusionOk="0">
                    <a:moveTo>
                      <a:pt x="1256" y="0"/>
                    </a:moveTo>
                    <a:cubicBezTo>
                      <a:pt x="1254" y="0"/>
                      <a:pt x="1250" y="2"/>
                      <a:pt x="1247" y="5"/>
                    </a:cubicBezTo>
                    <a:cubicBezTo>
                      <a:pt x="866" y="541"/>
                      <a:pt x="426" y="1017"/>
                      <a:pt x="9" y="1529"/>
                    </a:cubicBezTo>
                    <a:cubicBezTo>
                      <a:pt x="0" y="1537"/>
                      <a:pt x="10" y="1546"/>
                      <a:pt x="20" y="1546"/>
                    </a:cubicBezTo>
                    <a:cubicBezTo>
                      <a:pt x="25" y="1546"/>
                      <a:pt x="29" y="1544"/>
                      <a:pt x="33" y="1541"/>
                    </a:cubicBezTo>
                    <a:cubicBezTo>
                      <a:pt x="533" y="1136"/>
                      <a:pt x="949" y="565"/>
                      <a:pt x="1259" y="29"/>
                    </a:cubicBezTo>
                    <a:cubicBezTo>
                      <a:pt x="1268" y="11"/>
                      <a:pt x="1264" y="0"/>
                      <a:pt x="1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5"/>
              <p:cNvSpPr/>
              <p:nvPr/>
            </p:nvSpPr>
            <p:spPr>
              <a:xfrm>
                <a:off x="3104625" y="2555375"/>
                <a:ext cx="279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510" extrusionOk="0">
                    <a:moveTo>
                      <a:pt x="1090" y="0"/>
                    </a:moveTo>
                    <a:cubicBezTo>
                      <a:pt x="1085" y="0"/>
                      <a:pt x="1081" y="2"/>
                      <a:pt x="1081" y="6"/>
                    </a:cubicBezTo>
                    <a:cubicBezTo>
                      <a:pt x="700" y="470"/>
                      <a:pt x="283" y="958"/>
                      <a:pt x="9" y="1482"/>
                    </a:cubicBezTo>
                    <a:cubicBezTo>
                      <a:pt x="1" y="1490"/>
                      <a:pt x="15" y="1509"/>
                      <a:pt x="29" y="1509"/>
                    </a:cubicBezTo>
                    <a:cubicBezTo>
                      <a:pt x="35" y="1509"/>
                      <a:pt x="41" y="1505"/>
                      <a:pt x="45" y="1494"/>
                    </a:cubicBezTo>
                    <a:cubicBezTo>
                      <a:pt x="426" y="1041"/>
                      <a:pt x="771" y="506"/>
                      <a:pt x="1116" y="6"/>
                    </a:cubicBezTo>
                    <a:cubicBezTo>
                      <a:pt x="1116" y="6"/>
                      <a:pt x="1101" y="0"/>
                      <a:pt x="10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5"/>
              <p:cNvSpPr/>
              <p:nvPr/>
            </p:nvSpPr>
            <p:spPr>
              <a:xfrm>
                <a:off x="3110575" y="2561325"/>
                <a:ext cx="1920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68" h="928" extrusionOk="0">
                    <a:moveTo>
                      <a:pt x="762" y="0"/>
                    </a:moveTo>
                    <a:cubicBezTo>
                      <a:pt x="761" y="0"/>
                      <a:pt x="759" y="2"/>
                      <a:pt x="759" y="6"/>
                    </a:cubicBezTo>
                    <a:cubicBezTo>
                      <a:pt x="767" y="6"/>
                      <a:pt x="765" y="0"/>
                      <a:pt x="762" y="0"/>
                    </a:cubicBezTo>
                    <a:close/>
                    <a:moveTo>
                      <a:pt x="759" y="6"/>
                    </a:moveTo>
                    <a:lnTo>
                      <a:pt x="759" y="6"/>
                    </a:lnTo>
                    <a:cubicBezTo>
                      <a:pt x="533" y="339"/>
                      <a:pt x="283" y="625"/>
                      <a:pt x="9" y="899"/>
                    </a:cubicBezTo>
                    <a:cubicBezTo>
                      <a:pt x="1" y="916"/>
                      <a:pt x="5" y="927"/>
                      <a:pt x="17" y="927"/>
                    </a:cubicBezTo>
                    <a:cubicBezTo>
                      <a:pt x="21" y="927"/>
                      <a:pt x="27" y="926"/>
                      <a:pt x="33" y="923"/>
                    </a:cubicBezTo>
                    <a:cubicBezTo>
                      <a:pt x="331" y="684"/>
                      <a:pt x="581" y="351"/>
                      <a:pt x="759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5"/>
              <p:cNvSpPr/>
              <p:nvPr/>
            </p:nvSpPr>
            <p:spPr>
              <a:xfrm>
                <a:off x="3166450" y="2477825"/>
                <a:ext cx="28300" cy="3692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1477" extrusionOk="0">
                    <a:moveTo>
                      <a:pt x="1132" y="0"/>
                    </a:moveTo>
                    <a:lnTo>
                      <a:pt x="1132" y="0"/>
                    </a:lnTo>
                    <a:cubicBezTo>
                      <a:pt x="679" y="417"/>
                      <a:pt x="263" y="905"/>
                      <a:pt x="1" y="1465"/>
                    </a:cubicBezTo>
                    <a:cubicBezTo>
                      <a:pt x="1" y="1476"/>
                      <a:pt x="13" y="1476"/>
                      <a:pt x="13" y="1476"/>
                    </a:cubicBezTo>
                    <a:cubicBezTo>
                      <a:pt x="358" y="941"/>
                      <a:pt x="691" y="464"/>
                      <a:pt x="11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5"/>
              <p:cNvSpPr/>
              <p:nvPr/>
            </p:nvSpPr>
            <p:spPr>
              <a:xfrm>
                <a:off x="3174200" y="2479000"/>
                <a:ext cx="26500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239" extrusionOk="0">
                    <a:moveTo>
                      <a:pt x="1060" y="1"/>
                    </a:moveTo>
                    <a:lnTo>
                      <a:pt x="1060" y="1"/>
                    </a:lnTo>
                    <a:cubicBezTo>
                      <a:pt x="703" y="406"/>
                      <a:pt x="322" y="787"/>
                      <a:pt x="0" y="1215"/>
                    </a:cubicBezTo>
                    <a:cubicBezTo>
                      <a:pt x="0" y="1239"/>
                      <a:pt x="0" y="1239"/>
                      <a:pt x="12" y="1239"/>
                    </a:cubicBezTo>
                    <a:cubicBezTo>
                      <a:pt x="405" y="846"/>
                      <a:pt x="727" y="417"/>
                      <a:pt x="1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5"/>
              <p:cNvSpPr/>
              <p:nvPr/>
            </p:nvSpPr>
            <p:spPr>
              <a:xfrm>
                <a:off x="3175775" y="2481975"/>
                <a:ext cx="2702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1405" extrusionOk="0">
                    <a:moveTo>
                      <a:pt x="1080" y="1"/>
                    </a:moveTo>
                    <a:cubicBezTo>
                      <a:pt x="711" y="429"/>
                      <a:pt x="294" y="882"/>
                      <a:pt x="9" y="1382"/>
                    </a:cubicBezTo>
                    <a:cubicBezTo>
                      <a:pt x="0" y="1390"/>
                      <a:pt x="9" y="1404"/>
                      <a:pt x="23" y="1404"/>
                    </a:cubicBezTo>
                    <a:cubicBezTo>
                      <a:pt x="30" y="1404"/>
                      <a:pt x="37" y="1401"/>
                      <a:pt x="44" y="1394"/>
                    </a:cubicBezTo>
                    <a:cubicBezTo>
                      <a:pt x="425" y="977"/>
                      <a:pt x="735" y="477"/>
                      <a:pt x="10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5"/>
              <p:cNvSpPr/>
              <p:nvPr/>
            </p:nvSpPr>
            <p:spPr>
              <a:xfrm>
                <a:off x="3180250" y="2491075"/>
                <a:ext cx="24250" cy="2900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1160" extrusionOk="0">
                    <a:moveTo>
                      <a:pt x="954" y="1"/>
                    </a:moveTo>
                    <a:cubicBezTo>
                      <a:pt x="951" y="1"/>
                      <a:pt x="949" y="2"/>
                      <a:pt x="949" y="6"/>
                    </a:cubicBezTo>
                    <a:cubicBezTo>
                      <a:pt x="616" y="363"/>
                      <a:pt x="258" y="732"/>
                      <a:pt x="8" y="1137"/>
                    </a:cubicBezTo>
                    <a:cubicBezTo>
                      <a:pt x="0" y="1145"/>
                      <a:pt x="9" y="1159"/>
                      <a:pt x="15" y="1159"/>
                    </a:cubicBezTo>
                    <a:cubicBezTo>
                      <a:pt x="18" y="1159"/>
                      <a:pt x="20" y="1156"/>
                      <a:pt x="20" y="1149"/>
                    </a:cubicBezTo>
                    <a:cubicBezTo>
                      <a:pt x="377" y="816"/>
                      <a:pt x="663" y="399"/>
                      <a:pt x="961" y="18"/>
                    </a:cubicBezTo>
                    <a:cubicBezTo>
                      <a:pt x="969" y="9"/>
                      <a:pt x="960" y="1"/>
                      <a:pt x="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5"/>
              <p:cNvSpPr/>
              <p:nvPr/>
            </p:nvSpPr>
            <p:spPr>
              <a:xfrm>
                <a:off x="3175475" y="2472925"/>
                <a:ext cx="198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795" h="594" extrusionOk="0">
                    <a:moveTo>
                      <a:pt x="757" y="0"/>
                    </a:moveTo>
                    <a:cubicBezTo>
                      <a:pt x="746" y="0"/>
                      <a:pt x="743" y="6"/>
                      <a:pt x="735" y="6"/>
                    </a:cubicBezTo>
                    <a:cubicBezTo>
                      <a:pt x="730" y="5"/>
                      <a:pt x="726" y="5"/>
                      <a:pt x="721" y="5"/>
                    </a:cubicBezTo>
                    <a:cubicBezTo>
                      <a:pt x="603" y="5"/>
                      <a:pt x="446" y="139"/>
                      <a:pt x="366" y="208"/>
                    </a:cubicBezTo>
                    <a:cubicBezTo>
                      <a:pt x="235" y="315"/>
                      <a:pt x="92" y="422"/>
                      <a:pt x="9" y="565"/>
                    </a:cubicBezTo>
                    <a:cubicBezTo>
                      <a:pt x="0" y="583"/>
                      <a:pt x="10" y="594"/>
                      <a:pt x="17" y="594"/>
                    </a:cubicBezTo>
                    <a:cubicBezTo>
                      <a:pt x="19" y="594"/>
                      <a:pt x="21" y="592"/>
                      <a:pt x="21" y="589"/>
                    </a:cubicBezTo>
                    <a:cubicBezTo>
                      <a:pt x="140" y="482"/>
                      <a:pt x="247" y="375"/>
                      <a:pt x="366" y="291"/>
                    </a:cubicBezTo>
                    <a:cubicBezTo>
                      <a:pt x="497" y="184"/>
                      <a:pt x="652" y="113"/>
                      <a:pt x="783" y="18"/>
                    </a:cubicBezTo>
                    <a:cubicBezTo>
                      <a:pt x="795" y="18"/>
                      <a:pt x="783" y="6"/>
                      <a:pt x="783" y="6"/>
                    </a:cubicBezTo>
                    <a:cubicBezTo>
                      <a:pt x="771" y="2"/>
                      <a:pt x="763" y="0"/>
                      <a:pt x="7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5"/>
              <p:cNvSpPr/>
              <p:nvPr/>
            </p:nvSpPr>
            <p:spPr>
              <a:xfrm>
                <a:off x="3177775" y="2470675"/>
                <a:ext cx="187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620" extrusionOk="0">
                    <a:moveTo>
                      <a:pt x="738" y="0"/>
                    </a:moveTo>
                    <a:cubicBezTo>
                      <a:pt x="405" y="48"/>
                      <a:pt x="107" y="298"/>
                      <a:pt x="0" y="596"/>
                    </a:cubicBezTo>
                    <a:cubicBezTo>
                      <a:pt x="0" y="619"/>
                      <a:pt x="24" y="619"/>
                      <a:pt x="24" y="619"/>
                    </a:cubicBezTo>
                    <a:cubicBezTo>
                      <a:pt x="203" y="334"/>
                      <a:pt x="417" y="155"/>
                      <a:pt x="738" y="36"/>
                    </a:cubicBezTo>
                    <a:cubicBezTo>
                      <a:pt x="750" y="0"/>
                      <a:pt x="750" y="0"/>
                      <a:pt x="7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5"/>
              <p:cNvSpPr/>
              <p:nvPr/>
            </p:nvSpPr>
            <p:spPr>
              <a:xfrm>
                <a:off x="3148175" y="2494825"/>
                <a:ext cx="23325" cy="41175"/>
              </a:xfrm>
              <a:custGeom>
                <a:avLst/>
                <a:gdLst/>
                <a:ahLst/>
                <a:cxnLst/>
                <a:rect l="l" t="t" r="r" b="b"/>
                <a:pathLst>
                  <a:path w="933" h="1647" extrusionOk="0">
                    <a:moveTo>
                      <a:pt x="930" y="0"/>
                    </a:moveTo>
                    <a:cubicBezTo>
                      <a:pt x="929" y="0"/>
                      <a:pt x="926" y="3"/>
                      <a:pt x="922" y="11"/>
                    </a:cubicBezTo>
                    <a:cubicBezTo>
                      <a:pt x="930" y="11"/>
                      <a:pt x="933" y="0"/>
                      <a:pt x="930" y="0"/>
                    </a:cubicBezTo>
                    <a:close/>
                    <a:moveTo>
                      <a:pt x="922" y="11"/>
                    </a:moveTo>
                    <a:lnTo>
                      <a:pt x="922" y="11"/>
                    </a:lnTo>
                    <a:cubicBezTo>
                      <a:pt x="648" y="570"/>
                      <a:pt x="327" y="1082"/>
                      <a:pt x="17" y="1630"/>
                    </a:cubicBezTo>
                    <a:cubicBezTo>
                      <a:pt x="0" y="1638"/>
                      <a:pt x="13" y="1647"/>
                      <a:pt x="22" y="1647"/>
                    </a:cubicBezTo>
                    <a:cubicBezTo>
                      <a:pt x="26" y="1647"/>
                      <a:pt x="29" y="1645"/>
                      <a:pt x="29" y="1642"/>
                    </a:cubicBezTo>
                    <a:cubicBezTo>
                      <a:pt x="434" y="1154"/>
                      <a:pt x="708" y="570"/>
                      <a:pt x="922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5"/>
              <p:cNvSpPr/>
              <p:nvPr/>
            </p:nvSpPr>
            <p:spPr>
              <a:xfrm>
                <a:off x="3048275" y="2602525"/>
                <a:ext cx="8040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2204" extrusionOk="0">
                    <a:moveTo>
                      <a:pt x="3216" y="1"/>
                    </a:moveTo>
                    <a:cubicBezTo>
                      <a:pt x="2716" y="370"/>
                      <a:pt x="2227" y="739"/>
                      <a:pt x="1727" y="1120"/>
                    </a:cubicBezTo>
                    <a:cubicBezTo>
                      <a:pt x="1215" y="1513"/>
                      <a:pt x="691" y="2037"/>
                      <a:pt x="25" y="2168"/>
                    </a:cubicBezTo>
                    <a:cubicBezTo>
                      <a:pt x="1" y="2168"/>
                      <a:pt x="1" y="2203"/>
                      <a:pt x="25" y="2203"/>
                    </a:cubicBezTo>
                    <a:cubicBezTo>
                      <a:pt x="537" y="2156"/>
                      <a:pt x="918" y="1811"/>
                      <a:pt x="1299" y="1513"/>
                    </a:cubicBezTo>
                    <a:cubicBezTo>
                      <a:pt x="1942" y="1013"/>
                      <a:pt x="2596" y="525"/>
                      <a:pt x="32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5"/>
              <p:cNvSpPr/>
              <p:nvPr/>
            </p:nvSpPr>
            <p:spPr>
              <a:xfrm>
                <a:off x="3056675" y="2615625"/>
                <a:ext cx="65750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1908" extrusionOk="0">
                    <a:moveTo>
                      <a:pt x="2630" y="1"/>
                    </a:moveTo>
                    <a:cubicBezTo>
                      <a:pt x="1832" y="715"/>
                      <a:pt x="975" y="1334"/>
                      <a:pt x="22" y="1858"/>
                    </a:cubicBezTo>
                    <a:cubicBezTo>
                      <a:pt x="1" y="1869"/>
                      <a:pt x="17" y="1908"/>
                      <a:pt x="47" y="1908"/>
                    </a:cubicBezTo>
                    <a:cubicBezTo>
                      <a:pt x="50" y="1908"/>
                      <a:pt x="54" y="1907"/>
                      <a:pt x="58" y="1906"/>
                    </a:cubicBezTo>
                    <a:cubicBezTo>
                      <a:pt x="1010" y="1406"/>
                      <a:pt x="1891" y="775"/>
                      <a:pt x="26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5"/>
              <p:cNvSpPr/>
              <p:nvPr/>
            </p:nvSpPr>
            <p:spPr>
              <a:xfrm>
                <a:off x="3067125" y="2624300"/>
                <a:ext cx="52125" cy="4057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1623" extrusionOk="0">
                    <a:moveTo>
                      <a:pt x="2079" y="0"/>
                    </a:moveTo>
                    <a:cubicBezTo>
                      <a:pt x="2077" y="0"/>
                      <a:pt x="2073" y="3"/>
                      <a:pt x="2069" y="11"/>
                    </a:cubicBezTo>
                    <a:cubicBezTo>
                      <a:pt x="2085" y="11"/>
                      <a:pt x="2085" y="0"/>
                      <a:pt x="2079" y="0"/>
                    </a:cubicBezTo>
                    <a:close/>
                    <a:moveTo>
                      <a:pt x="2069" y="11"/>
                    </a:moveTo>
                    <a:lnTo>
                      <a:pt x="2069" y="11"/>
                    </a:lnTo>
                    <a:cubicBezTo>
                      <a:pt x="1723" y="428"/>
                      <a:pt x="1319" y="725"/>
                      <a:pt x="842" y="975"/>
                    </a:cubicBezTo>
                    <a:cubicBezTo>
                      <a:pt x="545" y="1142"/>
                      <a:pt x="188" y="1297"/>
                      <a:pt x="9" y="1594"/>
                    </a:cubicBezTo>
                    <a:cubicBezTo>
                      <a:pt x="0" y="1612"/>
                      <a:pt x="11" y="1623"/>
                      <a:pt x="17" y="1623"/>
                    </a:cubicBezTo>
                    <a:cubicBezTo>
                      <a:pt x="19" y="1623"/>
                      <a:pt x="21" y="1621"/>
                      <a:pt x="21" y="1618"/>
                    </a:cubicBezTo>
                    <a:cubicBezTo>
                      <a:pt x="723" y="1035"/>
                      <a:pt x="1545" y="749"/>
                      <a:pt x="2069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5"/>
              <p:cNvSpPr/>
              <p:nvPr/>
            </p:nvSpPr>
            <p:spPr>
              <a:xfrm>
                <a:off x="3075075" y="2631100"/>
                <a:ext cx="43175" cy="315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263" extrusionOk="0">
                    <a:moveTo>
                      <a:pt x="1727" y="1"/>
                    </a:moveTo>
                    <a:cubicBezTo>
                      <a:pt x="1251" y="572"/>
                      <a:pt x="703" y="906"/>
                      <a:pt x="36" y="1227"/>
                    </a:cubicBezTo>
                    <a:cubicBezTo>
                      <a:pt x="0" y="1239"/>
                      <a:pt x="24" y="1263"/>
                      <a:pt x="48" y="1263"/>
                    </a:cubicBezTo>
                    <a:cubicBezTo>
                      <a:pt x="715" y="1108"/>
                      <a:pt x="1358" y="572"/>
                      <a:pt x="17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5"/>
              <p:cNvSpPr/>
              <p:nvPr/>
            </p:nvSpPr>
            <p:spPr>
              <a:xfrm>
                <a:off x="3040350" y="2640925"/>
                <a:ext cx="79100" cy="54650"/>
              </a:xfrm>
              <a:custGeom>
                <a:avLst/>
                <a:gdLst/>
                <a:ahLst/>
                <a:cxnLst/>
                <a:rect l="l" t="t" r="r" b="b"/>
                <a:pathLst>
                  <a:path w="3164" h="2186" extrusionOk="0">
                    <a:moveTo>
                      <a:pt x="3164" y="1"/>
                    </a:moveTo>
                    <a:cubicBezTo>
                      <a:pt x="2223" y="894"/>
                      <a:pt x="1116" y="1441"/>
                      <a:pt x="20" y="2120"/>
                    </a:cubicBezTo>
                    <a:cubicBezTo>
                      <a:pt x="0" y="2140"/>
                      <a:pt x="14" y="2185"/>
                      <a:pt x="40" y="2185"/>
                    </a:cubicBezTo>
                    <a:cubicBezTo>
                      <a:pt x="45" y="2185"/>
                      <a:pt x="50" y="2183"/>
                      <a:pt x="56" y="2180"/>
                    </a:cubicBezTo>
                    <a:cubicBezTo>
                      <a:pt x="1199" y="1691"/>
                      <a:pt x="2342" y="929"/>
                      <a:pt x="31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5"/>
              <p:cNvSpPr/>
              <p:nvPr/>
            </p:nvSpPr>
            <p:spPr>
              <a:xfrm>
                <a:off x="3117650" y="2524950"/>
                <a:ext cx="77100" cy="120700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4828" extrusionOk="0">
                    <a:moveTo>
                      <a:pt x="3054" y="0"/>
                    </a:moveTo>
                    <a:cubicBezTo>
                      <a:pt x="3044" y="0"/>
                      <a:pt x="3036" y="3"/>
                      <a:pt x="3036" y="8"/>
                    </a:cubicBezTo>
                    <a:cubicBezTo>
                      <a:pt x="2810" y="1151"/>
                      <a:pt x="2429" y="2092"/>
                      <a:pt x="1607" y="2949"/>
                    </a:cubicBezTo>
                    <a:cubicBezTo>
                      <a:pt x="1024" y="3544"/>
                      <a:pt x="381" y="4044"/>
                      <a:pt x="0" y="4783"/>
                    </a:cubicBezTo>
                    <a:cubicBezTo>
                      <a:pt x="0" y="4808"/>
                      <a:pt x="12" y="4828"/>
                      <a:pt x="28" y="4828"/>
                    </a:cubicBezTo>
                    <a:cubicBezTo>
                      <a:pt x="34" y="4828"/>
                      <a:pt x="41" y="4825"/>
                      <a:pt x="48" y="4818"/>
                    </a:cubicBezTo>
                    <a:cubicBezTo>
                      <a:pt x="595" y="3937"/>
                      <a:pt x="1453" y="3354"/>
                      <a:pt x="2096" y="2556"/>
                    </a:cubicBezTo>
                    <a:cubicBezTo>
                      <a:pt x="2679" y="1842"/>
                      <a:pt x="3060" y="925"/>
                      <a:pt x="3084" y="20"/>
                    </a:cubicBezTo>
                    <a:cubicBezTo>
                      <a:pt x="3084" y="6"/>
                      <a:pt x="3067" y="0"/>
                      <a:pt x="3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5"/>
              <p:cNvSpPr/>
              <p:nvPr/>
            </p:nvSpPr>
            <p:spPr>
              <a:xfrm>
                <a:off x="3174250" y="2469925"/>
                <a:ext cx="32700" cy="466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864" extrusionOk="0">
                    <a:moveTo>
                      <a:pt x="684" y="1"/>
                    </a:moveTo>
                    <a:cubicBezTo>
                      <a:pt x="419" y="1"/>
                      <a:pt x="132" y="256"/>
                      <a:pt x="10" y="483"/>
                    </a:cubicBezTo>
                    <a:cubicBezTo>
                      <a:pt x="1" y="502"/>
                      <a:pt x="30" y="537"/>
                      <a:pt x="54" y="537"/>
                    </a:cubicBezTo>
                    <a:cubicBezTo>
                      <a:pt x="60" y="537"/>
                      <a:pt x="65" y="535"/>
                      <a:pt x="70" y="530"/>
                    </a:cubicBezTo>
                    <a:lnTo>
                      <a:pt x="224" y="376"/>
                    </a:lnTo>
                    <a:cubicBezTo>
                      <a:pt x="358" y="232"/>
                      <a:pt x="412" y="194"/>
                      <a:pt x="584" y="194"/>
                    </a:cubicBezTo>
                    <a:cubicBezTo>
                      <a:pt x="612" y="194"/>
                      <a:pt x="642" y="195"/>
                      <a:pt x="677" y="197"/>
                    </a:cubicBezTo>
                    <a:cubicBezTo>
                      <a:pt x="915" y="209"/>
                      <a:pt x="951" y="233"/>
                      <a:pt x="1010" y="435"/>
                    </a:cubicBezTo>
                    <a:cubicBezTo>
                      <a:pt x="1034" y="530"/>
                      <a:pt x="1034" y="626"/>
                      <a:pt x="1034" y="721"/>
                    </a:cubicBezTo>
                    <a:cubicBezTo>
                      <a:pt x="1034" y="1102"/>
                      <a:pt x="903" y="1483"/>
                      <a:pt x="879" y="1852"/>
                    </a:cubicBezTo>
                    <a:cubicBezTo>
                      <a:pt x="856" y="1864"/>
                      <a:pt x="879" y="1864"/>
                      <a:pt x="879" y="1864"/>
                    </a:cubicBezTo>
                    <a:cubicBezTo>
                      <a:pt x="1094" y="1459"/>
                      <a:pt x="1308" y="614"/>
                      <a:pt x="1022" y="197"/>
                    </a:cubicBezTo>
                    <a:cubicBezTo>
                      <a:pt x="927" y="57"/>
                      <a:pt x="808" y="1"/>
                      <a:pt x="6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5"/>
              <p:cNvSpPr/>
              <p:nvPr/>
            </p:nvSpPr>
            <p:spPr>
              <a:xfrm>
                <a:off x="2916000" y="2629250"/>
                <a:ext cx="33325" cy="26750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1070" extrusionOk="0">
                    <a:moveTo>
                      <a:pt x="1300" y="0"/>
                    </a:moveTo>
                    <a:cubicBezTo>
                      <a:pt x="1297" y="0"/>
                      <a:pt x="1294" y="1"/>
                      <a:pt x="1291" y="3"/>
                    </a:cubicBezTo>
                    <a:cubicBezTo>
                      <a:pt x="875" y="325"/>
                      <a:pt x="446" y="670"/>
                      <a:pt x="29" y="1015"/>
                    </a:cubicBezTo>
                    <a:cubicBezTo>
                      <a:pt x="0" y="1035"/>
                      <a:pt x="26" y="1070"/>
                      <a:pt x="56" y="1070"/>
                    </a:cubicBezTo>
                    <a:cubicBezTo>
                      <a:pt x="63" y="1070"/>
                      <a:pt x="70" y="1068"/>
                      <a:pt x="77" y="1063"/>
                    </a:cubicBezTo>
                    <a:cubicBezTo>
                      <a:pt x="482" y="718"/>
                      <a:pt x="910" y="372"/>
                      <a:pt x="1303" y="27"/>
                    </a:cubicBezTo>
                    <a:cubicBezTo>
                      <a:pt x="1332" y="18"/>
                      <a:pt x="1314" y="0"/>
                      <a:pt x="13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5"/>
              <p:cNvSpPr/>
              <p:nvPr/>
            </p:nvSpPr>
            <p:spPr>
              <a:xfrm>
                <a:off x="2921375" y="2635275"/>
                <a:ext cx="224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602" extrusionOk="0">
                    <a:moveTo>
                      <a:pt x="886" y="1"/>
                    </a:moveTo>
                    <a:cubicBezTo>
                      <a:pt x="576" y="108"/>
                      <a:pt x="279" y="322"/>
                      <a:pt x="41" y="536"/>
                    </a:cubicBezTo>
                    <a:cubicBezTo>
                      <a:pt x="1" y="556"/>
                      <a:pt x="36" y="601"/>
                      <a:pt x="77" y="601"/>
                    </a:cubicBezTo>
                    <a:cubicBezTo>
                      <a:pt x="84" y="601"/>
                      <a:pt x="92" y="600"/>
                      <a:pt x="100" y="596"/>
                    </a:cubicBezTo>
                    <a:cubicBezTo>
                      <a:pt x="269" y="464"/>
                      <a:pt x="446" y="347"/>
                      <a:pt x="619" y="216"/>
                    </a:cubicBezTo>
                    <a:lnTo>
                      <a:pt x="619" y="216"/>
                    </a:lnTo>
                    <a:cubicBezTo>
                      <a:pt x="711" y="155"/>
                      <a:pt x="805" y="93"/>
                      <a:pt x="898" y="24"/>
                    </a:cubicBezTo>
                    <a:cubicBezTo>
                      <a:pt x="898" y="24"/>
                      <a:pt x="898" y="1"/>
                      <a:pt x="8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5"/>
              <p:cNvSpPr/>
              <p:nvPr/>
            </p:nvSpPr>
            <p:spPr>
              <a:xfrm>
                <a:off x="2916725" y="2620475"/>
                <a:ext cx="110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2175" extrusionOk="0">
                    <a:moveTo>
                      <a:pt x="419" y="0"/>
                    </a:moveTo>
                    <a:cubicBezTo>
                      <a:pt x="411" y="0"/>
                      <a:pt x="405" y="3"/>
                      <a:pt x="405" y="9"/>
                    </a:cubicBezTo>
                    <a:cubicBezTo>
                      <a:pt x="310" y="462"/>
                      <a:pt x="238" y="914"/>
                      <a:pt x="167" y="1378"/>
                    </a:cubicBezTo>
                    <a:cubicBezTo>
                      <a:pt x="119" y="1628"/>
                      <a:pt x="0" y="1962"/>
                      <a:pt x="179" y="2164"/>
                    </a:cubicBezTo>
                    <a:cubicBezTo>
                      <a:pt x="183" y="2172"/>
                      <a:pt x="186" y="2174"/>
                      <a:pt x="190" y="2174"/>
                    </a:cubicBezTo>
                    <a:cubicBezTo>
                      <a:pt x="197" y="2174"/>
                      <a:pt x="203" y="2160"/>
                      <a:pt x="203" y="2152"/>
                    </a:cubicBezTo>
                    <a:cubicBezTo>
                      <a:pt x="108" y="1843"/>
                      <a:pt x="238" y="1450"/>
                      <a:pt x="286" y="1140"/>
                    </a:cubicBezTo>
                    <a:cubicBezTo>
                      <a:pt x="346" y="771"/>
                      <a:pt x="405" y="402"/>
                      <a:pt x="441" y="9"/>
                    </a:cubicBezTo>
                    <a:cubicBezTo>
                      <a:pt x="435" y="3"/>
                      <a:pt x="426" y="0"/>
                      <a:pt x="4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5"/>
              <p:cNvSpPr/>
              <p:nvPr/>
            </p:nvSpPr>
            <p:spPr>
              <a:xfrm>
                <a:off x="2921475" y="2617500"/>
                <a:ext cx="7475" cy="75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13" extrusionOk="0">
                    <a:moveTo>
                      <a:pt x="117" y="1249"/>
                    </a:moveTo>
                    <a:lnTo>
                      <a:pt x="117" y="1249"/>
                    </a:lnTo>
                    <a:cubicBezTo>
                      <a:pt x="117" y="1344"/>
                      <a:pt x="117" y="1439"/>
                      <a:pt x="118" y="1534"/>
                    </a:cubicBezTo>
                    <a:lnTo>
                      <a:pt x="118" y="1534"/>
                    </a:lnTo>
                    <a:cubicBezTo>
                      <a:pt x="112" y="1462"/>
                      <a:pt x="108" y="1399"/>
                      <a:pt x="108" y="1366"/>
                    </a:cubicBezTo>
                    <a:cubicBezTo>
                      <a:pt x="108" y="1335"/>
                      <a:pt x="111" y="1295"/>
                      <a:pt x="117" y="1249"/>
                    </a:cubicBezTo>
                    <a:close/>
                    <a:moveTo>
                      <a:pt x="179" y="0"/>
                    </a:moveTo>
                    <a:cubicBezTo>
                      <a:pt x="156" y="0"/>
                      <a:pt x="132" y="15"/>
                      <a:pt x="132" y="44"/>
                    </a:cubicBezTo>
                    <a:lnTo>
                      <a:pt x="132" y="44"/>
                    </a:lnTo>
                    <a:cubicBezTo>
                      <a:pt x="124" y="35"/>
                      <a:pt x="117" y="28"/>
                      <a:pt x="108" y="21"/>
                    </a:cubicBezTo>
                    <a:lnTo>
                      <a:pt x="72" y="21"/>
                    </a:lnTo>
                    <a:lnTo>
                      <a:pt x="48" y="57"/>
                    </a:lnTo>
                    <a:lnTo>
                      <a:pt x="48" y="69"/>
                    </a:lnTo>
                    <a:lnTo>
                      <a:pt x="60" y="80"/>
                    </a:lnTo>
                    <a:cubicBezTo>
                      <a:pt x="66" y="97"/>
                      <a:pt x="74" y="103"/>
                      <a:pt x="80" y="103"/>
                    </a:cubicBezTo>
                    <a:cubicBezTo>
                      <a:pt x="89" y="103"/>
                      <a:pt x="96" y="94"/>
                      <a:pt x="96" y="80"/>
                    </a:cubicBezTo>
                    <a:lnTo>
                      <a:pt x="96" y="80"/>
                    </a:lnTo>
                    <a:cubicBezTo>
                      <a:pt x="110" y="100"/>
                      <a:pt x="121" y="124"/>
                      <a:pt x="129" y="152"/>
                    </a:cubicBezTo>
                    <a:lnTo>
                      <a:pt x="129" y="152"/>
                    </a:lnTo>
                    <a:cubicBezTo>
                      <a:pt x="124" y="307"/>
                      <a:pt x="122" y="461"/>
                      <a:pt x="120" y="616"/>
                    </a:cubicBezTo>
                    <a:lnTo>
                      <a:pt x="120" y="616"/>
                    </a:lnTo>
                    <a:cubicBezTo>
                      <a:pt x="78" y="902"/>
                      <a:pt x="1" y="1215"/>
                      <a:pt x="1" y="1366"/>
                    </a:cubicBezTo>
                    <a:cubicBezTo>
                      <a:pt x="1" y="1607"/>
                      <a:pt x="32" y="1824"/>
                      <a:pt x="119" y="2044"/>
                    </a:cubicBezTo>
                    <a:lnTo>
                      <a:pt x="119" y="2044"/>
                    </a:lnTo>
                    <a:cubicBezTo>
                      <a:pt x="120" y="2132"/>
                      <a:pt x="120" y="2219"/>
                      <a:pt x="120" y="2307"/>
                    </a:cubicBezTo>
                    <a:cubicBezTo>
                      <a:pt x="120" y="2334"/>
                      <a:pt x="143" y="2352"/>
                      <a:pt x="167" y="2355"/>
                    </a:cubicBezTo>
                    <a:lnTo>
                      <a:pt x="167" y="2355"/>
                    </a:lnTo>
                    <a:cubicBezTo>
                      <a:pt x="168" y="2565"/>
                      <a:pt x="168" y="2775"/>
                      <a:pt x="168" y="2986"/>
                    </a:cubicBezTo>
                    <a:cubicBezTo>
                      <a:pt x="168" y="3003"/>
                      <a:pt x="176" y="3012"/>
                      <a:pt x="188" y="3012"/>
                    </a:cubicBezTo>
                    <a:cubicBezTo>
                      <a:pt x="200" y="3012"/>
                      <a:pt x="215" y="3003"/>
                      <a:pt x="227" y="2986"/>
                    </a:cubicBezTo>
                    <a:cubicBezTo>
                      <a:pt x="257" y="2722"/>
                      <a:pt x="272" y="2461"/>
                      <a:pt x="279" y="2200"/>
                    </a:cubicBezTo>
                    <a:lnTo>
                      <a:pt x="279" y="2200"/>
                    </a:lnTo>
                    <a:cubicBezTo>
                      <a:pt x="287" y="2190"/>
                      <a:pt x="290" y="2178"/>
                      <a:pt x="287" y="2164"/>
                    </a:cubicBezTo>
                    <a:cubicBezTo>
                      <a:pt x="285" y="2151"/>
                      <a:pt x="283" y="2138"/>
                      <a:pt x="281" y="2125"/>
                    </a:cubicBezTo>
                    <a:lnTo>
                      <a:pt x="281" y="2125"/>
                    </a:lnTo>
                    <a:cubicBezTo>
                      <a:pt x="287" y="1893"/>
                      <a:pt x="287" y="1660"/>
                      <a:pt x="287" y="1426"/>
                    </a:cubicBezTo>
                    <a:cubicBezTo>
                      <a:pt x="287" y="1200"/>
                      <a:pt x="299" y="962"/>
                      <a:pt x="251" y="759"/>
                    </a:cubicBezTo>
                    <a:cubicBezTo>
                      <a:pt x="248" y="742"/>
                      <a:pt x="246" y="725"/>
                      <a:pt x="243" y="710"/>
                    </a:cubicBezTo>
                    <a:lnTo>
                      <a:pt x="243" y="710"/>
                    </a:lnTo>
                    <a:cubicBezTo>
                      <a:pt x="238" y="636"/>
                      <a:pt x="233" y="565"/>
                      <a:pt x="227" y="497"/>
                    </a:cubicBezTo>
                    <a:cubicBezTo>
                      <a:pt x="224" y="476"/>
                      <a:pt x="221" y="457"/>
                      <a:pt x="219" y="438"/>
                    </a:cubicBezTo>
                    <a:lnTo>
                      <a:pt x="219" y="438"/>
                    </a:lnTo>
                    <a:cubicBezTo>
                      <a:pt x="220" y="391"/>
                      <a:pt x="219" y="346"/>
                      <a:pt x="216" y="304"/>
                    </a:cubicBezTo>
                    <a:lnTo>
                      <a:pt x="216" y="304"/>
                    </a:lnTo>
                    <a:cubicBezTo>
                      <a:pt x="219" y="218"/>
                      <a:pt x="223" y="131"/>
                      <a:pt x="227" y="45"/>
                    </a:cubicBezTo>
                    <a:cubicBezTo>
                      <a:pt x="227" y="15"/>
                      <a:pt x="203" y="0"/>
                      <a:pt x="1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5"/>
              <p:cNvSpPr/>
              <p:nvPr/>
            </p:nvSpPr>
            <p:spPr>
              <a:xfrm>
                <a:off x="2918500" y="2652575"/>
                <a:ext cx="8950" cy="4125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1650" extrusionOk="0">
                    <a:moveTo>
                      <a:pt x="11" y="203"/>
                    </a:moveTo>
                    <a:cubicBezTo>
                      <a:pt x="8" y="206"/>
                      <a:pt x="4" y="213"/>
                      <a:pt x="13" y="213"/>
                    </a:cubicBezTo>
                    <a:cubicBezTo>
                      <a:pt x="12" y="210"/>
                      <a:pt x="12" y="206"/>
                      <a:pt x="11" y="203"/>
                    </a:cubicBezTo>
                    <a:close/>
                    <a:moveTo>
                      <a:pt x="57" y="1"/>
                    </a:moveTo>
                    <a:cubicBezTo>
                      <a:pt x="52" y="1"/>
                      <a:pt x="48" y="4"/>
                      <a:pt x="48" y="11"/>
                    </a:cubicBezTo>
                    <a:cubicBezTo>
                      <a:pt x="3" y="79"/>
                      <a:pt x="1" y="126"/>
                      <a:pt x="11" y="203"/>
                    </a:cubicBezTo>
                    <a:lnTo>
                      <a:pt x="11" y="203"/>
                    </a:lnTo>
                    <a:cubicBezTo>
                      <a:pt x="12" y="202"/>
                      <a:pt x="13" y="201"/>
                      <a:pt x="13" y="201"/>
                    </a:cubicBezTo>
                    <a:cubicBezTo>
                      <a:pt x="7" y="154"/>
                      <a:pt x="9" y="136"/>
                      <a:pt x="13" y="136"/>
                    </a:cubicBezTo>
                    <a:cubicBezTo>
                      <a:pt x="31" y="136"/>
                      <a:pt x="96" y="368"/>
                      <a:pt x="96" y="368"/>
                    </a:cubicBezTo>
                    <a:cubicBezTo>
                      <a:pt x="108" y="463"/>
                      <a:pt x="120" y="559"/>
                      <a:pt x="132" y="666"/>
                    </a:cubicBezTo>
                    <a:cubicBezTo>
                      <a:pt x="144" y="730"/>
                      <a:pt x="154" y="794"/>
                      <a:pt x="162" y="859"/>
                    </a:cubicBezTo>
                    <a:lnTo>
                      <a:pt x="162" y="859"/>
                    </a:lnTo>
                    <a:cubicBezTo>
                      <a:pt x="170" y="963"/>
                      <a:pt x="180" y="1067"/>
                      <a:pt x="194" y="1171"/>
                    </a:cubicBezTo>
                    <a:lnTo>
                      <a:pt x="194" y="1171"/>
                    </a:lnTo>
                    <a:cubicBezTo>
                      <a:pt x="201" y="1253"/>
                      <a:pt x="207" y="1334"/>
                      <a:pt x="215" y="1416"/>
                    </a:cubicBezTo>
                    <a:cubicBezTo>
                      <a:pt x="215" y="1430"/>
                      <a:pt x="220" y="1441"/>
                      <a:pt x="227" y="1449"/>
                    </a:cubicBezTo>
                    <a:lnTo>
                      <a:pt x="227" y="1449"/>
                    </a:lnTo>
                    <a:cubicBezTo>
                      <a:pt x="227" y="1450"/>
                      <a:pt x="227" y="1451"/>
                      <a:pt x="227" y="1452"/>
                    </a:cubicBezTo>
                    <a:lnTo>
                      <a:pt x="231" y="1452"/>
                    </a:lnTo>
                    <a:cubicBezTo>
                      <a:pt x="234" y="1454"/>
                      <a:pt x="237" y="1456"/>
                      <a:pt x="241" y="1457"/>
                    </a:cubicBezTo>
                    <a:lnTo>
                      <a:pt x="241" y="1457"/>
                    </a:lnTo>
                    <a:cubicBezTo>
                      <a:pt x="251" y="1511"/>
                      <a:pt x="262" y="1565"/>
                      <a:pt x="275" y="1618"/>
                    </a:cubicBezTo>
                    <a:cubicBezTo>
                      <a:pt x="279" y="1641"/>
                      <a:pt x="292" y="1649"/>
                      <a:pt x="306" y="1649"/>
                    </a:cubicBezTo>
                    <a:cubicBezTo>
                      <a:pt x="330" y="1649"/>
                      <a:pt x="358" y="1624"/>
                      <a:pt x="358" y="1595"/>
                    </a:cubicBezTo>
                    <a:cubicBezTo>
                      <a:pt x="343" y="1473"/>
                      <a:pt x="328" y="1353"/>
                      <a:pt x="315" y="1234"/>
                    </a:cubicBezTo>
                    <a:lnTo>
                      <a:pt x="315" y="1234"/>
                    </a:lnTo>
                    <a:cubicBezTo>
                      <a:pt x="340" y="896"/>
                      <a:pt x="322" y="558"/>
                      <a:pt x="251" y="220"/>
                    </a:cubicBezTo>
                    <a:lnTo>
                      <a:pt x="251" y="220"/>
                    </a:lnTo>
                    <a:cubicBezTo>
                      <a:pt x="251" y="214"/>
                      <a:pt x="251" y="208"/>
                      <a:pt x="251" y="201"/>
                    </a:cubicBezTo>
                    <a:cubicBezTo>
                      <a:pt x="250" y="201"/>
                      <a:pt x="248" y="201"/>
                      <a:pt x="247" y="201"/>
                    </a:cubicBezTo>
                    <a:lnTo>
                      <a:pt x="247" y="201"/>
                    </a:lnTo>
                    <a:cubicBezTo>
                      <a:pt x="244" y="190"/>
                      <a:pt x="242" y="178"/>
                      <a:pt x="239" y="166"/>
                    </a:cubicBezTo>
                    <a:cubicBezTo>
                      <a:pt x="234" y="150"/>
                      <a:pt x="217" y="141"/>
                      <a:pt x="200" y="141"/>
                    </a:cubicBezTo>
                    <a:cubicBezTo>
                      <a:pt x="178" y="141"/>
                      <a:pt x="156" y="156"/>
                      <a:pt x="156" y="190"/>
                    </a:cubicBezTo>
                    <a:cubicBezTo>
                      <a:pt x="155" y="211"/>
                      <a:pt x="154" y="232"/>
                      <a:pt x="153" y="253"/>
                    </a:cubicBezTo>
                    <a:lnTo>
                      <a:pt x="153" y="253"/>
                    </a:lnTo>
                    <a:cubicBezTo>
                      <a:pt x="132" y="176"/>
                      <a:pt x="109" y="99"/>
                      <a:pt x="84" y="23"/>
                    </a:cubicBezTo>
                    <a:cubicBezTo>
                      <a:pt x="84" y="15"/>
                      <a:pt x="67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5"/>
              <p:cNvSpPr/>
              <p:nvPr/>
            </p:nvSpPr>
            <p:spPr>
              <a:xfrm>
                <a:off x="2925475" y="2648275"/>
                <a:ext cx="7650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882" extrusionOk="0">
                    <a:moveTo>
                      <a:pt x="21" y="1"/>
                    </a:moveTo>
                    <a:cubicBezTo>
                      <a:pt x="10" y="1"/>
                      <a:pt x="1" y="14"/>
                      <a:pt x="8" y="28"/>
                    </a:cubicBezTo>
                    <a:cubicBezTo>
                      <a:pt x="115" y="635"/>
                      <a:pt x="79" y="1255"/>
                      <a:pt x="127" y="1862"/>
                    </a:cubicBezTo>
                    <a:cubicBezTo>
                      <a:pt x="127" y="1876"/>
                      <a:pt x="139" y="1881"/>
                      <a:pt x="149" y="1881"/>
                    </a:cubicBezTo>
                    <a:cubicBezTo>
                      <a:pt x="156" y="1881"/>
                      <a:pt x="162" y="1879"/>
                      <a:pt x="162" y="1874"/>
                    </a:cubicBezTo>
                    <a:cubicBezTo>
                      <a:pt x="305" y="1278"/>
                      <a:pt x="186" y="612"/>
                      <a:pt x="43" y="28"/>
                    </a:cubicBezTo>
                    <a:cubicBezTo>
                      <a:pt x="38" y="8"/>
                      <a:pt x="29" y="1"/>
                      <a:pt x="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5"/>
              <p:cNvSpPr/>
              <p:nvPr/>
            </p:nvSpPr>
            <p:spPr>
              <a:xfrm>
                <a:off x="2929225" y="2658950"/>
                <a:ext cx="5675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417" extrusionOk="0">
                    <a:moveTo>
                      <a:pt x="14" y="0"/>
                    </a:moveTo>
                    <a:cubicBezTo>
                      <a:pt x="6" y="0"/>
                      <a:pt x="0" y="6"/>
                      <a:pt x="0" y="18"/>
                    </a:cubicBezTo>
                    <a:cubicBezTo>
                      <a:pt x="36" y="292"/>
                      <a:pt x="60" y="542"/>
                      <a:pt x="84" y="804"/>
                    </a:cubicBezTo>
                    <a:cubicBezTo>
                      <a:pt x="84" y="1006"/>
                      <a:pt x="60" y="1197"/>
                      <a:pt x="84" y="1399"/>
                    </a:cubicBezTo>
                    <a:cubicBezTo>
                      <a:pt x="84" y="1411"/>
                      <a:pt x="90" y="1417"/>
                      <a:pt x="96" y="1417"/>
                    </a:cubicBezTo>
                    <a:cubicBezTo>
                      <a:pt x="102" y="1417"/>
                      <a:pt x="108" y="1411"/>
                      <a:pt x="108" y="1399"/>
                    </a:cubicBezTo>
                    <a:cubicBezTo>
                      <a:pt x="227" y="982"/>
                      <a:pt x="143" y="435"/>
                      <a:pt x="36" y="18"/>
                    </a:cubicBezTo>
                    <a:cubicBezTo>
                      <a:pt x="30" y="6"/>
                      <a:pt x="21" y="0"/>
                      <a:pt x="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5"/>
              <p:cNvSpPr/>
              <p:nvPr/>
            </p:nvSpPr>
            <p:spPr>
              <a:xfrm>
                <a:off x="2934575" y="2665050"/>
                <a:ext cx="3300" cy="277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108" extrusionOk="0">
                    <a:moveTo>
                      <a:pt x="60" y="0"/>
                    </a:moveTo>
                    <a:cubicBezTo>
                      <a:pt x="48" y="0"/>
                      <a:pt x="1" y="0"/>
                      <a:pt x="1" y="24"/>
                    </a:cubicBezTo>
                    <a:cubicBezTo>
                      <a:pt x="24" y="376"/>
                      <a:pt x="25" y="716"/>
                      <a:pt x="13" y="1067"/>
                    </a:cubicBezTo>
                    <a:lnTo>
                      <a:pt x="13" y="1067"/>
                    </a:lnTo>
                    <a:cubicBezTo>
                      <a:pt x="13" y="1069"/>
                      <a:pt x="13" y="1070"/>
                      <a:pt x="13" y="1072"/>
                    </a:cubicBezTo>
                    <a:cubicBezTo>
                      <a:pt x="13" y="1073"/>
                      <a:pt x="13" y="1075"/>
                      <a:pt x="13" y="1076"/>
                    </a:cubicBezTo>
                    <a:lnTo>
                      <a:pt x="13" y="1076"/>
                    </a:lnTo>
                    <a:cubicBezTo>
                      <a:pt x="13" y="1079"/>
                      <a:pt x="13" y="1081"/>
                      <a:pt x="13" y="1084"/>
                    </a:cubicBezTo>
                    <a:lnTo>
                      <a:pt x="14" y="1084"/>
                    </a:lnTo>
                    <a:cubicBezTo>
                      <a:pt x="19" y="1099"/>
                      <a:pt x="34" y="1107"/>
                      <a:pt x="48" y="1107"/>
                    </a:cubicBezTo>
                    <a:cubicBezTo>
                      <a:pt x="63" y="1107"/>
                      <a:pt x="78" y="1099"/>
                      <a:pt x="82" y="1084"/>
                    </a:cubicBezTo>
                    <a:lnTo>
                      <a:pt x="84" y="1084"/>
                    </a:lnTo>
                    <a:cubicBezTo>
                      <a:pt x="84" y="1082"/>
                      <a:pt x="84" y="1080"/>
                      <a:pt x="84" y="1079"/>
                    </a:cubicBezTo>
                    <a:lnTo>
                      <a:pt x="84" y="1079"/>
                    </a:lnTo>
                    <a:cubicBezTo>
                      <a:pt x="84" y="1076"/>
                      <a:pt x="84" y="1074"/>
                      <a:pt x="84" y="1072"/>
                    </a:cubicBezTo>
                    <a:cubicBezTo>
                      <a:pt x="132" y="715"/>
                      <a:pt x="120" y="357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5"/>
              <p:cNvSpPr/>
              <p:nvPr/>
            </p:nvSpPr>
            <p:spPr>
              <a:xfrm>
                <a:off x="2938750" y="2665225"/>
                <a:ext cx="53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1003" extrusionOk="0">
                    <a:moveTo>
                      <a:pt x="24" y="0"/>
                    </a:moveTo>
                    <a:cubicBezTo>
                      <a:pt x="12" y="0"/>
                      <a:pt x="0" y="9"/>
                      <a:pt x="0" y="17"/>
                    </a:cubicBezTo>
                    <a:cubicBezTo>
                      <a:pt x="24" y="196"/>
                      <a:pt x="60" y="374"/>
                      <a:pt x="60" y="577"/>
                    </a:cubicBezTo>
                    <a:cubicBezTo>
                      <a:pt x="60" y="708"/>
                      <a:pt x="36" y="850"/>
                      <a:pt x="72" y="993"/>
                    </a:cubicBezTo>
                    <a:cubicBezTo>
                      <a:pt x="72" y="999"/>
                      <a:pt x="78" y="1002"/>
                      <a:pt x="84" y="1002"/>
                    </a:cubicBezTo>
                    <a:cubicBezTo>
                      <a:pt x="90" y="1002"/>
                      <a:pt x="96" y="999"/>
                      <a:pt x="96" y="993"/>
                    </a:cubicBezTo>
                    <a:cubicBezTo>
                      <a:pt x="215" y="708"/>
                      <a:pt x="119" y="291"/>
                      <a:pt x="36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5"/>
              <p:cNvSpPr/>
              <p:nvPr/>
            </p:nvSpPr>
            <p:spPr>
              <a:xfrm>
                <a:off x="2946475" y="2668025"/>
                <a:ext cx="330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852" extrusionOk="0">
                    <a:moveTo>
                      <a:pt x="49" y="0"/>
                    </a:moveTo>
                    <a:cubicBezTo>
                      <a:pt x="49" y="0"/>
                      <a:pt x="13" y="0"/>
                      <a:pt x="13" y="12"/>
                    </a:cubicBezTo>
                    <a:cubicBezTo>
                      <a:pt x="25" y="286"/>
                      <a:pt x="1" y="560"/>
                      <a:pt x="13" y="834"/>
                    </a:cubicBezTo>
                    <a:cubicBezTo>
                      <a:pt x="13" y="846"/>
                      <a:pt x="22" y="851"/>
                      <a:pt x="32" y="851"/>
                    </a:cubicBezTo>
                    <a:cubicBezTo>
                      <a:pt x="43" y="851"/>
                      <a:pt x="55" y="846"/>
                      <a:pt x="61" y="834"/>
                    </a:cubicBezTo>
                    <a:cubicBezTo>
                      <a:pt x="132" y="584"/>
                      <a:pt x="96" y="262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5"/>
              <p:cNvSpPr/>
              <p:nvPr/>
            </p:nvSpPr>
            <p:spPr>
              <a:xfrm>
                <a:off x="2952150" y="2667050"/>
                <a:ext cx="18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703" extrusionOk="0">
                    <a:moveTo>
                      <a:pt x="46" y="0"/>
                    </a:moveTo>
                    <a:cubicBezTo>
                      <a:pt x="36" y="0"/>
                      <a:pt x="24" y="9"/>
                      <a:pt x="24" y="27"/>
                    </a:cubicBezTo>
                    <a:cubicBezTo>
                      <a:pt x="24" y="146"/>
                      <a:pt x="12" y="265"/>
                      <a:pt x="12" y="373"/>
                    </a:cubicBezTo>
                    <a:cubicBezTo>
                      <a:pt x="12" y="480"/>
                      <a:pt x="0" y="587"/>
                      <a:pt x="12" y="694"/>
                    </a:cubicBezTo>
                    <a:cubicBezTo>
                      <a:pt x="12" y="700"/>
                      <a:pt x="18" y="703"/>
                      <a:pt x="24" y="703"/>
                    </a:cubicBezTo>
                    <a:cubicBezTo>
                      <a:pt x="30" y="703"/>
                      <a:pt x="36" y="700"/>
                      <a:pt x="36" y="694"/>
                    </a:cubicBezTo>
                    <a:cubicBezTo>
                      <a:pt x="72" y="587"/>
                      <a:pt x="60" y="480"/>
                      <a:pt x="60" y="373"/>
                    </a:cubicBezTo>
                    <a:lnTo>
                      <a:pt x="60" y="27"/>
                    </a:lnTo>
                    <a:cubicBezTo>
                      <a:pt x="66" y="9"/>
                      <a:pt x="57" y="0"/>
                      <a:pt x="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5"/>
              <p:cNvSpPr/>
              <p:nvPr/>
            </p:nvSpPr>
            <p:spPr>
              <a:xfrm>
                <a:off x="2956600" y="2675225"/>
                <a:ext cx="62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6" extrusionOk="0">
                    <a:moveTo>
                      <a:pt x="19" y="1"/>
                    </a:moveTo>
                    <a:cubicBezTo>
                      <a:pt x="16" y="1"/>
                      <a:pt x="13" y="4"/>
                      <a:pt x="13" y="10"/>
                    </a:cubicBezTo>
                    <a:cubicBezTo>
                      <a:pt x="13" y="129"/>
                      <a:pt x="1" y="248"/>
                      <a:pt x="1" y="367"/>
                    </a:cubicBezTo>
                    <a:cubicBezTo>
                      <a:pt x="1" y="373"/>
                      <a:pt x="4" y="376"/>
                      <a:pt x="7" y="376"/>
                    </a:cubicBezTo>
                    <a:cubicBezTo>
                      <a:pt x="10" y="376"/>
                      <a:pt x="13" y="373"/>
                      <a:pt x="13" y="367"/>
                    </a:cubicBezTo>
                    <a:cubicBezTo>
                      <a:pt x="25" y="248"/>
                      <a:pt x="25" y="129"/>
                      <a:pt x="25" y="10"/>
                    </a:cubicBezTo>
                    <a:cubicBezTo>
                      <a:pt x="25" y="4"/>
                      <a:pt x="22" y="1"/>
                      <a:pt x="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5"/>
              <p:cNvSpPr/>
              <p:nvPr/>
            </p:nvSpPr>
            <p:spPr>
              <a:xfrm>
                <a:off x="2959575" y="2418525"/>
                <a:ext cx="34825" cy="33425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337" extrusionOk="0">
                    <a:moveTo>
                      <a:pt x="1352" y="0"/>
                    </a:moveTo>
                    <a:cubicBezTo>
                      <a:pt x="1350" y="0"/>
                      <a:pt x="1348" y="1"/>
                      <a:pt x="1346" y="3"/>
                    </a:cubicBezTo>
                    <a:cubicBezTo>
                      <a:pt x="1120" y="229"/>
                      <a:pt x="941" y="503"/>
                      <a:pt x="727" y="717"/>
                    </a:cubicBezTo>
                    <a:cubicBezTo>
                      <a:pt x="501" y="931"/>
                      <a:pt x="239" y="1122"/>
                      <a:pt x="1" y="1336"/>
                    </a:cubicBezTo>
                    <a:cubicBezTo>
                      <a:pt x="537" y="1062"/>
                      <a:pt x="1108" y="562"/>
                      <a:pt x="1382" y="38"/>
                    </a:cubicBezTo>
                    <a:cubicBezTo>
                      <a:pt x="1392" y="28"/>
                      <a:pt x="1367" y="0"/>
                      <a:pt x="13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5"/>
              <p:cNvSpPr/>
              <p:nvPr/>
            </p:nvSpPr>
            <p:spPr>
              <a:xfrm>
                <a:off x="2927425" y="2374825"/>
                <a:ext cx="188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752" h="537" extrusionOk="0">
                    <a:moveTo>
                      <a:pt x="751" y="1"/>
                    </a:moveTo>
                    <a:lnTo>
                      <a:pt x="751" y="1"/>
                    </a:lnTo>
                    <a:cubicBezTo>
                      <a:pt x="608" y="84"/>
                      <a:pt x="477" y="179"/>
                      <a:pt x="358" y="251"/>
                    </a:cubicBezTo>
                    <a:cubicBezTo>
                      <a:pt x="239" y="322"/>
                      <a:pt x="120" y="405"/>
                      <a:pt x="13" y="501"/>
                    </a:cubicBezTo>
                    <a:cubicBezTo>
                      <a:pt x="1" y="524"/>
                      <a:pt x="13" y="536"/>
                      <a:pt x="37" y="536"/>
                    </a:cubicBezTo>
                    <a:cubicBezTo>
                      <a:pt x="156" y="477"/>
                      <a:pt x="275" y="370"/>
                      <a:pt x="370" y="298"/>
                    </a:cubicBezTo>
                    <a:cubicBezTo>
                      <a:pt x="513" y="191"/>
                      <a:pt x="632" y="84"/>
                      <a:pt x="7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5"/>
              <p:cNvSpPr/>
              <p:nvPr/>
            </p:nvSpPr>
            <p:spPr>
              <a:xfrm>
                <a:off x="2929225" y="2370475"/>
                <a:ext cx="29725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854" extrusionOk="0">
                    <a:moveTo>
                      <a:pt x="1149" y="0"/>
                    </a:moveTo>
                    <a:cubicBezTo>
                      <a:pt x="1143" y="0"/>
                      <a:pt x="1137" y="2"/>
                      <a:pt x="1132" y="8"/>
                    </a:cubicBezTo>
                    <a:cubicBezTo>
                      <a:pt x="941" y="139"/>
                      <a:pt x="751" y="282"/>
                      <a:pt x="572" y="413"/>
                    </a:cubicBezTo>
                    <a:cubicBezTo>
                      <a:pt x="393" y="544"/>
                      <a:pt x="167" y="663"/>
                      <a:pt x="24" y="829"/>
                    </a:cubicBezTo>
                    <a:cubicBezTo>
                      <a:pt x="0" y="841"/>
                      <a:pt x="24" y="853"/>
                      <a:pt x="36" y="853"/>
                    </a:cubicBezTo>
                    <a:cubicBezTo>
                      <a:pt x="227" y="770"/>
                      <a:pt x="405" y="603"/>
                      <a:pt x="584" y="484"/>
                    </a:cubicBezTo>
                    <a:cubicBezTo>
                      <a:pt x="774" y="341"/>
                      <a:pt x="989" y="186"/>
                      <a:pt x="1179" y="44"/>
                    </a:cubicBezTo>
                    <a:cubicBezTo>
                      <a:pt x="1188" y="25"/>
                      <a:pt x="1169" y="0"/>
                      <a:pt x="11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5"/>
              <p:cNvSpPr/>
              <p:nvPr/>
            </p:nvSpPr>
            <p:spPr>
              <a:xfrm>
                <a:off x="2935800" y="2368575"/>
                <a:ext cx="33025" cy="25675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027" extrusionOk="0">
                    <a:moveTo>
                      <a:pt x="1285" y="1"/>
                    </a:moveTo>
                    <a:cubicBezTo>
                      <a:pt x="857" y="310"/>
                      <a:pt x="416" y="620"/>
                      <a:pt x="11" y="977"/>
                    </a:cubicBezTo>
                    <a:cubicBezTo>
                      <a:pt x="1" y="987"/>
                      <a:pt x="9" y="1026"/>
                      <a:pt x="28" y="1026"/>
                    </a:cubicBezTo>
                    <a:cubicBezTo>
                      <a:pt x="30" y="1026"/>
                      <a:pt x="32" y="1026"/>
                      <a:pt x="35" y="1024"/>
                    </a:cubicBezTo>
                    <a:cubicBezTo>
                      <a:pt x="488" y="715"/>
                      <a:pt x="904" y="370"/>
                      <a:pt x="1309" y="24"/>
                    </a:cubicBezTo>
                    <a:cubicBezTo>
                      <a:pt x="1321" y="12"/>
                      <a:pt x="1309" y="1"/>
                      <a:pt x="12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5"/>
              <p:cNvSpPr/>
              <p:nvPr/>
            </p:nvSpPr>
            <p:spPr>
              <a:xfrm>
                <a:off x="2929875" y="2358150"/>
                <a:ext cx="276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96" extrusionOk="0">
                    <a:moveTo>
                      <a:pt x="1082" y="1"/>
                    </a:moveTo>
                    <a:cubicBezTo>
                      <a:pt x="927" y="156"/>
                      <a:pt x="784" y="310"/>
                      <a:pt x="617" y="441"/>
                    </a:cubicBezTo>
                    <a:cubicBezTo>
                      <a:pt x="427" y="596"/>
                      <a:pt x="213" y="691"/>
                      <a:pt x="22" y="834"/>
                    </a:cubicBezTo>
                    <a:cubicBezTo>
                      <a:pt x="0" y="845"/>
                      <a:pt x="8" y="895"/>
                      <a:pt x="46" y="895"/>
                    </a:cubicBezTo>
                    <a:cubicBezTo>
                      <a:pt x="49" y="895"/>
                      <a:pt x="53" y="895"/>
                      <a:pt x="58" y="894"/>
                    </a:cubicBezTo>
                    <a:cubicBezTo>
                      <a:pt x="474" y="751"/>
                      <a:pt x="867" y="370"/>
                      <a:pt x="1106" y="13"/>
                    </a:cubicBezTo>
                    <a:cubicBezTo>
                      <a:pt x="1106" y="13"/>
                      <a:pt x="1094" y="1"/>
                      <a:pt x="10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5"/>
              <p:cNvSpPr/>
              <p:nvPr/>
            </p:nvSpPr>
            <p:spPr>
              <a:xfrm>
                <a:off x="3198325" y="2727550"/>
                <a:ext cx="55975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373" extrusionOk="0">
                    <a:moveTo>
                      <a:pt x="2238" y="0"/>
                    </a:moveTo>
                    <a:lnTo>
                      <a:pt x="2238" y="0"/>
                    </a:lnTo>
                    <a:cubicBezTo>
                      <a:pt x="2000" y="227"/>
                      <a:pt x="1428" y="179"/>
                      <a:pt x="1131" y="227"/>
                    </a:cubicBezTo>
                    <a:cubicBezTo>
                      <a:pt x="762" y="262"/>
                      <a:pt x="393" y="298"/>
                      <a:pt x="12" y="358"/>
                    </a:cubicBezTo>
                    <a:cubicBezTo>
                      <a:pt x="2" y="358"/>
                      <a:pt x="0" y="373"/>
                      <a:pt x="6" y="373"/>
                    </a:cubicBezTo>
                    <a:cubicBezTo>
                      <a:pt x="7" y="373"/>
                      <a:pt x="9" y="372"/>
                      <a:pt x="12" y="370"/>
                    </a:cubicBezTo>
                    <a:cubicBezTo>
                      <a:pt x="512" y="346"/>
                      <a:pt x="1000" y="262"/>
                      <a:pt x="1488" y="227"/>
                    </a:cubicBezTo>
                    <a:cubicBezTo>
                      <a:pt x="1738" y="191"/>
                      <a:pt x="2083" y="239"/>
                      <a:pt x="22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5"/>
              <p:cNvSpPr/>
              <p:nvPr/>
            </p:nvSpPr>
            <p:spPr>
              <a:xfrm>
                <a:off x="2961675" y="2774225"/>
                <a:ext cx="49350" cy="4100"/>
              </a:xfrm>
              <a:custGeom>
                <a:avLst/>
                <a:gdLst/>
                <a:ahLst/>
                <a:cxnLst/>
                <a:rect l="l" t="t" r="r" b="b"/>
                <a:pathLst>
                  <a:path w="1974" h="164" extrusionOk="0">
                    <a:moveTo>
                      <a:pt x="1948" y="1"/>
                    </a:moveTo>
                    <a:cubicBezTo>
                      <a:pt x="1946" y="1"/>
                      <a:pt x="1944" y="1"/>
                      <a:pt x="1941" y="3"/>
                    </a:cubicBezTo>
                    <a:cubicBezTo>
                      <a:pt x="1455" y="47"/>
                      <a:pt x="989" y="71"/>
                      <a:pt x="509" y="71"/>
                    </a:cubicBezTo>
                    <a:cubicBezTo>
                      <a:pt x="342" y="71"/>
                      <a:pt x="172" y="68"/>
                      <a:pt x="0" y="62"/>
                    </a:cubicBezTo>
                    <a:lnTo>
                      <a:pt x="0" y="62"/>
                    </a:lnTo>
                    <a:cubicBezTo>
                      <a:pt x="274" y="132"/>
                      <a:pt x="574" y="163"/>
                      <a:pt x="877" y="163"/>
                    </a:cubicBezTo>
                    <a:cubicBezTo>
                      <a:pt x="1246" y="163"/>
                      <a:pt x="1619" y="117"/>
                      <a:pt x="1953" y="38"/>
                    </a:cubicBezTo>
                    <a:cubicBezTo>
                      <a:pt x="1974" y="38"/>
                      <a:pt x="1967" y="1"/>
                      <a:pt x="19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5"/>
              <p:cNvSpPr/>
              <p:nvPr/>
            </p:nvSpPr>
            <p:spPr>
              <a:xfrm>
                <a:off x="2795075" y="2825775"/>
                <a:ext cx="107975" cy="69700"/>
              </a:xfrm>
              <a:custGeom>
                <a:avLst/>
                <a:gdLst/>
                <a:ahLst/>
                <a:cxnLst/>
                <a:rect l="l" t="t" r="r" b="b"/>
                <a:pathLst>
                  <a:path w="4319" h="2788" extrusionOk="0">
                    <a:moveTo>
                      <a:pt x="4319" y="0"/>
                    </a:moveTo>
                    <a:cubicBezTo>
                      <a:pt x="3956" y="344"/>
                      <a:pt x="3585" y="796"/>
                      <a:pt x="3187" y="1230"/>
                    </a:cubicBezTo>
                    <a:lnTo>
                      <a:pt x="3187" y="1230"/>
                    </a:lnTo>
                    <a:cubicBezTo>
                      <a:pt x="3577" y="839"/>
                      <a:pt x="3952" y="436"/>
                      <a:pt x="4319" y="0"/>
                    </a:cubicBezTo>
                    <a:close/>
                    <a:moveTo>
                      <a:pt x="3187" y="1230"/>
                    </a:moveTo>
                    <a:cubicBezTo>
                      <a:pt x="3109" y="1309"/>
                      <a:pt x="3029" y="1387"/>
                      <a:pt x="2949" y="1465"/>
                    </a:cubicBezTo>
                    <a:cubicBezTo>
                      <a:pt x="2882" y="1538"/>
                      <a:pt x="2814" y="1613"/>
                      <a:pt x="2745" y="1689"/>
                    </a:cubicBezTo>
                    <a:lnTo>
                      <a:pt x="2745" y="1689"/>
                    </a:lnTo>
                    <a:cubicBezTo>
                      <a:pt x="2896" y="1542"/>
                      <a:pt x="3043" y="1387"/>
                      <a:pt x="3187" y="1230"/>
                    </a:cubicBezTo>
                    <a:close/>
                    <a:moveTo>
                      <a:pt x="2745" y="1689"/>
                    </a:moveTo>
                    <a:lnTo>
                      <a:pt x="2745" y="1689"/>
                    </a:lnTo>
                    <a:cubicBezTo>
                      <a:pt x="2173" y="2244"/>
                      <a:pt x="1542" y="2682"/>
                      <a:pt x="810" y="2682"/>
                    </a:cubicBezTo>
                    <a:cubicBezTo>
                      <a:pt x="566" y="2682"/>
                      <a:pt x="312" y="2634"/>
                      <a:pt x="44" y="2525"/>
                    </a:cubicBezTo>
                    <a:cubicBezTo>
                      <a:pt x="40" y="2523"/>
                      <a:pt x="37" y="2523"/>
                      <a:pt x="33" y="2523"/>
                    </a:cubicBezTo>
                    <a:cubicBezTo>
                      <a:pt x="7" y="2523"/>
                      <a:pt x="1" y="2562"/>
                      <a:pt x="32" y="2572"/>
                    </a:cubicBezTo>
                    <a:cubicBezTo>
                      <a:pt x="314" y="2716"/>
                      <a:pt x="607" y="2788"/>
                      <a:pt x="897" y="2788"/>
                    </a:cubicBezTo>
                    <a:cubicBezTo>
                      <a:pt x="1232" y="2788"/>
                      <a:pt x="1565" y="2692"/>
                      <a:pt x="1878" y="2501"/>
                    </a:cubicBezTo>
                    <a:cubicBezTo>
                      <a:pt x="2200" y="2292"/>
                      <a:pt x="2477" y="1986"/>
                      <a:pt x="2745" y="168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5"/>
              <p:cNvSpPr/>
              <p:nvPr/>
            </p:nvSpPr>
            <p:spPr>
              <a:xfrm>
                <a:off x="2943500" y="2821600"/>
                <a:ext cx="32475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9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1" y="108"/>
                      <a:pt x="501" y="179"/>
                      <a:pt x="727" y="346"/>
                    </a:cubicBezTo>
                    <a:cubicBezTo>
                      <a:pt x="953" y="501"/>
                      <a:pt x="1096" y="703"/>
                      <a:pt x="1275" y="918"/>
                    </a:cubicBezTo>
                    <a:cubicBezTo>
                      <a:pt x="1282" y="925"/>
                      <a:pt x="1287" y="928"/>
                      <a:pt x="1291" y="928"/>
                    </a:cubicBezTo>
                    <a:cubicBezTo>
                      <a:pt x="1299" y="928"/>
                      <a:pt x="1299" y="914"/>
                      <a:pt x="1299" y="906"/>
                    </a:cubicBezTo>
                    <a:cubicBezTo>
                      <a:pt x="1072" y="441"/>
                      <a:pt x="501" y="4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5"/>
              <p:cNvSpPr/>
              <p:nvPr/>
            </p:nvSpPr>
            <p:spPr>
              <a:xfrm>
                <a:off x="2979825" y="2852000"/>
                <a:ext cx="101225" cy="473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1893" extrusionOk="0">
                    <a:moveTo>
                      <a:pt x="19" y="1"/>
                    </a:moveTo>
                    <a:cubicBezTo>
                      <a:pt x="12" y="1"/>
                      <a:pt x="0" y="15"/>
                      <a:pt x="0" y="23"/>
                    </a:cubicBezTo>
                    <a:cubicBezTo>
                      <a:pt x="392" y="489"/>
                      <a:pt x="824" y="834"/>
                      <a:pt x="1294" y="1094"/>
                    </a:cubicBezTo>
                    <a:lnTo>
                      <a:pt x="1294" y="1094"/>
                    </a:lnTo>
                    <a:cubicBezTo>
                      <a:pt x="818" y="808"/>
                      <a:pt x="418" y="430"/>
                      <a:pt x="24" y="11"/>
                    </a:cubicBezTo>
                    <a:cubicBezTo>
                      <a:pt x="24" y="4"/>
                      <a:pt x="22" y="1"/>
                      <a:pt x="19" y="1"/>
                    </a:cubicBezTo>
                    <a:close/>
                    <a:moveTo>
                      <a:pt x="1294" y="1094"/>
                    </a:moveTo>
                    <a:cubicBezTo>
                      <a:pt x="1495" y="1215"/>
                      <a:pt x="1708" y="1320"/>
                      <a:pt x="1941" y="1404"/>
                    </a:cubicBezTo>
                    <a:cubicBezTo>
                      <a:pt x="2038" y="1439"/>
                      <a:pt x="2135" y="1470"/>
                      <a:pt x="2234" y="1500"/>
                    </a:cubicBezTo>
                    <a:lnTo>
                      <a:pt x="2234" y="1500"/>
                    </a:lnTo>
                    <a:cubicBezTo>
                      <a:pt x="1905" y="1392"/>
                      <a:pt x="1592" y="1260"/>
                      <a:pt x="1294" y="1094"/>
                    </a:cubicBezTo>
                    <a:close/>
                    <a:moveTo>
                      <a:pt x="2234" y="1500"/>
                    </a:moveTo>
                    <a:lnTo>
                      <a:pt x="2234" y="1500"/>
                    </a:lnTo>
                    <a:cubicBezTo>
                      <a:pt x="2789" y="1683"/>
                      <a:pt x="3387" y="1798"/>
                      <a:pt x="4025" y="1892"/>
                    </a:cubicBezTo>
                    <a:cubicBezTo>
                      <a:pt x="4049" y="1892"/>
                      <a:pt x="4049" y="1869"/>
                      <a:pt x="4025" y="1857"/>
                    </a:cubicBezTo>
                    <a:cubicBezTo>
                      <a:pt x="3424" y="1765"/>
                      <a:pt x="2814" y="1673"/>
                      <a:pt x="2234" y="150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5"/>
              <p:cNvSpPr/>
              <p:nvPr/>
            </p:nvSpPr>
            <p:spPr>
              <a:xfrm>
                <a:off x="2597325" y="2666600"/>
                <a:ext cx="13850" cy="584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337" extrusionOk="0">
                    <a:moveTo>
                      <a:pt x="343" y="1"/>
                    </a:moveTo>
                    <a:cubicBezTo>
                      <a:pt x="337" y="1"/>
                      <a:pt x="328" y="4"/>
                      <a:pt x="322" y="10"/>
                    </a:cubicBezTo>
                    <a:cubicBezTo>
                      <a:pt x="1" y="760"/>
                      <a:pt x="37" y="1676"/>
                      <a:pt x="525" y="2331"/>
                    </a:cubicBezTo>
                    <a:cubicBezTo>
                      <a:pt x="528" y="2335"/>
                      <a:pt x="533" y="2336"/>
                      <a:pt x="537" y="2336"/>
                    </a:cubicBezTo>
                    <a:cubicBezTo>
                      <a:pt x="547" y="2336"/>
                      <a:pt x="554" y="2328"/>
                      <a:pt x="537" y="2319"/>
                    </a:cubicBezTo>
                    <a:cubicBezTo>
                      <a:pt x="168" y="1557"/>
                      <a:pt x="49" y="831"/>
                      <a:pt x="346" y="10"/>
                    </a:cubicBezTo>
                    <a:cubicBezTo>
                      <a:pt x="352" y="4"/>
                      <a:pt x="349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5"/>
              <p:cNvSpPr/>
              <p:nvPr/>
            </p:nvSpPr>
            <p:spPr>
              <a:xfrm>
                <a:off x="2617575" y="2731125"/>
                <a:ext cx="193500" cy="95575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3823" extrusionOk="0">
                    <a:moveTo>
                      <a:pt x="1" y="0"/>
                    </a:moveTo>
                    <a:cubicBezTo>
                      <a:pt x="965" y="1131"/>
                      <a:pt x="2429" y="1834"/>
                      <a:pt x="3692" y="2572"/>
                    </a:cubicBezTo>
                    <a:cubicBezTo>
                      <a:pt x="4954" y="3322"/>
                      <a:pt x="6239" y="3691"/>
                      <a:pt x="7704" y="3822"/>
                    </a:cubicBezTo>
                    <a:cubicBezTo>
                      <a:pt x="7740" y="3822"/>
                      <a:pt x="7740" y="3798"/>
                      <a:pt x="7704" y="3786"/>
                    </a:cubicBezTo>
                    <a:cubicBezTo>
                      <a:pt x="6180" y="3525"/>
                      <a:pt x="4906" y="3227"/>
                      <a:pt x="3584" y="2441"/>
                    </a:cubicBezTo>
                    <a:cubicBezTo>
                      <a:pt x="2346" y="1703"/>
                      <a:pt x="1060" y="1012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5"/>
              <p:cNvSpPr/>
              <p:nvPr/>
            </p:nvSpPr>
            <p:spPr>
              <a:xfrm>
                <a:off x="2834875" y="2743025"/>
                <a:ext cx="146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34" extrusionOk="0">
                    <a:moveTo>
                      <a:pt x="0" y="1"/>
                    </a:moveTo>
                    <a:cubicBezTo>
                      <a:pt x="167" y="143"/>
                      <a:pt x="357" y="274"/>
                      <a:pt x="560" y="334"/>
                    </a:cubicBezTo>
                    <a:cubicBezTo>
                      <a:pt x="560" y="334"/>
                      <a:pt x="584" y="334"/>
                      <a:pt x="560" y="310"/>
                    </a:cubicBezTo>
                    <a:cubicBezTo>
                      <a:pt x="357" y="227"/>
                      <a:pt x="179" y="143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5"/>
              <p:cNvSpPr/>
              <p:nvPr/>
            </p:nvSpPr>
            <p:spPr>
              <a:xfrm>
                <a:off x="2817775" y="2730750"/>
                <a:ext cx="36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798" extrusionOk="0">
                    <a:moveTo>
                      <a:pt x="27" y="0"/>
                    </a:moveTo>
                    <a:cubicBezTo>
                      <a:pt x="10" y="0"/>
                      <a:pt x="1" y="15"/>
                      <a:pt x="29" y="15"/>
                    </a:cubicBezTo>
                    <a:cubicBezTo>
                      <a:pt x="565" y="194"/>
                      <a:pt x="994" y="480"/>
                      <a:pt x="1458" y="789"/>
                    </a:cubicBezTo>
                    <a:cubicBezTo>
                      <a:pt x="1461" y="795"/>
                      <a:pt x="1464" y="797"/>
                      <a:pt x="1467" y="797"/>
                    </a:cubicBezTo>
                    <a:cubicBezTo>
                      <a:pt x="1474" y="797"/>
                      <a:pt x="1479" y="777"/>
                      <a:pt x="1470" y="777"/>
                    </a:cubicBezTo>
                    <a:cubicBezTo>
                      <a:pt x="1089" y="408"/>
                      <a:pt x="553" y="170"/>
                      <a:pt x="41" y="3"/>
                    </a:cubicBezTo>
                    <a:cubicBezTo>
                      <a:pt x="36" y="1"/>
                      <a:pt x="32" y="0"/>
                      <a:pt x="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5"/>
              <p:cNvSpPr/>
              <p:nvPr/>
            </p:nvSpPr>
            <p:spPr>
              <a:xfrm>
                <a:off x="2801225" y="2714150"/>
                <a:ext cx="51150" cy="31050"/>
              </a:xfrm>
              <a:custGeom>
                <a:avLst/>
                <a:gdLst/>
                <a:ahLst/>
                <a:cxnLst/>
                <a:rect l="l" t="t" r="r" b="b"/>
                <a:pathLst>
                  <a:path w="2046" h="1242" extrusionOk="0">
                    <a:moveTo>
                      <a:pt x="1" y="1"/>
                    </a:moveTo>
                    <a:lnTo>
                      <a:pt x="1" y="24"/>
                    </a:lnTo>
                    <a:cubicBezTo>
                      <a:pt x="691" y="417"/>
                      <a:pt x="1334" y="846"/>
                      <a:pt x="2013" y="1239"/>
                    </a:cubicBezTo>
                    <a:cubicBezTo>
                      <a:pt x="2015" y="1241"/>
                      <a:pt x="2016" y="1241"/>
                      <a:pt x="2018" y="1241"/>
                    </a:cubicBezTo>
                    <a:cubicBezTo>
                      <a:pt x="2031" y="1241"/>
                      <a:pt x="2045" y="1213"/>
                      <a:pt x="2025" y="1203"/>
                    </a:cubicBezTo>
                    <a:cubicBezTo>
                      <a:pt x="1465" y="703"/>
                      <a:pt x="703" y="29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5"/>
              <p:cNvSpPr/>
              <p:nvPr/>
            </p:nvSpPr>
            <p:spPr>
              <a:xfrm>
                <a:off x="2804800" y="2708500"/>
                <a:ext cx="52675" cy="35500"/>
              </a:xfrm>
              <a:custGeom>
                <a:avLst/>
                <a:gdLst/>
                <a:ahLst/>
                <a:cxnLst/>
                <a:rect l="l" t="t" r="r" b="b"/>
                <a:pathLst>
                  <a:path w="2107" h="142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39" y="417"/>
                      <a:pt x="1406" y="893"/>
                      <a:pt x="2084" y="1417"/>
                    </a:cubicBezTo>
                    <a:cubicBezTo>
                      <a:pt x="2086" y="1419"/>
                      <a:pt x="2088" y="1420"/>
                      <a:pt x="2089" y="1420"/>
                    </a:cubicBezTo>
                    <a:cubicBezTo>
                      <a:pt x="2099" y="1420"/>
                      <a:pt x="2106" y="1393"/>
                      <a:pt x="2096" y="1393"/>
                    </a:cubicBezTo>
                    <a:cubicBezTo>
                      <a:pt x="1525" y="822"/>
                      <a:pt x="751" y="334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5"/>
              <p:cNvSpPr/>
              <p:nvPr/>
            </p:nvSpPr>
            <p:spPr>
              <a:xfrm>
                <a:off x="2812650" y="2706675"/>
                <a:ext cx="51000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164" extrusionOk="0">
                    <a:moveTo>
                      <a:pt x="8" y="62"/>
                    </a:moveTo>
                    <a:cubicBezTo>
                      <a:pt x="0" y="62"/>
                      <a:pt x="3" y="67"/>
                      <a:pt x="5" y="67"/>
                    </a:cubicBezTo>
                    <a:cubicBezTo>
                      <a:pt x="7" y="67"/>
                      <a:pt x="8" y="66"/>
                      <a:pt x="8" y="62"/>
                    </a:cubicBezTo>
                    <a:close/>
                    <a:moveTo>
                      <a:pt x="144" y="1"/>
                    </a:moveTo>
                    <a:cubicBezTo>
                      <a:pt x="95" y="1"/>
                      <a:pt x="49" y="18"/>
                      <a:pt x="8" y="62"/>
                    </a:cubicBezTo>
                    <a:cubicBezTo>
                      <a:pt x="27" y="47"/>
                      <a:pt x="52" y="41"/>
                      <a:pt x="81" y="41"/>
                    </a:cubicBezTo>
                    <a:cubicBezTo>
                      <a:pt x="325" y="41"/>
                      <a:pt x="873" y="479"/>
                      <a:pt x="1032" y="585"/>
                    </a:cubicBezTo>
                    <a:cubicBezTo>
                      <a:pt x="1353" y="776"/>
                      <a:pt x="1663" y="966"/>
                      <a:pt x="1985" y="1157"/>
                    </a:cubicBezTo>
                    <a:cubicBezTo>
                      <a:pt x="1991" y="1162"/>
                      <a:pt x="1998" y="1163"/>
                      <a:pt x="2004" y="1163"/>
                    </a:cubicBezTo>
                    <a:cubicBezTo>
                      <a:pt x="2028" y="1163"/>
                      <a:pt x="2039" y="1131"/>
                      <a:pt x="2020" y="1121"/>
                    </a:cubicBezTo>
                    <a:cubicBezTo>
                      <a:pt x="1544" y="824"/>
                      <a:pt x="1080" y="526"/>
                      <a:pt x="603" y="240"/>
                    </a:cubicBezTo>
                    <a:cubicBezTo>
                      <a:pt x="477" y="168"/>
                      <a:pt x="297" y="1"/>
                      <a:pt x="1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5"/>
              <p:cNvSpPr/>
              <p:nvPr/>
            </p:nvSpPr>
            <p:spPr>
              <a:xfrm>
                <a:off x="2849550" y="2729200"/>
                <a:ext cx="5797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911" extrusionOk="0">
                    <a:moveTo>
                      <a:pt x="10" y="1"/>
                    </a:moveTo>
                    <a:cubicBezTo>
                      <a:pt x="4" y="1"/>
                      <a:pt x="0" y="9"/>
                      <a:pt x="8" y="18"/>
                    </a:cubicBezTo>
                    <a:cubicBezTo>
                      <a:pt x="651" y="494"/>
                      <a:pt x="1461" y="875"/>
                      <a:pt x="2283" y="911"/>
                    </a:cubicBezTo>
                    <a:cubicBezTo>
                      <a:pt x="2294" y="911"/>
                      <a:pt x="2318" y="887"/>
                      <a:pt x="2283" y="887"/>
                    </a:cubicBezTo>
                    <a:cubicBezTo>
                      <a:pt x="1449" y="696"/>
                      <a:pt x="747" y="470"/>
                      <a:pt x="20" y="6"/>
                    </a:cubicBezTo>
                    <a:cubicBezTo>
                      <a:pt x="17" y="2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5"/>
              <p:cNvSpPr/>
              <p:nvPr/>
            </p:nvSpPr>
            <p:spPr>
              <a:xfrm>
                <a:off x="2918800" y="2690975"/>
                <a:ext cx="12300" cy="4352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741" extrusionOk="0">
                    <a:moveTo>
                      <a:pt x="167" y="0"/>
                    </a:moveTo>
                    <a:cubicBezTo>
                      <a:pt x="143" y="0"/>
                      <a:pt x="120" y="15"/>
                      <a:pt x="120" y="47"/>
                    </a:cubicBezTo>
                    <a:cubicBezTo>
                      <a:pt x="153" y="338"/>
                      <a:pt x="182" y="630"/>
                      <a:pt x="210" y="919"/>
                    </a:cubicBezTo>
                    <a:lnTo>
                      <a:pt x="210" y="919"/>
                    </a:lnTo>
                    <a:cubicBezTo>
                      <a:pt x="161" y="718"/>
                      <a:pt x="110" y="516"/>
                      <a:pt x="48" y="320"/>
                    </a:cubicBezTo>
                    <a:cubicBezTo>
                      <a:pt x="48" y="320"/>
                      <a:pt x="1" y="320"/>
                      <a:pt x="1" y="344"/>
                    </a:cubicBezTo>
                    <a:cubicBezTo>
                      <a:pt x="35" y="758"/>
                      <a:pt x="158" y="1193"/>
                      <a:pt x="274" y="1597"/>
                    </a:cubicBezTo>
                    <a:lnTo>
                      <a:pt x="274" y="1597"/>
                    </a:lnTo>
                    <a:cubicBezTo>
                      <a:pt x="274" y="1600"/>
                      <a:pt x="274" y="1603"/>
                      <a:pt x="275" y="1606"/>
                    </a:cubicBezTo>
                    <a:cubicBezTo>
                      <a:pt x="275" y="1606"/>
                      <a:pt x="276" y="1606"/>
                      <a:pt x="276" y="1606"/>
                    </a:cubicBezTo>
                    <a:lnTo>
                      <a:pt x="276" y="1606"/>
                    </a:lnTo>
                    <a:cubicBezTo>
                      <a:pt x="280" y="1618"/>
                      <a:pt x="283" y="1630"/>
                      <a:pt x="286" y="1642"/>
                    </a:cubicBezTo>
                    <a:cubicBezTo>
                      <a:pt x="291" y="1667"/>
                      <a:pt x="311" y="1679"/>
                      <a:pt x="331" y="1679"/>
                    </a:cubicBezTo>
                    <a:cubicBezTo>
                      <a:pt x="331" y="1679"/>
                      <a:pt x="332" y="1679"/>
                      <a:pt x="332" y="1679"/>
                    </a:cubicBezTo>
                    <a:lnTo>
                      <a:pt x="332" y="1679"/>
                    </a:lnTo>
                    <a:cubicBezTo>
                      <a:pt x="333" y="1691"/>
                      <a:pt x="333" y="1702"/>
                      <a:pt x="334" y="1713"/>
                    </a:cubicBezTo>
                    <a:cubicBezTo>
                      <a:pt x="334" y="1731"/>
                      <a:pt x="346" y="1740"/>
                      <a:pt x="358" y="1740"/>
                    </a:cubicBezTo>
                    <a:cubicBezTo>
                      <a:pt x="370" y="1740"/>
                      <a:pt x="382" y="1731"/>
                      <a:pt x="382" y="1713"/>
                    </a:cubicBezTo>
                    <a:cubicBezTo>
                      <a:pt x="385" y="1681"/>
                      <a:pt x="388" y="1649"/>
                      <a:pt x="391" y="1616"/>
                    </a:cubicBezTo>
                    <a:lnTo>
                      <a:pt x="391" y="1616"/>
                    </a:lnTo>
                    <a:cubicBezTo>
                      <a:pt x="392" y="1621"/>
                      <a:pt x="393" y="1625"/>
                      <a:pt x="394" y="1630"/>
                    </a:cubicBezTo>
                    <a:cubicBezTo>
                      <a:pt x="398" y="1653"/>
                      <a:pt x="416" y="1664"/>
                      <a:pt x="434" y="1664"/>
                    </a:cubicBezTo>
                    <a:cubicBezTo>
                      <a:pt x="462" y="1664"/>
                      <a:pt x="491" y="1638"/>
                      <a:pt x="477" y="1594"/>
                    </a:cubicBezTo>
                    <a:cubicBezTo>
                      <a:pt x="476" y="1591"/>
                      <a:pt x="476" y="1587"/>
                      <a:pt x="475" y="1583"/>
                    </a:cubicBezTo>
                    <a:lnTo>
                      <a:pt x="475" y="1583"/>
                    </a:lnTo>
                    <a:cubicBezTo>
                      <a:pt x="476" y="1583"/>
                      <a:pt x="476" y="1583"/>
                      <a:pt x="477" y="1582"/>
                    </a:cubicBezTo>
                    <a:cubicBezTo>
                      <a:pt x="472" y="1551"/>
                      <a:pt x="467" y="1519"/>
                      <a:pt x="462" y="1488"/>
                    </a:cubicBezTo>
                    <a:lnTo>
                      <a:pt x="462" y="1488"/>
                    </a:lnTo>
                    <a:cubicBezTo>
                      <a:pt x="436" y="1307"/>
                      <a:pt x="410" y="1127"/>
                      <a:pt x="384" y="946"/>
                    </a:cubicBezTo>
                    <a:lnTo>
                      <a:pt x="384" y="946"/>
                    </a:lnTo>
                    <a:cubicBezTo>
                      <a:pt x="360" y="658"/>
                      <a:pt x="313" y="371"/>
                      <a:pt x="263" y="94"/>
                    </a:cubicBezTo>
                    <a:cubicBezTo>
                      <a:pt x="255" y="78"/>
                      <a:pt x="241" y="69"/>
                      <a:pt x="228" y="65"/>
                    </a:cubicBezTo>
                    <a:lnTo>
                      <a:pt x="228" y="65"/>
                    </a:lnTo>
                    <a:cubicBezTo>
                      <a:pt x="227" y="63"/>
                      <a:pt x="227" y="61"/>
                      <a:pt x="227" y="59"/>
                    </a:cubicBezTo>
                    <a:cubicBezTo>
                      <a:pt x="224" y="59"/>
                      <a:pt x="222" y="59"/>
                      <a:pt x="219" y="59"/>
                    </a:cubicBezTo>
                    <a:lnTo>
                      <a:pt x="219" y="59"/>
                    </a:lnTo>
                    <a:cubicBezTo>
                      <a:pt x="218" y="51"/>
                      <a:pt x="216" y="43"/>
                      <a:pt x="215" y="35"/>
                    </a:cubicBezTo>
                    <a:cubicBezTo>
                      <a:pt x="209" y="12"/>
                      <a:pt x="188" y="0"/>
                      <a:pt x="1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5"/>
              <p:cNvSpPr/>
              <p:nvPr/>
            </p:nvSpPr>
            <p:spPr>
              <a:xfrm>
                <a:off x="2918500" y="2698400"/>
                <a:ext cx="95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466" extrusionOk="0">
                    <a:moveTo>
                      <a:pt x="8" y="1"/>
                    </a:moveTo>
                    <a:cubicBezTo>
                      <a:pt x="4" y="1"/>
                      <a:pt x="1" y="10"/>
                      <a:pt x="1" y="23"/>
                    </a:cubicBezTo>
                    <a:cubicBezTo>
                      <a:pt x="60" y="262"/>
                      <a:pt x="132" y="476"/>
                      <a:pt x="179" y="738"/>
                    </a:cubicBezTo>
                    <a:cubicBezTo>
                      <a:pt x="227" y="976"/>
                      <a:pt x="239" y="1226"/>
                      <a:pt x="298" y="1452"/>
                    </a:cubicBezTo>
                    <a:cubicBezTo>
                      <a:pt x="298" y="1462"/>
                      <a:pt x="307" y="1466"/>
                      <a:pt x="317" y="1466"/>
                    </a:cubicBezTo>
                    <a:cubicBezTo>
                      <a:pt x="330" y="1466"/>
                      <a:pt x="346" y="1459"/>
                      <a:pt x="346" y="1452"/>
                    </a:cubicBezTo>
                    <a:cubicBezTo>
                      <a:pt x="382" y="988"/>
                      <a:pt x="227" y="416"/>
                      <a:pt x="13" y="23"/>
                    </a:cubicBezTo>
                    <a:cubicBezTo>
                      <a:pt x="13" y="7"/>
                      <a:pt x="10" y="1"/>
                      <a:pt x="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4" name="Google Shape;4574;p5"/>
            <p:cNvGrpSpPr/>
            <p:nvPr/>
          </p:nvGrpSpPr>
          <p:grpSpPr>
            <a:xfrm flipH="1">
              <a:off x="-1070171" y="4067430"/>
              <a:ext cx="2412568" cy="1371763"/>
              <a:chOff x="592325" y="3400250"/>
              <a:chExt cx="1516575" cy="865575"/>
            </a:xfrm>
          </p:grpSpPr>
          <p:sp>
            <p:nvSpPr>
              <p:cNvPr id="4575" name="Google Shape;4575;p5"/>
              <p:cNvSpPr/>
              <p:nvPr/>
            </p:nvSpPr>
            <p:spPr>
              <a:xfrm>
                <a:off x="845025" y="3442975"/>
                <a:ext cx="67600" cy="58200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2328" extrusionOk="0">
                    <a:moveTo>
                      <a:pt x="1481" y="1"/>
                    </a:moveTo>
                    <a:cubicBezTo>
                      <a:pt x="897" y="1"/>
                      <a:pt x="459" y="410"/>
                      <a:pt x="1" y="578"/>
                    </a:cubicBezTo>
                    <a:cubicBezTo>
                      <a:pt x="310" y="792"/>
                      <a:pt x="882" y="1209"/>
                      <a:pt x="1096" y="1756"/>
                    </a:cubicBezTo>
                    <a:cubicBezTo>
                      <a:pt x="1096" y="1756"/>
                      <a:pt x="1076" y="2000"/>
                      <a:pt x="848" y="2000"/>
                    </a:cubicBezTo>
                    <a:cubicBezTo>
                      <a:pt x="829" y="2000"/>
                      <a:pt x="809" y="1998"/>
                      <a:pt x="787" y="1994"/>
                    </a:cubicBezTo>
                    <a:lnTo>
                      <a:pt x="787" y="1994"/>
                    </a:lnTo>
                    <a:lnTo>
                      <a:pt x="1513" y="2328"/>
                    </a:lnTo>
                    <a:cubicBezTo>
                      <a:pt x="1811" y="2113"/>
                      <a:pt x="2251" y="1768"/>
                      <a:pt x="2430" y="1447"/>
                    </a:cubicBezTo>
                    <a:cubicBezTo>
                      <a:pt x="2704" y="899"/>
                      <a:pt x="2394" y="89"/>
                      <a:pt x="1596" y="6"/>
                    </a:cubicBezTo>
                    <a:cubicBezTo>
                      <a:pt x="1557" y="2"/>
                      <a:pt x="1519" y="1"/>
                      <a:pt x="14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5"/>
              <p:cNvSpPr/>
              <p:nvPr/>
            </p:nvSpPr>
            <p:spPr>
              <a:xfrm>
                <a:off x="615050" y="3402025"/>
                <a:ext cx="282700" cy="212600"/>
              </a:xfrm>
              <a:custGeom>
                <a:avLst/>
                <a:gdLst/>
                <a:ahLst/>
                <a:cxnLst/>
                <a:rect l="l" t="t" r="r" b="b"/>
                <a:pathLst>
                  <a:path w="11308" h="8504" extrusionOk="0">
                    <a:moveTo>
                      <a:pt x="4782" y="1"/>
                    </a:moveTo>
                    <a:cubicBezTo>
                      <a:pt x="3189" y="1"/>
                      <a:pt x="1370" y="561"/>
                      <a:pt x="663" y="787"/>
                    </a:cubicBezTo>
                    <a:cubicBezTo>
                      <a:pt x="473" y="846"/>
                      <a:pt x="365" y="894"/>
                      <a:pt x="365" y="894"/>
                    </a:cubicBezTo>
                    <a:cubicBezTo>
                      <a:pt x="0" y="2908"/>
                      <a:pt x="544" y="3080"/>
                      <a:pt x="740" y="3080"/>
                    </a:cubicBezTo>
                    <a:cubicBezTo>
                      <a:pt x="780" y="3080"/>
                      <a:pt x="806" y="3073"/>
                      <a:pt x="806" y="3073"/>
                    </a:cubicBezTo>
                    <a:lnTo>
                      <a:pt x="937" y="3525"/>
                    </a:lnTo>
                    <a:cubicBezTo>
                      <a:pt x="937" y="3525"/>
                      <a:pt x="449" y="4442"/>
                      <a:pt x="532" y="4823"/>
                    </a:cubicBezTo>
                    <a:cubicBezTo>
                      <a:pt x="601" y="5077"/>
                      <a:pt x="905" y="5122"/>
                      <a:pt x="1111" y="5122"/>
                    </a:cubicBezTo>
                    <a:cubicBezTo>
                      <a:pt x="1223" y="5122"/>
                      <a:pt x="1306" y="5109"/>
                      <a:pt x="1306" y="5109"/>
                    </a:cubicBezTo>
                    <a:lnTo>
                      <a:pt x="1306" y="5109"/>
                    </a:lnTo>
                    <a:lnTo>
                      <a:pt x="1116" y="5454"/>
                    </a:lnTo>
                    <a:cubicBezTo>
                      <a:pt x="1056" y="5549"/>
                      <a:pt x="1044" y="5656"/>
                      <a:pt x="1068" y="5775"/>
                    </a:cubicBezTo>
                    <a:cubicBezTo>
                      <a:pt x="1316" y="6832"/>
                      <a:pt x="1777" y="6953"/>
                      <a:pt x="1974" y="6953"/>
                    </a:cubicBezTo>
                    <a:cubicBezTo>
                      <a:pt x="2033" y="6953"/>
                      <a:pt x="2068" y="6942"/>
                      <a:pt x="2068" y="6942"/>
                    </a:cubicBezTo>
                    <a:cubicBezTo>
                      <a:pt x="2432" y="7796"/>
                      <a:pt x="3104" y="7998"/>
                      <a:pt x="3658" y="7998"/>
                    </a:cubicBezTo>
                    <a:cubicBezTo>
                      <a:pt x="4154" y="7998"/>
                      <a:pt x="4556" y="7835"/>
                      <a:pt x="4556" y="7835"/>
                    </a:cubicBezTo>
                    <a:cubicBezTo>
                      <a:pt x="4806" y="7633"/>
                      <a:pt x="4937" y="7609"/>
                      <a:pt x="4937" y="7609"/>
                    </a:cubicBezTo>
                    <a:cubicBezTo>
                      <a:pt x="4937" y="7609"/>
                      <a:pt x="6270" y="8504"/>
                      <a:pt x="7740" y="8504"/>
                    </a:cubicBezTo>
                    <a:cubicBezTo>
                      <a:pt x="7932" y="8504"/>
                      <a:pt x="8125" y="8489"/>
                      <a:pt x="8319" y="8454"/>
                    </a:cubicBezTo>
                    <a:cubicBezTo>
                      <a:pt x="9998" y="8169"/>
                      <a:pt x="9509" y="7061"/>
                      <a:pt x="10498" y="6466"/>
                    </a:cubicBezTo>
                    <a:cubicBezTo>
                      <a:pt x="11176" y="6049"/>
                      <a:pt x="11295" y="5371"/>
                      <a:pt x="11307" y="5013"/>
                    </a:cubicBezTo>
                    <a:lnTo>
                      <a:pt x="10402" y="4775"/>
                    </a:lnTo>
                    <a:lnTo>
                      <a:pt x="10402" y="4156"/>
                    </a:lnTo>
                    <a:cubicBezTo>
                      <a:pt x="10402" y="4156"/>
                      <a:pt x="10426" y="4132"/>
                      <a:pt x="10474" y="4109"/>
                    </a:cubicBezTo>
                    <a:cubicBezTo>
                      <a:pt x="10498" y="4097"/>
                      <a:pt x="10510" y="4097"/>
                      <a:pt x="10521" y="4085"/>
                    </a:cubicBezTo>
                    <a:cubicBezTo>
                      <a:pt x="10581" y="4049"/>
                      <a:pt x="10641" y="4001"/>
                      <a:pt x="10712" y="3942"/>
                    </a:cubicBezTo>
                    <a:lnTo>
                      <a:pt x="9986" y="3620"/>
                    </a:lnTo>
                    <a:lnTo>
                      <a:pt x="9986" y="3620"/>
                    </a:lnTo>
                    <a:cubicBezTo>
                      <a:pt x="10003" y="3623"/>
                      <a:pt x="10020" y="3624"/>
                      <a:pt x="10035" y="3624"/>
                    </a:cubicBezTo>
                    <a:cubicBezTo>
                      <a:pt x="10274" y="3624"/>
                      <a:pt x="10295" y="3382"/>
                      <a:pt x="10295" y="3382"/>
                    </a:cubicBezTo>
                    <a:cubicBezTo>
                      <a:pt x="10093" y="2823"/>
                      <a:pt x="9509" y="2394"/>
                      <a:pt x="9200" y="2204"/>
                    </a:cubicBezTo>
                    <a:lnTo>
                      <a:pt x="9188" y="2204"/>
                    </a:lnTo>
                    <a:cubicBezTo>
                      <a:pt x="9164" y="2204"/>
                      <a:pt x="9152" y="2216"/>
                      <a:pt x="9140" y="2216"/>
                    </a:cubicBezTo>
                    <a:cubicBezTo>
                      <a:pt x="9105" y="2239"/>
                      <a:pt x="9057" y="2239"/>
                      <a:pt x="9033" y="2251"/>
                    </a:cubicBezTo>
                    <a:cubicBezTo>
                      <a:pt x="8974" y="2263"/>
                      <a:pt x="8914" y="2263"/>
                      <a:pt x="8843" y="2263"/>
                    </a:cubicBezTo>
                    <a:lnTo>
                      <a:pt x="8795" y="2263"/>
                    </a:lnTo>
                    <a:cubicBezTo>
                      <a:pt x="8759" y="2263"/>
                      <a:pt x="8736" y="2263"/>
                      <a:pt x="8700" y="2251"/>
                    </a:cubicBezTo>
                    <a:cubicBezTo>
                      <a:pt x="8533" y="2216"/>
                      <a:pt x="8462" y="2120"/>
                      <a:pt x="8450" y="2013"/>
                    </a:cubicBezTo>
                    <a:lnTo>
                      <a:pt x="8450" y="1965"/>
                    </a:lnTo>
                    <a:lnTo>
                      <a:pt x="8450" y="1942"/>
                    </a:lnTo>
                    <a:lnTo>
                      <a:pt x="8450" y="1906"/>
                    </a:lnTo>
                    <a:cubicBezTo>
                      <a:pt x="8450" y="1870"/>
                      <a:pt x="8462" y="1858"/>
                      <a:pt x="8462" y="1835"/>
                    </a:cubicBezTo>
                    <a:cubicBezTo>
                      <a:pt x="8485" y="1799"/>
                      <a:pt x="8485" y="1775"/>
                      <a:pt x="8497" y="1751"/>
                    </a:cubicBezTo>
                    <a:cubicBezTo>
                      <a:pt x="8497" y="1739"/>
                      <a:pt x="8509" y="1727"/>
                      <a:pt x="8509" y="1727"/>
                    </a:cubicBezTo>
                    <a:cubicBezTo>
                      <a:pt x="8521" y="1692"/>
                      <a:pt x="8545" y="1668"/>
                      <a:pt x="8545" y="1656"/>
                    </a:cubicBezTo>
                    <a:lnTo>
                      <a:pt x="8545" y="1632"/>
                    </a:lnTo>
                    <a:cubicBezTo>
                      <a:pt x="8462" y="1561"/>
                      <a:pt x="8378" y="1489"/>
                      <a:pt x="8283" y="1430"/>
                    </a:cubicBezTo>
                    <a:cubicBezTo>
                      <a:pt x="7271" y="620"/>
                      <a:pt x="5533" y="49"/>
                      <a:pt x="5533" y="49"/>
                    </a:cubicBezTo>
                    <a:cubicBezTo>
                      <a:pt x="5292" y="15"/>
                      <a:pt x="5040" y="1"/>
                      <a:pt x="47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5"/>
              <p:cNvSpPr/>
              <p:nvPr/>
            </p:nvSpPr>
            <p:spPr>
              <a:xfrm>
                <a:off x="596500" y="3458225"/>
                <a:ext cx="1512400" cy="805550"/>
              </a:xfrm>
              <a:custGeom>
                <a:avLst/>
                <a:gdLst/>
                <a:ahLst/>
                <a:cxnLst/>
                <a:rect l="l" t="t" r="r" b="b"/>
                <a:pathLst>
                  <a:path w="60496" h="32222" extrusionOk="0">
                    <a:moveTo>
                      <a:pt x="59024" y="1"/>
                    </a:moveTo>
                    <a:cubicBezTo>
                      <a:pt x="58494" y="1"/>
                      <a:pt x="57993" y="339"/>
                      <a:pt x="57805" y="884"/>
                    </a:cubicBezTo>
                    <a:cubicBezTo>
                      <a:pt x="57769" y="968"/>
                      <a:pt x="55805" y="6337"/>
                      <a:pt x="49709" y="9326"/>
                    </a:cubicBezTo>
                    <a:cubicBezTo>
                      <a:pt x="47637" y="10338"/>
                      <a:pt x="45887" y="10909"/>
                      <a:pt x="44446" y="11207"/>
                    </a:cubicBezTo>
                    <a:cubicBezTo>
                      <a:pt x="43973" y="11308"/>
                      <a:pt x="43494" y="11358"/>
                      <a:pt x="43015" y="11358"/>
                    </a:cubicBezTo>
                    <a:cubicBezTo>
                      <a:pt x="41807" y="11358"/>
                      <a:pt x="40607" y="11042"/>
                      <a:pt x="39541" y="10445"/>
                    </a:cubicBezTo>
                    <a:cubicBezTo>
                      <a:pt x="38934" y="10112"/>
                      <a:pt x="38457" y="9945"/>
                      <a:pt x="38422" y="9921"/>
                    </a:cubicBezTo>
                    <a:cubicBezTo>
                      <a:pt x="37850" y="9612"/>
                      <a:pt x="37040" y="9242"/>
                      <a:pt x="35921" y="8707"/>
                    </a:cubicBezTo>
                    <a:cubicBezTo>
                      <a:pt x="33730" y="7676"/>
                      <a:pt x="31137" y="7346"/>
                      <a:pt x="28759" y="7346"/>
                    </a:cubicBezTo>
                    <a:cubicBezTo>
                      <a:pt x="26989" y="7346"/>
                      <a:pt x="25338" y="7529"/>
                      <a:pt x="24063" y="7742"/>
                    </a:cubicBezTo>
                    <a:cubicBezTo>
                      <a:pt x="23008" y="7915"/>
                      <a:pt x="22240" y="8011"/>
                      <a:pt x="21610" y="8011"/>
                    </a:cubicBezTo>
                    <a:cubicBezTo>
                      <a:pt x="20455" y="8011"/>
                      <a:pt x="19761" y="7687"/>
                      <a:pt x="18598" y="6909"/>
                    </a:cubicBezTo>
                    <a:cubicBezTo>
                      <a:pt x="16800" y="5694"/>
                      <a:pt x="14085" y="5123"/>
                      <a:pt x="14085" y="5123"/>
                    </a:cubicBezTo>
                    <a:cubicBezTo>
                      <a:pt x="13704" y="4587"/>
                      <a:pt x="12930" y="3599"/>
                      <a:pt x="12335" y="2861"/>
                    </a:cubicBezTo>
                    <a:cubicBezTo>
                      <a:pt x="12240" y="2742"/>
                      <a:pt x="12156" y="2634"/>
                      <a:pt x="12085" y="2527"/>
                    </a:cubicBezTo>
                    <a:lnTo>
                      <a:pt x="12085" y="2527"/>
                    </a:lnTo>
                    <a:cubicBezTo>
                      <a:pt x="12085" y="2527"/>
                      <a:pt x="12097" y="2635"/>
                      <a:pt x="12085" y="2777"/>
                    </a:cubicBezTo>
                    <a:cubicBezTo>
                      <a:pt x="12061" y="3135"/>
                      <a:pt x="11930" y="3813"/>
                      <a:pt x="11263" y="4230"/>
                    </a:cubicBezTo>
                    <a:cubicBezTo>
                      <a:pt x="10382" y="4766"/>
                      <a:pt x="10692" y="5718"/>
                      <a:pt x="9537" y="6099"/>
                    </a:cubicBezTo>
                    <a:cubicBezTo>
                      <a:pt x="9406" y="6147"/>
                      <a:pt x="9263" y="6171"/>
                      <a:pt x="9085" y="6206"/>
                    </a:cubicBezTo>
                    <a:cubicBezTo>
                      <a:pt x="8891" y="6241"/>
                      <a:pt x="8698" y="6256"/>
                      <a:pt x="8507" y="6256"/>
                    </a:cubicBezTo>
                    <a:cubicBezTo>
                      <a:pt x="7039" y="6256"/>
                      <a:pt x="5715" y="5361"/>
                      <a:pt x="5715" y="5361"/>
                    </a:cubicBezTo>
                    <a:cubicBezTo>
                      <a:pt x="5715" y="5361"/>
                      <a:pt x="5572" y="5385"/>
                      <a:pt x="5322" y="5575"/>
                    </a:cubicBezTo>
                    <a:lnTo>
                      <a:pt x="5632" y="6159"/>
                    </a:lnTo>
                    <a:lnTo>
                      <a:pt x="5668" y="6218"/>
                    </a:lnTo>
                    <a:lnTo>
                      <a:pt x="6287" y="7361"/>
                    </a:lnTo>
                    <a:cubicBezTo>
                      <a:pt x="6287" y="7361"/>
                      <a:pt x="7037" y="10814"/>
                      <a:pt x="6751" y="11886"/>
                    </a:cubicBezTo>
                    <a:cubicBezTo>
                      <a:pt x="6703" y="12088"/>
                      <a:pt x="6691" y="12350"/>
                      <a:pt x="6727" y="12683"/>
                    </a:cubicBezTo>
                    <a:cubicBezTo>
                      <a:pt x="6822" y="14207"/>
                      <a:pt x="7561" y="16874"/>
                      <a:pt x="7561" y="16874"/>
                    </a:cubicBezTo>
                    <a:cubicBezTo>
                      <a:pt x="7561" y="16874"/>
                      <a:pt x="5322" y="23232"/>
                      <a:pt x="4334" y="24721"/>
                    </a:cubicBezTo>
                    <a:cubicBezTo>
                      <a:pt x="3334" y="26209"/>
                      <a:pt x="3679" y="27090"/>
                      <a:pt x="3453" y="27709"/>
                    </a:cubicBezTo>
                    <a:cubicBezTo>
                      <a:pt x="3227" y="28328"/>
                      <a:pt x="1512" y="29662"/>
                      <a:pt x="762" y="30066"/>
                    </a:cubicBezTo>
                    <a:cubicBezTo>
                      <a:pt x="0" y="30459"/>
                      <a:pt x="24" y="31662"/>
                      <a:pt x="24" y="31662"/>
                    </a:cubicBezTo>
                    <a:lnTo>
                      <a:pt x="4060" y="31328"/>
                    </a:lnTo>
                    <a:cubicBezTo>
                      <a:pt x="4429" y="31305"/>
                      <a:pt x="4739" y="31007"/>
                      <a:pt x="4763" y="30614"/>
                    </a:cubicBezTo>
                    <a:cubicBezTo>
                      <a:pt x="4810" y="29900"/>
                      <a:pt x="5013" y="29281"/>
                      <a:pt x="5120" y="29043"/>
                    </a:cubicBezTo>
                    <a:cubicBezTo>
                      <a:pt x="5179" y="28900"/>
                      <a:pt x="5441" y="28769"/>
                      <a:pt x="5763" y="28638"/>
                    </a:cubicBezTo>
                    <a:cubicBezTo>
                      <a:pt x="6025" y="28519"/>
                      <a:pt x="6334" y="28400"/>
                      <a:pt x="6596" y="28269"/>
                    </a:cubicBezTo>
                    <a:cubicBezTo>
                      <a:pt x="6715" y="28209"/>
                      <a:pt x="6822" y="28126"/>
                      <a:pt x="6918" y="28066"/>
                    </a:cubicBezTo>
                    <a:cubicBezTo>
                      <a:pt x="7406" y="27685"/>
                      <a:pt x="7406" y="27078"/>
                      <a:pt x="7573" y="26483"/>
                    </a:cubicBezTo>
                    <a:cubicBezTo>
                      <a:pt x="7739" y="25899"/>
                      <a:pt x="8870" y="24947"/>
                      <a:pt x="10490" y="23613"/>
                    </a:cubicBezTo>
                    <a:cubicBezTo>
                      <a:pt x="12097" y="22292"/>
                      <a:pt x="13621" y="20315"/>
                      <a:pt x="13930" y="19660"/>
                    </a:cubicBezTo>
                    <a:cubicBezTo>
                      <a:pt x="14240" y="19017"/>
                      <a:pt x="15181" y="18994"/>
                      <a:pt x="15181" y="18994"/>
                    </a:cubicBezTo>
                    <a:lnTo>
                      <a:pt x="18062" y="23494"/>
                    </a:lnTo>
                    <a:cubicBezTo>
                      <a:pt x="17990" y="24804"/>
                      <a:pt x="18562" y="27471"/>
                      <a:pt x="18479" y="28650"/>
                    </a:cubicBezTo>
                    <a:cubicBezTo>
                      <a:pt x="18419" y="29828"/>
                      <a:pt x="17586" y="30078"/>
                      <a:pt x="16990" y="30316"/>
                    </a:cubicBezTo>
                    <a:cubicBezTo>
                      <a:pt x="16395" y="30555"/>
                      <a:pt x="16562" y="31733"/>
                      <a:pt x="16562" y="31733"/>
                    </a:cubicBezTo>
                    <a:lnTo>
                      <a:pt x="21324" y="31340"/>
                    </a:lnTo>
                    <a:cubicBezTo>
                      <a:pt x="21789" y="30733"/>
                      <a:pt x="21539" y="29602"/>
                      <a:pt x="21431" y="28602"/>
                    </a:cubicBezTo>
                    <a:cubicBezTo>
                      <a:pt x="21324" y="27602"/>
                      <a:pt x="21824" y="25399"/>
                      <a:pt x="22289" y="23161"/>
                    </a:cubicBezTo>
                    <a:cubicBezTo>
                      <a:pt x="22753" y="20911"/>
                      <a:pt x="22610" y="19648"/>
                      <a:pt x="22610" y="19648"/>
                    </a:cubicBezTo>
                    <a:lnTo>
                      <a:pt x="24729" y="18946"/>
                    </a:lnTo>
                    <a:cubicBezTo>
                      <a:pt x="26653" y="19861"/>
                      <a:pt x="28159" y="19990"/>
                      <a:pt x="28856" y="19990"/>
                    </a:cubicBezTo>
                    <a:cubicBezTo>
                      <a:pt x="29129" y="19990"/>
                      <a:pt x="29278" y="19970"/>
                      <a:pt x="29278" y="19970"/>
                    </a:cubicBezTo>
                    <a:lnTo>
                      <a:pt x="29278" y="20018"/>
                    </a:lnTo>
                    <a:cubicBezTo>
                      <a:pt x="28778" y="22518"/>
                      <a:pt x="29873" y="26947"/>
                      <a:pt x="29873" y="26947"/>
                    </a:cubicBezTo>
                    <a:cubicBezTo>
                      <a:pt x="29278" y="27292"/>
                      <a:pt x="27730" y="29590"/>
                      <a:pt x="27730" y="29590"/>
                    </a:cubicBezTo>
                    <a:cubicBezTo>
                      <a:pt x="27730" y="29590"/>
                      <a:pt x="26027" y="30126"/>
                      <a:pt x="25527" y="30388"/>
                    </a:cubicBezTo>
                    <a:cubicBezTo>
                      <a:pt x="25015" y="30662"/>
                      <a:pt x="25646" y="32221"/>
                      <a:pt x="25646" y="32221"/>
                    </a:cubicBezTo>
                    <a:lnTo>
                      <a:pt x="29790" y="31876"/>
                    </a:lnTo>
                    <a:cubicBezTo>
                      <a:pt x="29790" y="31876"/>
                      <a:pt x="30147" y="31221"/>
                      <a:pt x="30790" y="31102"/>
                    </a:cubicBezTo>
                    <a:cubicBezTo>
                      <a:pt x="31433" y="30983"/>
                      <a:pt x="31659" y="30078"/>
                      <a:pt x="31659" y="30078"/>
                    </a:cubicBezTo>
                    <a:cubicBezTo>
                      <a:pt x="31659" y="30078"/>
                      <a:pt x="34576" y="27888"/>
                      <a:pt x="34659" y="27530"/>
                    </a:cubicBezTo>
                    <a:cubicBezTo>
                      <a:pt x="34754" y="27173"/>
                      <a:pt x="34052" y="25756"/>
                      <a:pt x="34112" y="24435"/>
                    </a:cubicBezTo>
                    <a:cubicBezTo>
                      <a:pt x="34135" y="23578"/>
                      <a:pt x="35171" y="21792"/>
                      <a:pt x="35886" y="20637"/>
                    </a:cubicBezTo>
                    <a:cubicBezTo>
                      <a:pt x="37648" y="22899"/>
                      <a:pt x="41779" y="25137"/>
                      <a:pt x="41779" y="25137"/>
                    </a:cubicBezTo>
                    <a:lnTo>
                      <a:pt x="41434" y="27280"/>
                    </a:lnTo>
                    <a:lnTo>
                      <a:pt x="40267" y="28709"/>
                    </a:lnTo>
                    <a:cubicBezTo>
                      <a:pt x="40267" y="28709"/>
                      <a:pt x="40083" y="28657"/>
                      <a:pt x="39656" y="28657"/>
                    </a:cubicBezTo>
                    <a:cubicBezTo>
                      <a:pt x="39585" y="28657"/>
                      <a:pt x="39507" y="28658"/>
                      <a:pt x="39422" y="28662"/>
                    </a:cubicBezTo>
                    <a:cubicBezTo>
                      <a:pt x="38815" y="28673"/>
                      <a:pt x="38743" y="30245"/>
                      <a:pt x="38743" y="30245"/>
                    </a:cubicBezTo>
                    <a:lnTo>
                      <a:pt x="43208" y="29888"/>
                    </a:lnTo>
                    <a:cubicBezTo>
                      <a:pt x="43648" y="29852"/>
                      <a:pt x="43994" y="29483"/>
                      <a:pt x="44053" y="29031"/>
                    </a:cubicBezTo>
                    <a:cubicBezTo>
                      <a:pt x="44113" y="28531"/>
                      <a:pt x="44351" y="28233"/>
                      <a:pt x="44553" y="27983"/>
                    </a:cubicBezTo>
                    <a:cubicBezTo>
                      <a:pt x="44851" y="27626"/>
                      <a:pt x="47161" y="24971"/>
                      <a:pt x="46673" y="24173"/>
                    </a:cubicBezTo>
                    <a:cubicBezTo>
                      <a:pt x="46173" y="23363"/>
                      <a:pt x="43136" y="21030"/>
                      <a:pt x="42565" y="20256"/>
                    </a:cubicBezTo>
                    <a:cubicBezTo>
                      <a:pt x="42041" y="19553"/>
                      <a:pt x="42422" y="16458"/>
                      <a:pt x="42124" y="14112"/>
                    </a:cubicBezTo>
                    <a:cubicBezTo>
                      <a:pt x="42351" y="14088"/>
                      <a:pt x="42577" y="14088"/>
                      <a:pt x="42815" y="14064"/>
                    </a:cubicBezTo>
                    <a:cubicBezTo>
                      <a:pt x="44768" y="13898"/>
                      <a:pt x="47482" y="13326"/>
                      <a:pt x="50852" y="11671"/>
                    </a:cubicBezTo>
                    <a:cubicBezTo>
                      <a:pt x="57960" y="8171"/>
                      <a:pt x="60174" y="1992"/>
                      <a:pt x="60258" y="1730"/>
                    </a:cubicBezTo>
                    <a:cubicBezTo>
                      <a:pt x="60496" y="1039"/>
                      <a:pt x="60139" y="313"/>
                      <a:pt x="59448" y="75"/>
                    </a:cubicBezTo>
                    <a:cubicBezTo>
                      <a:pt x="59308" y="25"/>
                      <a:pt x="59165" y="1"/>
                      <a:pt x="590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5"/>
              <p:cNvSpPr/>
              <p:nvPr/>
            </p:nvSpPr>
            <p:spPr>
              <a:xfrm>
                <a:off x="724475" y="3591950"/>
                <a:ext cx="324175" cy="592350"/>
              </a:xfrm>
              <a:custGeom>
                <a:avLst/>
                <a:gdLst/>
                <a:ahLst/>
                <a:cxnLst/>
                <a:rect l="l" t="t" r="r" b="b"/>
                <a:pathLst>
                  <a:path w="12967" h="23694" extrusionOk="0">
                    <a:moveTo>
                      <a:pt x="549" y="0"/>
                    </a:moveTo>
                    <a:cubicBezTo>
                      <a:pt x="549" y="0"/>
                      <a:pt x="418" y="24"/>
                      <a:pt x="168" y="214"/>
                    </a:cubicBezTo>
                    <a:lnTo>
                      <a:pt x="477" y="798"/>
                    </a:lnTo>
                    <a:lnTo>
                      <a:pt x="501" y="798"/>
                    </a:lnTo>
                    <a:lnTo>
                      <a:pt x="501" y="857"/>
                    </a:lnTo>
                    <a:lnTo>
                      <a:pt x="1132" y="2000"/>
                    </a:lnTo>
                    <a:cubicBezTo>
                      <a:pt x="1132" y="2000"/>
                      <a:pt x="1870" y="5453"/>
                      <a:pt x="1596" y="6525"/>
                    </a:cubicBezTo>
                    <a:cubicBezTo>
                      <a:pt x="1549" y="6715"/>
                      <a:pt x="1537" y="6989"/>
                      <a:pt x="1561" y="7311"/>
                    </a:cubicBezTo>
                    <a:cubicBezTo>
                      <a:pt x="2263" y="8787"/>
                      <a:pt x="3156" y="9608"/>
                      <a:pt x="3716" y="11073"/>
                    </a:cubicBezTo>
                    <a:cubicBezTo>
                      <a:pt x="4466" y="13037"/>
                      <a:pt x="4168" y="14776"/>
                      <a:pt x="3335" y="16478"/>
                    </a:cubicBezTo>
                    <a:cubicBezTo>
                      <a:pt x="3239" y="16669"/>
                      <a:pt x="3156" y="16836"/>
                      <a:pt x="3049" y="17026"/>
                    </a:cubicBezTo>
                    <a:cubicBezTo>
                      <a:pt x="2751" y="17574"/>
                      <a:pt x="2394" y="18109"/>
                      <a:pt x="2013" y="18645"/>
                    </a:cubicBezTo>
                    <a:cubicBezTo>
                      <a:pt x="1953" y="18717"/>
                      <a:pt x="1906" y="18788"/>
                      <a:pt x="1846" y="18883"/>
                    </a:cubicBezTo>
                    <a:cubicBezTo>
                      <a:pt x="287" y="21265"/>
                      <a:pt x="1" y="23694"/>
                      <a:pt x="1" y="23694"/>
                    </a:cubicBezTo>
                    <a:cubicBezTo>
                      <a:pt x="60" y="23551"/>
                      <a:pt x="322" y="23420"/>
                      <a:pt x="644" y="23289"/>
                    </a:cubicBezTo>
                    <a:cubicBezTo>
                      <a:pt x="664" y="23291"/>
                      <a:pt x="685" y="23292"/>
                      <a:pt x="705" y="23292"/>
                    </a:cubicBezTo>
                    <a:cubicBezTo>
                      <a:pt x="803" y="23292"/>
                      <a:pt x="898" y="23269"/>
                      <a:pt x="977" y="23229"/>
                    </a:cubicBezTo>
                    <a:cubicBezTo>
                      <a:pt x="1180" y="23158"/>
                      <a:pt x="1334" y="23039"/>
                      <a:pt x="1489" y="22920"/>
                    </a:cubicBezTo>
                    <a:cubicBezTo>
                      <a:pt x="1608" y="22860"/>
                      <a:pt x="1727" y="22777"/>
                      <a:pt x="1811" y="22717"/>
                    </a:cubicBezTo>
                    <a:cubicBezTo>
                      <a:pt x="2311" y="22336"/>
                      <a:pt x="2311" y="21729"/>
                      <a:pt x="2465" y="21134"/>
                    </a:cubicBezTo>
                    <a:cubicBezTo>
                      <a:pt x="2632" y="20550"/>
                      <a:pt x="3763" y="19598"/>
                      <a:pt x="5382" y="18264"/>
                    </a:cubicBezTo>
                    <a:cubicBezTo>
                      <a:pt x="6990" y="16943"/>
                      <a:pt x="8514" y="14966"/>
                      <a:pt x="8823" y="14311"/>
                    </a:cubicBezTo>
                    <a:cubicBezTo>
                      <a:pt x="9133" y="13668"/>
                      <a:pt x="10074" y="13645"/>
                      <a:pt x="10074" y="13645"/>
                    </a:cubicBezTo>
                    <a:lnTo>
                      <a:pt x="12967" y="18145"/>
                    </a:lnTo>
                    <a:cubicBezTo>
                      <a:pt x="12967" y="18145"/>
                      <a:pt x="12907" y="13728"/>
                      <a:pt x="9431" y="11323"/>
                    </a:cubicBezTo>
                    <a:cubicBezTo>
                      <a:pt x="6037" y="8966"/>
                      <a:pt x="6371" y="5310"/>
                      <a:pt x="6383" y="5167"/>
                    </a:cubicBezTo>
                    <a:cubicBezTo>
                      <a:pt x="6359" y="5132"/>
                      <a:pt x="6335" y="5084"/>
                      <a:pt x="6311" y="5036"/>
                    </a:cubicBezTo>
                    <a:cubicBezTo>
                      <a:pt x="5323" y="3334"/>
                      <a:pt x="4716" y="1786"/>
                      <a:pt x="4370" y="738"/>
                    </a:cubicBezTo>
                    <a:cubicBezTo>
                      <a:pt x="4239" y="786"/>
                      <a:pt x="4108" y="810"/>
                      <a:pt x="3930" y="845"/>
                    </a:cubicBezTo>
                    <a:cubicBezTo>
                      <a:pt x="3736" y="880"/>
                      <a:pt x="3543" y="895"/>
                      <a:pt x="3351" y="895"/>
                    </a:cubicBezTo>
                    <a:cubicBezTo>
                      <a:pt x="1881" y="895"/>
                      <a:pt x="549" y="0"/>
                      <a:pt x="5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5"/>
              <p:cNvSpPr/>
              <p:nvPr/>
            </p:nvSpPr>
            <p:spPr>
              <a:xfrm>
                <a:off x="1117675" y="3893475"/>
                <a:ext cx="211975" cy="64550"/>
              </a:xfrm>
              <a:custGeom>
                <a:avLst/>
                <a:gdLst/>
                <a:ahLst/>
                <a:cxnLst/>
                <a:rect l="l" t="t" r="r" b="b"/>
                <a:pathLst>
                  <a:path w="8479" h="25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94" y="1750"/>
                      <a:pt x="1763" y="2238"/>
                      <a:pt x="1763" y="2238"/>
                    </a:cubicBezTo>
                    <a:lnTo>
                      <a:pt x="3882" y="1536"/>
                    </a:lnTo>
                    <a:cubicBezTo>
                      <a:pt x="5786" y="2450"/>
                      <a:pt x="7281" y="2582"/>
                      <a:pt x="7986" y="2582"/>
                    </a:cubicBezTo>
                    <a:cubicBezTo>
                      <a:pt x="8274" y="2582"/>
                      <a:pt x="8431" y="2560"/>
                      <a:pt x="8431" y="2560"/>
                    </a:cubicBezTo>
                    <a:cubicBezTo>
                      <a:pt x="8478" y="1965"/>
                      <a:pt x="7990" y="905"/>
                      <a:pt x="7990" y="905"/>
                    </a:cubicBezTo>
                    <a:cubicBezTo>
                      <a:pt x="7990" y="905"/>
                      <a:pt x="6856" y="870"/>
                      <a:pt x="5590" y="870"/>
                    </a:cubicBezTo>
                    <a:cubicBezTo>
                      <a:pt x="5210" y="870"/>
                      <a:pt x="4818" y="873"/>
                      <a:pt x="4442" y="881"/>
                    </a:cubicBezTo>
                    <a:cubicBezTo>
                      <a:pt x="4431" y="881"/>
                      <a:pt x="4420" y="881"/>
                      <a:pt x="4409" y="881"/>
                    </a:cubicBezTo>
                    <a:cubicBezTo>
                      <a:pt x="2762" y="88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5"/>
              <p:cNvSpPr/>
              <p:nvPr/>
            </p:nvSpPr>
            <p:spPr>
              <a:xfrm>
                <a:off x="1492725" y="3879775"/>
                <a:ext cx="160775" cy="206600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8264" extrusionOk="0">
                    <a:moveTo>
                      <a:pt x="2358" y="0"/>
                    </a:moveTo>
                    <a:cubicBezTo>
                      <a:pt x="1739" y="929"/>
                      <a:pt x="1" y="3763"/>
                      <a:pt x="1" y="3763"/>
                    </a:cubicBezTo>
                    <a:cubicBezTo>
                      <a:pt x="1775" y="6025"/>
                      <a:pt x="5894" y="8263"/>
                      <a:pt x="5894" y="8263"/>
                    </a:cubicBezTo>
                    <a:cubicBezTo>
                      <a:pt x="5894" y="8263"/>
                      <a:pt x="6430" y="5239"/>
                      <a:pt x="4775" y="4215"/>
                    </a:cubicBezTo>
                    <a:cubicBezTo>
                      <a:pt x="3132" y="3203"/>
                      <a:pt x="2358" y="0"/>
                      <a:pt x="23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5"/>
              <p:cNvSpPr/>
              <p:nvPr/>
            </p:nvSpPr>
            <p:spPr>
              <a:xfrm>
                <a:off x="825975" y="3434150"/>
                <a:ext cx="98850" cy="94125"/>
              </a:xfrm>
              <a:custGeom>
                <a:avLst/>
                <a:gdLst/>
                <a:ahLst/>
                <a:cxnLst/>
                <a:rect l="l" t="t" r="r" b="b"/>
                <a:pathLst>
                  <a:path w="3954" h="3765" extrusionOk="0">
                    <a:moveTo>
                      <a:pt x="1713" y="1"/>
                    </a:moveTo>
                    <a:cubicBezTo>
                      <a:pt x="887" y="1"/>
                      <a:pt x="108" y="419"/>
                      <a:pt x="108" y="419"/>
                    </a:cubicBezTo>
                    <a:lnTo>
                      <a:pt x="108" y="430"/>
                    </a:lnTo>
                    <a:cubicBezTo>
                      <a:pt x="96" y="442"/>
                      <a:pt x="72" y="478"/>
                      <a:pt x="72" y="502"/>
                    </a:cubicBezTo>
                    <a:cubicBezTo>
                      <a:pt x="72" y="514"/>
                      <a:pt x="60" y="538"/>
                      <a:pt x="60" y="538"/>
                    </a:cubicBezTo>
                    <a:cubicBezTo>
                      <a:pt x="48" y="561"/>
                      <a:pt x="48" y="573"/>
                      <a:pt x="37" y="609"/>
                    </a:cubicBezTo>
                    <a:cubicBezTo>
                      <a:pt x="37" y="621"/>
                      <a:pt x="13" y="657"/>
                      <a:pt x="13" y="680"/>
                    </a:cubicBezTo>
                    <a:lnTo>
                      <a:pt x="13" y="716"/>
                    </a:lnTo>
                    <a:lnTo>
                      <a:pt x="13" y="740"/>
                    </a:lnTo>
                    <a:cubicBezTo>
                      <a:pt x="9" y="737"/>
                      <a:pt x="7" y="735"/>
                      <a:pt x="5" y="735"/>
                    </a:cubicBezTo>
                    <a:cubicBezTo>
                      <a:pt x="1" y="735"/>
                      <a:pt x="1" y="743"/>
                      <a:pt x="1" y="752"/>
                    </a:cubicBezTo>
                    <a:cubicBezTo>
                      <a:pt x="13" y="859"/>
                      <a:pt x="72" y="966"/>
                      <a:pt x="251" y="990"/>
                    </a:cubicBezTo>
                    <a:cubicBezTo>
                      <a:pt x="287" y="990"/>
                      <a:pt x="310" y="1014"/>
                      <a:pt x="346" y="1014"/>
                    </a:cubicBezTo>
                    <a:lnTo>
                      <a:pt x="394" y="1014"/>
                    </a:lnTo>
                    <a:cubicBezTo>
                      <a:pt x="453" y="1014"/>
                      <a:pt x="525" y="1014"/>
                      <a:pt x="584" y="990"/>
                    </a:cubicBezTo>
                    <a:cubicBezTo>
                      <a:pt x="608" y="990"/>
                      <a:pt x="656" y="978"/>
                      <a:pt x="691" y="966"/>
                    </a:cubicBezTo>
                    <a:cubicBezTo>
                      <a:pt x="703" y="966"/>
                      <a:pt x="715" y="954"/>
                      <a:pt x="727" y="954"/>
                    </a:cubicBezTo>
                    <a:lnTo>
                      <a:pt x="751" y="954"/>
                    </a:lnTo>
                    <a:cubicBezTo>
                      <a:pt x="1205" y="777"/>
                      <a:pt x="1638" y="364"/>
                      <a:pt x="2204" y="364"/>
                    </a:cubicBezTo>
                    <a:cubicBezTo>
                      <a:pt x="2246" y="364"/>
                      <a:pt x="2290" y="366"/>
                      <a:pt x="2334" y="371"/>
                    </a:cubicBezTo>
                    <a:cubicBezTo>
                      <a:pt x="3144" y="442"/>
                      <a:pt x="3442" y="1264"/>
                      <a:pt x="3168" y="1812"/>
                    </a:cubicBezTo>
                    <a:cubicBezTo>
                      <a:pt x="2989" y="2157"/>
                      <a:pt x="2561" y="2478"/>
                      <a:pt x="2263" y="2693"/>
                    </a:cubicBezTo>
                    <a:cubicBezTo>
                      <a:pt x="2192" y="2752"/>
                      <a:pt x="2120" y="2776"/>
                      <a:pt x="2073" y="2824"/>
                    </a:cubicBezTo>
                    <a:cubicBezTo>
                      <a:pt x="2061" y="2835"/>
                      <a:pt x="2037" y="2859"/>
                      <a:pt x="2025" y="2859"/>
                    </a:cubicBezTo>
                    <a:cubicBezTo>
                      <a:pt x="1977" y="2883"/>
                      <a:pt x="1953" y="2895"/>
                      <a:pt x="1953" y="2895"/>
                    </a:cubicBezTo>
                    <a:lnTo>
                      <a:pt x="1953" y="3526"/>
                    </a:lnTo>
                    <a:lnTo>
                      <a:pt x="2858" y="3764"/>
                    </a:lnTo>
                    <a:cubicBezTo>
                      <a:pt x="2870" y="3609"/>
                      <a:pt x="2858" y="3514"/>
                      <a:pt x="2858" y="3514"/>
                    </a:cubicBezTo>
                    <a:cubicBezTo>
                      <a:pt x="2906" y="3395"/>
                      <a:pt x="2906" y="3276"/>
                      <a:pt x="2846" y="3169"/>
                    </a:cubicBezTo>
                    <a:cubicBezTo>
                      <a:pt x="2763" y="3014"/>
                      <a:pt x="2620" y="2883"/>
                      <a:pt x="2442" y="2776"/>
                    </a:cubicBezTo>
                    <a:cubicBezTo>
                      <a:pt x="3954" y="1812"/>
                      <a:pt x="3442" y="550"/>
                      <a:pt x="2442" y="133"/>
                    </a:cubicBezTo>
                    <a:cubicBezTo>
                      <a:pt x="2207" y="37"/>
                      <a:pt x="1958" y="1"/>
                      <a:pt x="17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5"/>
              <p:cNvSpPr/>
              <p:nvPr/>
            </p:nvSpPr>
            <p:spPr>
              <a:xfrm>
                <a:off x="614950" y="3422275"/>
                <a:ext cx="283675" cy="192050"/>
              </a:xfrm>
              <a:custGeom>
                <a:avLst/>
                <a:gdLst/>
                <a:ahLst/>
                <a:cxnLst/>
                <a:rect l="l" t="t" r="r" b="b"/>
                <a:pathLst>
                  <a:path w="11347" h="7682" extrusionOk="0">
                    <a:moveTo>
                      <a:pt x="667" y="1"/>
                    </a:moveTo>
                    <a:cubicBezTo>
                      <a:pt x="477" y="60"/>
                      <a:pt x="369" y="96"/>
                      <a:pt x="369" y="96"/>
                    </a:cubicBezTo>
                    <a:cubicBezTo>
                      <a:pt x="1" y="2112"/>
                      <a:pt x="548" y="2281"/>
                      <a:pt x="746" y="2281"/>
                    </a:cubicBezTo>
                    <a:cubicBezTo>
                      <a:pt x="778" y="2281"/>
                      <a:pt x="802" y="2276"/>
                      <a:pt x="810" y="2275"/>
                    </a:cubicBezTo>
                    <a:lnTo>
                      <a:pt x="941" y="2715"/>
                    </a:lnTo>
                    <a:cubicBezTo>
                      <a:pt x="941" y="2715"/>
                      <a:pt x="453" y="3632"/>
                      <a:pt x="536" y="4013"/>
                    </a:cubicBezTo>
                    <a:cubicBezTo>
                      <a:pt x="605" y="4267"/>
                      <a:pt x="909" y="4312"/>
                      <a:pt x="1115" y="4312"/>
                    </a:cubicBezTo>
                    <a:cubicBezTo>
                      <a:pt x="1227" y="4312"/>
                      <a:pt x="1310" y="4299"/>
                      <a:pt x="1310" y="4299"/>
                    </a:cubicBezTo>
                    <a:lnTo>
                      <a:pt x="1310" y="4299"/>
                    </a:lnTo>
                    <a:lnTo>
                      <a:pt x="1131" y="4596"/>
                    </a:lnTo>
                    <a:cubicBezTo>
                      <a:pt x="1060" y="4715"/>
                      <a:pt x="1048" y="4846"/>
                      <a:pt x="1072" y="4977"/>
                    </a:cubicBezTo>
                    <a:cubicBezTo>
                      <a:pt x="1309" y="6000"/>
                      <a:pt x="1764" y="6119"/>
                      <a:pt x="1963" y="6119"/>
                    </a:cubicBezTo>
                    <a:cubicBezTo>
                      <a:pt x="2023" y="6119"/>
                      <a:pt x="2060" y="6108"/>
                      <a:pt x="2060" y="6108"/>
                    </a:cubicBezTo>
                    <a:cubicBezTo>
                      <a:pt x="2416" y="6965"/>
                      <a:pt x="3081" y="7168"/>
                      <a:pt x="3632" y="7168"/>
                    </a:cubicBezTo>
                    <a:cubicBezTo>
                      <a:pt x="4131" y="7168"/>
                      <a:pt x="4537" y="7001"/>
                      <a:pt x="4537" y="7001"/>
                    </a:cubicBezTo>
                    <a:cubicBezTo>
                      <a:pt x="4799" y="6811"/>
                      <a:pt x="4930" y="6787"/>
                      <a:pt x="4930" y="6787"/>
                    </a:cubicBezTo>
                    <a:cubicBezTo>
                      <a:pt x="4930" y="6787"/>
                      <a:pt x="6253" y="7682"/>
                      <a:pt x="7729" y="7682"/>
                    </a:cubicBezTo>
                    <a:cubicBezTo>
                      <a:pt x="7921" y="7682"/>
                      <a:pt x="8116" y="7667"/>
                      <a:pt x="8311" y="7632"/>
                    </a:cubicBezTo>
                    <a:cubicBezTo>
                      <a:pt x="9990" y="7347"/>
                      <a:pt x="9502" y="6228"/>
                      <a:pt x="10478" y="5632"/>
                    </a:cubicBezTo>
                    <a:cubicBezTo>
                      <a:pt x="11168" y="5215"/>
                      <a:pt x="11287" y="4549"/>
                      <a:pt x="11299" y="4192"/>
                    </a:cubicBezTo>
                    <a:cubicBezTo>
                      <a:pt x="11311" y="4049"/>
                      <a:pt x="11299" y="3942"/>
                      <a:pt x="11299" y="3942"/>
                    </a:cubicBezTo>
                    <a:cubicBezTo>
                      <a:pt x="11347" y="3822"/>
                      <a:pt x="11347" y="3703"/>
                      <a:pt x="11287" y="3596"/>
                    </a:cubicBezTo>
                    <a:cubicBezTo>
                      <a:pt x="11204" y="3453"/>
                      <a:pt x="11061" y="3310"/>
                      <a:pt x="10883" y="3215"/>
                    </a:cubicBezTo>
                    <a:lnTo>
                      <a:pt x="10704" y="3132"/>
                    </a:lnTo>
                    <a:lnTo>
                      <a:pt x="9978" y="2810"/>
                    </a:lnTo>
                    <a:lnTo>
                      <a:pt x="9978" y="2810"/>
                    </a:lnTo>
                    <a:cubicBezTo>
                      <a:pt x="10000" y="2814"/>
                      <a:pt x="10020" y="2816"/>
                      <a:pt x="10039" y="2816"/>
                    </a:cubicBezTo>
                    <a:cubicBezTo>
                      <a:pt x="10267" y="2816"/>
                      <a:pt x="10287" y="2572"/>
                      <a:pt x="10287" y="2572"/>
                    </a:cubicBezTo>
                    <a:cubicBezTo>
                      <a:pt x="10073" y="2025"/>
                      <a:pt x="9502" y="1584"/>
                      <a:pt x="9180" y="1394"/>
                    </a:cubicBezTo>
                    <a:cubicBezTo>
                      <a:pt x="9049" y="1310"/>
                      <a:pt x="8966" y="1263"/>
                      <a:pt x="8966" y="1263"/>
                    </a:cubicBezTo>
                    <a:cubicBezTo>
                      <a:pt x="8787" y="1108"/>
                      <a:pt x="8609" y="1048"/>
                      <a:pt x="8442" y="1036"/>
                    </a:cubicBezTo>
                    <a:cubicBezTo>
                      <a:pt x="8408" y="1033"/>
                      <a:pt x="8375" y="1032"/>
                      <a:pt x="8343" y="1032"/>
                    </a:cubicBezTo>
                    <a:cubicBezTo>
                      <a:pt x="8121" y="1032"/>
                      <a:pt x="7966" y="1096"/>
                      <a:pt x="7966" y="1096"/>
                    </a:cubicBezTo>
                    <a:cubicBezTo>
                      <a:pt x="7549" y="1191"/>
                      <a:pt x="6656" y="2025"/>
                      <a:pt x="6644" y="2465"/>
                    </a:cubicBezTo>
                    <a:cubicBezTo>
                      <a:pt x="6628" y="2773"/>
                      <a:pt x="6484" y="2899"/>
                      <a:pt x="6056" y="2899"/>
                    </a:cubicBezTo>
                    <a:cubicBezTo>
                      <a:pt x="5855" y="2899"/>
                      <a:pt x="5593" y="2872"/>
                      <a:pt x="5251" y="2822"/>
                    </a:cubicBezTo>
                    <a:cubicBezTo>
                      <a:pt x="4179" y="2656"/>
                      <a:pt x="3608" y="1489"/>
                      <a:pt x="2858" y="751"/>
                    </a:cubicBezTo>
                    <a:cubicBezTo>
                      <a:pt x="2120" y="36"/>
                      <a:pt x="1239" y="1"/>
                      <a:pt x="1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5"/>
              <p:cNvSpPr/>
              <p:nvPr/>
            </p:nvSpPr>
            <p:spPr>
              <a:xfrm>
                <a:off x="631325" y="3434175"/>
                <a:ext cx="96650" cy="74925"/>
              </a:xfrm>
              <a:custGeom>
                <a:avLst/>
                <a:gdLst/>
                <a:ahLst/>
                <a:cxnLst/>
                <a:rect l="l" t="t" r="r" b="b"/>
                <a:pathLst>
                  <a:path w="3866" h="299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" y="382"/>
                      <a:pt x="203" y="858"/>
                      <a:pt x="322" y="1156"/>
                    </a:cubicBezTo>
                    <a:cubicBezTo>
                      <a:pt x="405" y="1346"/>
                      <a:pt x="357" y="1572"/>
                      <a:pt x="226" y="1739"/>
                    </a:cubicBezTo>
                    <a:lnTo>
                      <a:pt x="167" y="1811"/>
                    </a:lnTo>
                    <a:lnTo>
                      <a:pt x="286" y="2239"/>
                    </a:lnTo>
                    <a:cubicBezTo>
                      <a:pt x="286" y="2239"/>
                      <a:pt x="573" y="1952"/>
                      <a:pt x="853" y="1952"/>
                    </a:cubicBezTo>
                    <a:cubicBezTo>
                      <a:pt x="916" y="1952"/>
                      <a:pt x="978" y="1966"/>
                      <a:pt x="1036" y="2001"/>
                    </a:cubicBezTo>
                    <a:cubicBezTo>
                      <a:pt x="1261" y="2148"/>
                      <a:pt x="2907" y="2996"/>
                      <a:pt x="3537" y="2996"/>
                    </a:cubicBezTo>
                    <a:cubicBezTo>
                      <a:pt x="3772" y="2996"/>
                      <a:pt x="3866" y="2878"/>
                      <a:pt x="3691" y="2561"/>
                    </a:cubicBezTo>
                    <a:cubicBezTo>
                      <a:pt x="3134" y="1500"/>
                      <a:pt x="2008" y="1490"/>
                      <a:pt x="1285" y="1490"/>
                    </a:cubicBezTo>
                    <a:cubicBezTo>
                      <a:pt x="1271" y="1490"/>
                      <a:pt x="1258" y="1490"/>
                      <a:pt x="1245" y="1490"/>
                    </a:cubicBezTo>
                    <a:cubicBezTo>
                      <a:pt x="1179" y="1490"/>
                      <a:pt x="1117" y="1490"/>
                      <a:pt x="1060" y="1489"/>
                    </a:cubicBezTo>
                    <a:cubicBezTo>
                      <a:pt x="381" y="1465"/>
                      <a:pt x="119" y="13"/>
                      <a:pt x="119" y="1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5"/>
              <p:cNvSpPr/>
              <p:nvPr/>
            </p:nvSpPr>
            <p:spPr>
              <a:xfrm>
                <a:off x="613450" y="3414250"/>
                <a:ext cx="557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1060" extrusionOk="0">
                    <a:moveTo>
                      <a:pt x="1725" y="0"/>
                    </a:moveTo>
                    <a:cubicBezTo>
                      <a:pt x="1328" y="0"/>
                      <a:pt x="687" y="264"/>
                      <a:pt x="453" y="453"/>
                    </a:cubicBezTo>
                    <a:cubicBezTo>
                      <a:pt x="1" y="810"/>
                      <a:pt x="858" y="1060"/>
                      <a:pt x="858" y="1060"/>
                    </a:cubicBezTo>
                    <a:cubicBezTo>
                      <a:pt x="858" y="1060"/>
                      <a:pt x="2227" y="357"/>
                      <a:pt x="2013" y="95"/>
                    </a:cubicBezTo>
                    <a:cubicBezTo>
                      <a:pt x="1957" y="28"/>
                      <a:pt x="1854" y="0"/>
                      <a:pt x="17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5"/>
              <p:cNvSpPr/>
              <p:nvPr/>
            </p:nvSpPr>
            <p:spPr>
              <a:xfrm>
                <a:off x="727750" y="3420575"/>
                <a:ext cx="3665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688" extrusionOk="0">
                    <a:moveTo>
                      <a:pt x="882" y="1"/>
                    </a:moveTo>
                    <a:cubicBezTo>
                      <a:pt x="862" y="1"/>
                      <a:pt x="842" y="4"/>
                      <a:pt x="822" y="9"/>
                    </a:cubicBezTo>
                    <a:cubicBezTo>
                      <a:pt x="608" y="69"/>
                      <a:pt x="298" y="152"/>
                      <a:pt x="72" y="223"/>
                    </a:cubicBezTo>
                    <a:cubicBezTo>
                      <a:pt x="1" y="247"/>
                      <a:pt x="1" y="342"/>
                      <a:pt x="72" y="366"/>
                    </a:cubicBezTo>
                    <a:lnTo>
                      <a:pt x="1465" y="688"/>
                    </a:lnTo>
                    <a:cubicBezTo>
                      <a:pt x="1465" y="688"/>
                      <a:pt x="1201" y="1"/>
                      <a:pt x="8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5"/>
              <p:cNvSpPr/>
              <p:nvPr/>
            </p:nvSpPr>
            <p:spPr>
              <a:xfrm>
                <a:off x="820025" y="3507350"/>
                <a:ext cx="40225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956" extrusionOk="0">
                    <a:moveTo>
                      <a:pt x="66" y="0"/>
                    </a:moveTo>
                    <a:cubicBezTo>
                      <a:pt x="45" y="0"/>
                      <a:pt x="23" y="1"/>
                      <a:pt x="1" y="3"/>
                    </a:cubicBezTo>
                    <a:cubicBezTo>
                      <a:pt x="167" y="50"/>
                      <a:pt x="310" y="110"/>
                      <a:pt x="453" y="181"/>
                    </a:cubicBezTo>
                    <a:cubicBezTo>
                      <a:pt x="584" y="253"/>
                      <a:pt x="715" y="324"/>
                      <a:pt x="846" y="419"/>
                    </a:cubicBezTo>
                    <a:cubicBezTo>
                      <a:pt x="989" y="503"/>
                      <a:pt x="1096" y="598"/>
                      <a:pt x="1239" y="681"/>
                    </a:cubicBezTo>
                    <a:lnTo>
                      <a:pt x="1418" y="800"/>
                    </a:lnTo>
                    <a:cubicBezTo>
                      <a:pt x="1477" y="860"/>
                      <a:pt x="1537" y="908"/>
                      <a:pt x="1608" y="955"/>
                    </a:cubicBezTo>
                    <a:cubicBezTo>
                      <a:pt x="1560" y="884"/>
                      <a:pt x="1501" y="824"/>
                      <a:pt x="1465" y="765"/>
                    </a:cubicBezTo>
                    <a:cubicBezTo>
                      <a:pt x="1418" y="705"/>
                      <a:pt x="1358" y="646"/>
                      <a:pt x="1299" y="586"/>
                    </a:cubicBezTo>
                    <a:cubicBezTo>
                      <a:pt x="1179" y="479"/>
                      <a:pt x="1048" y="372"/>
                      <a:pt x="906" y="288"/>
                    </a:cubicBezTo>
                    <a:cubicBezTo>
                      <a:pt x="775" y="205"/>
                      <a:pt x="632" y="134"/>
                      <a:pt x="477" y="74"/>
                    </a:cubicBezTo>
                    <a:cubicBezTo>
                      <a:pt x="353" y="33"/>
                      <a:pt x="211" y="0"/>
                      <a:pt x="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5"/>
              <p:cNvSpPr/>
              <p:nvPr/>
            </p:nvSpPr>
            <p:spPr>
              <a:xfrm>
                <a:off x="819150" y="3519600"/>
                <a:ext cx="41675" cy="28600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114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7" y="72"/>
                      <a:pt x="298" y="168"/>
                      <a:pt x="452" y="251"/>
                    </a:cubicBezTo>
                    <a:cubicBezTo>
                      <a:pt x="583" y="346"/>
                      <a:pt x="738" y="430"/>
                      <a:pt x="869" y="537"/>
                    </a:cubicBezTo>
                    <a:cubicBezTo>
                      <a:pt x="1000" y="632"/>
                      <a:pt x="1131" y="727"/>
                      <a:pt x="1274" y="834"/>
                    </a:cubicBezTo>
                    <a:lnTo>
                      <a:pt x="1667" y="1144"/>
                    </a:lnTo>
                    <a:cubicBezTo>
                      <a:pt x="1607" y="1072"/>
                      <a:pt x="1572" y="1001"/>
                      <a:pt x="1512" y="941"/>
                    </a:cubicBezTo>
                    <a:cubicBezTo>
                      <a:pt x="1453" y="870"/>
                      <a:pt x="1393" y="811"/>
                      <a:pt x="1334" y="751"/>
                    </a:cubicBezTo>
                    <a:cubicBezTo>
                      <a:pt x="1203" y="632"/>
                      <a:pt x="1060" y="525"/>
                      <a:pt x="929" y="418"/>
                    </a:cubicBezTo>
                    <a:cubicBezTo>
                      <a:pt x="798" y="310"/>
                      <a:pt x="643" y="227"/>
                      <a:pt x="500" y="168"/>
                    </a:cubicBezTo>
                    <a:cubicBezTo>
                      <a:pt x="333" y="96"/>
                      <a:pt x="167" y="37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5"/>
              <p:cNvSpPr/>
              <p:nvPr/>
            </p:nvSpPr>
            <p:spPr>
              <a:xfrm>
                <a:off x="740850" y="3523775"/>
                <a:ext cx="71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1299" extrusionOk="0">
                    <a:moveTo>
                      <a:pt x="2870" y="1"/>
                    </a:moveTo>
                    <a:cubicBezTo>
                      <a:pt x="2799" y="120"/>
                      <a:pt x="2727" y="239"/>
                      <a:pt x="2632" y="334"/>
                    </a:cubicBezTo>
                    <a:cubicBezTo>
                      <a:pt x="2584" y="382"/>
                      <a:pt x="2549" y="441"/>
                      <a:pt x="2501" y="489"/>
                    </a:cubicBezTo>
                    <a:cubicBezTo>
                      <a:pt x="2453" y="536"/>
                      <a:pt x="2406" y="572"/>
                      <a:pt x="2346" y="620"/>
                    </a:cubicBezTo>
                    <a:cubicBezTo>
                      <a:pt x="2144" y="798"/>
                      <a:pt x="1894" y="917"/>
                      <a:pt x="1632" y="1013"/>
                    </a:cubicBezTo>
                    <a:lnTo>
                      <a:pt x="1441" y="1072"/>
                    </a:lnTo>
                    <a:lnTo>
                      <a:pt x="1251" y="1108"/>
                    </a:lnTo>
                    <a:lnTo>
                      <a:pt x="1144" y="1144"/>
                    </a:lnTo>
                    <a:lnTo>
                      <a:pt x="1037" y="1155"/>
                    </a:lnTo>
                    <a:cubicBezTo>
                      <a:pt x="965" y="1167"/>
                      <a:pt x="906" y="1167"/>
                      <a:pt x="834" y="1191"/>
                    </a:cubicBezTo>
                    <a:cubicBezTo>
                      <a:pt x="703" y="1203"/>
                      <a:pt x="548" y="1215"/>
                      <a:pt x="417" y="1215"/>
                    </a:cubicBezTo>
                    <a:lnTo>
                      <a:pt x="1" y="1215"/>
                    </a:lnTo>
                    <a:cubicBezTo>
                      <a:pt x="132" y="1239"/>
                      <a:pt x="286" y="1251"/>
                      <a:pt x="417" y="1275"/>
                    </a:cubicBezTo>
                    <a:cubicBezTo>
                      <a:pt x="548" y="1275"/>
                      <a:pt x="679" y="1298"/>
                      <a:pt x="834" y="1298"/>
                    </a:cubicBezTo>
                    <a:cubicBezTo>
                      <a:pt x="894" y="1298"/>
                      <a:pt x="965" y="1275"/>
                      <a:pt x="1037" y="1275"/>
                    </a:cubicBezTo>
                    <a:lnTo>
                      <a:pt x="1144" y="1263"/>
                    </a:lnTo>
                    <a:lnTo>
                      <a:pt x="1251" y="1251"/>
                    </a:lnTo>
                    <a:lnTo>
                      <a:pt x="1453" y="1203"/>
                    </a:lnTo>
                    <a:lnTo>
                      <a:pt x="1668" y="1144"/>
                    </a:lnTo>
                    <a:cubicBezTo>
                      <a:pt x="1953" y="1048"/>
                      <a:pt x="2203" y="905"/>
                      <a:pt x="2406" y="715"/>
                    </a:cubicBezTo>
                    <a:cubicBezTo>
                      <a:pt x="2453" y="667"/>
                      <a:pt x="2513" y="620"/>
                      <a:pt x="2561" y="560"/>
                    </a:cubicBezTo>
                    <a:cubicBezTo>
                      <a:pt x="2608" y="501"/>
                      <a:pt x="2644" y="465"/>
                      <a:pt x="2691" y="382"/>
                    </a:cubicBezTo>
                    <a:cubicBezTo>
                      <a:pt x="2763" y="263"/>
                      <a:pt x="2846" y="132"/>
                      <a:pt x="28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5"/>
              <p:cNvSpPr/>
              <p:nvPr/>
            </p:nvSpPr>
            <p:spPr>
              <a:xfrm>
                <a:off x="699175" y="3553250"/>
                <a:ext cx="2742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08" extrusionOk="0">
                    <a:moveTo>
                      <a:pt x="1" y="0"/>
                    </a:moveTo>
                    <a:cubicBezTo>
                      <a:pt x="72" y="60"/>
                      <a:pt x="167" y="119"/>
                      <a:pt x="251" y="143"/>
                    </a:cubicBezTo>
                    <a:cubicBezTo>
                      <a:pt x="346" y="179"/>
                      <a:pt x="429" y="203"/>
                      <a:pt x="537" y="203"/>
                    </a:cubicBezTo>
                    <a:cubicBezTo>
                      <a:pt x="564" y="206"/>
                      <a:pt x="593" y="208"/>
                      <a:pt x="623" y="208"/>
                    </a:cubicBezTo>
                    <a:cubicBezTo>
                      <a:pt x="694" y="208"/>
                      <a:pt x="767" y="199"/>
                      <a:pt x="834" y="191"/>
                    </a:cubicBezTo>
                    <a:cubicBezTo>
                      <a:pt x="918" y="179"/>
                      <a:pt x="1013" y="143"/>
                      <a:pt x="1096" y="84"/>
                    </a:cubicBezTo>
                    <a:lnTo>
                      <a:pt x="1096" y="84"/>
                    </a:lnTo>
                    <a:cubicBezTo>
                      <a:pt x="1001" y="90"/>
                      <a:pt x="909" y="93"/>
                      <a:pt x="818" y="93"/>
                    </a:cubicBezTo>
                    <a:cubicBezTo>
                      <a:pt x="727" y="93"/>
                      <a:pt x="638" y="90"/>
                      <a:pt x="548" y="84"/>
                    </a:cubicBezTo>
                    <a:cubicBezTo>
                      <a:pt x="465" y="84"/>
                      <a:pt x="370" y="72"/>
                      <a:pt x="287" y="60"/>
                    </a:cubicBezTo>
                    <a:cubicBezTo>
                      <a:pt x="179" y="36"/>
                      <a:pt x="108" y="12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5"/>
              <p:cNvSpPr/>
              <p:nvPr/>
            </p:nvSpPr>
            <p:spPr>
              <a:xfrm>
                <a:off x="678950" y="3544625"/>
                <a:ext cx="184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286" extrusionOk="0">
                    <a:moveTo>
                      <a:pt x="738" y="0"/>
                    </a:moveTo>
                    <a:lnTo>
                      <a:pt x="738" y="0"/>
                    </a:lnTo>
                    <a:cubicBezTo>
                      <a:pt x="595" y="48"/>
                      <a:pt x="500" y="83"/>
                      <a:pt x="381" y="131"/>
                    </a:cubicBezTo>
                    <a:cubicBezTo>
                      <a:pt x="322" y="167"/>
                      <a:pt x="262" y="179"/>
                      <a:pt x="191" y="179"/>
                    </a:cubicBezTo>
                    <a:cubicBezTo>
                      <a:pt x="143" y="202"/>
                      <a:pt x="72" y="226"/>
                      <a:pt x="0" y="238"/>
                    </a:cubicBezTo>
                    <a:cubicBezTo>
                      <a:pt x="72" y="262"/>
                      <a:pt x="143" y="286"/>
                      <a:pt x="214" y="286"/>
                    </a:cubicBezTo>
                    <a:cubicBezTo>
                      <a:pt x="286" y="286"/>
                      <a:pt x="357" y="286"/>
                      <a:pt x="417" y="250"/>
                    </a:cubicBezTo>
                    <a:cubicBezTo>
                      <a:pt x="476" y="226"/>
                      <a:pt x="536" y="191"/>
                      <a:pt x="595" y="143"/>
                    </a:cubicBezTo>
                    <a:cubicBezTo>
                      <a:pt x="643" y="119"/>
                      <a:pt x="703" y="60"/>
                      <a:pt x="7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5"/>
              <p:cNvSpPr/>
              <p:nvPr/>
            </p:nvSpPr>
            <p:spPr>
              <a:xfrm>
                <a:off x="645300" y="3540150"/>
                <a:ext cx="336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51" extrusionOk="0">
                    <a:moveTo>
                      <a:pt x="1346" y="0"/>
                    </a:moveTo>
                    <a:cubicBezTo>
                      <a:pt x="1251" y="48"/>
                      <a:pt x="1132" y="72"/>
                      <a:pt x="1025" y="84"/>
                    </a:cubicBezTo>
                    <a:cubicBezTo>
                      <a:pt x="906" y="108"/>
                      <a:pt x="798" y="119"/>
                      <a:pt x="679" y="119"/>
                    </a:cubicBezTo>
                    <a:cubicBezTo>
                      <a:pt x="560" y="119"/>
                      <a:pt x="453" y="119"/>
                      <a:pt x="358" y="143"/>
                    </a:cubicBezTo>
                    <a:cubicBezTo>
                      <a:pt x="271" y="143"/>
                      <a:pt x="189" y="138"/>
                      <a:pt x="112" y="138"/>
                    </a:cubicBezTo>
                    <a:cubicBezTo>
                      <a:pt x="74" y="138"/>
                      <a:pt x="36" y="139"/>
                      <a:pt x="1" y="143"/>
                    </a:cubicBezTo>
                    <a:cubicBezTo>
                      <a:pt x="96" y="191"/>
                      <a:pt x="215" y="215"/>
                      <a:pt x="334" y="239"/>
                    </a:cubicBezTo>
                    <a:cubicBezTo>
                      <a:pt x="394" y="239"/>
                      <a:pt x="453" y="250"/>
                      <a:pt x="513" y="250"/>
                    </a:cubicBezTo>
                    <a:lnTo>
                      <a:pt x="691" y="250"/>
                    </a:lnTo>
                    <a:cubicBezTo>
                      <a:pt x="810" y="250"/>
                      <a:pt x="929" y="239"/>
                      <a:pt x="1049" y="191"/>
                    </a:cubicBezTo>
                    <a:cubicBezTo>
                      <a:pt x="1156" y="167"/>
                      <a:pt x="1275" y="108"/>
                      <a:pt x="13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5"/>
              <p:cNvSpPr/>
              <p:nvPr/>
            </p:nvSpPr>
            <p:spPr>
              <a:xfrm>
                <a:off x="665550" y="3440300"/>
                <a:ext cx="36325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483" extrusionOk="0">
                    <a:moveTo>
                      <a:pt x="121" y="1"/>
                    </a:moveTo>
                    <a:cubicBezTo>
                      <a:pt x="82" y="1"/>
                      <a:pt x="42" y="2"/>
                      <a:pt x="0" y="6"/>
                    </a:cubicBezTo>
                    <a:cubicBezTo>
                      <a:pt x="262" y="77"/>
                      <a:pt x="500" y="149"/>
                      <a:pt x="727" y="244"/>
                    </a:cubicBezTo>
                    <a:cubicBezTo>
                      <a:pt x="858" y="268"/>
                      <a:pt x="977" y="315"/>
                      <a:pt x="1084" y="363"/>
                    </a:cubicBezTo>
                    <a:cubicBezTo>
                      <a:pt x="1215" y="387"/>
                      <a:pt x="1334" y="446"/>
                      <a:pt x="1453" y="482"/>
                    </a:cubicBezTo>
                    <a:cubicBezTo>
                      <a:pt x="1239" y="304"/>
                      <a:pt x="1001" y="196"/>
                      <a:pt x="762" y="113"/>
                    </a:cubicBezTo>
                    <a:cubicBezTo>
                      <a:pt x="643" y="65"/>
                      <a:pt x="524" y="30"/>
                      <a:pt x="393" y="18"/>
                    </a:cubicBezTo>
                    <a:cubicBezTo>
                      <a:pt x="301" y="9"/>
                      <a:pt x="214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5"/>
              <p:cNvSpPr/>
              <p:nvPr/>
            </p:nvSpPr>
            <p:spPr>
              <a:xfrm>
                <a:off x="663475" y="3449075"/>
                <a:ext cx="312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489" extrusionOk="0">
                    <a:moveTo>
                      <a:pt x="0" y="0"/>
                    </a:moveTo>
                    <a:cubicBezTo>
                      <a:pt x="202" y="83"/>
                      <a:pt x="417" y="155"/>
                      <a:pt x="619" y="250"/>
                    </a:cubicBezTo>
                    <a:cubicBezTo>
                      <a:pt x="726" y="298"/>
                      <a:pt x="833" y="334"/>
                      <a:pt x="917" y="381"/>
                    </a:cubicBezTo>
                    <a:cubicBezTo>
                      <a:pt x="1024" y="417"/>
                      <a:pt x="1131" y="453"/>
                      <a:pt x="1250" y="488"/>
                    </a:cubicBezTo>
                    <a:cubicBezTo>
                      <a:pt x="1084" y="322"/>
                      <a:pt x="881" y="214"/>
                      <a:pt x="667" y="131"/>
                    </a:cubicBezTo>
                    <a:cubicBezTo>
                      <a:pt x="560" y="83"/>
                      <a:pt x="464" y="60"/>
                      <a:pt x="345" y="24"/>
                    </a:cubicBezTo>
                    <a:cubicBezTo>
                      <a:pt x="238" y="12"/>
                      <a:pt x="119" y="0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5"/>
              <p:cNvSpPr/>
              <p:nvPr/>
            </p:nvSpPr>
            <p:spPr>
              <a:xfrm>
                <a:off x="656025" y="3412150"/>
                <a:ext cx="8692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680" extrusionOk="0">
                    <a:moveTo>
                      <a:pt x="3477" y="1"/>
                    </a:moveTo>
                    <a:cubicBezTo>
                      <a:pt x="3346" y="1"/>
                      <a:pt x="3215" y="25"/>
                      <a:pt x="3096" y="60"/>
                    </a:cubicBezTo>
                    <a:cubicBezTo>
                      <a:pt x="2965" y="84"/>
                      <a:pt x="2846" y="132"/>
                      <a:pt x="2727" y="179"/>
                    </a:cubicBezTo>
                    <a:cubicBezTo>
                      <a:pt x="2608" y="239"/>
                      <a:pt x="2489" y="287"/>
                      <a:pt x="2382" y="358"/>
                    </a:cubicBezTo>
                    <a:cubicBezTo>
                      <a:pt x="2274" y="417"/>
                      <a:pt x="2167" y="489"/>
                      <a:pt x="2084" y="560"/>
                    </a:cubicBezTo>
                    <a:cubicBezTo>
                      <a:pt x="1739" y="489"/>
                      <a:pt x="1393" y="441"/>
                      <a:pt x="1060" y="429"/>
                    </a:cubicBezTo>
                    <a:cubicBezTo>
                      <a:pt x="971" y="423"/>
                      <a:pt x="881" y="420"/>
                      <a:pt x="792" y="420"/>
                    </a:cubicBezTo>
                    <a:cubicBezTo>
                      <a:pt x="703" y="420"/>
                      <a:pt x="614" y="423"/>
                      <a:pt x="524" y="429"/>
                    </a:cubicBezTo>
                    <a:cubicBezTo>
                      <a:pt x="346" y="441"/>
                      <a:pt x="179" y="465"/>
                      <a:pt x="0" y="501"/>
                    </a:cubicBezTo>
                    <a:cubicBezTo>
                      <a:pt x="87" y="498"/>
                      <a:pt x="174" y="496"/>
                      <a:pt x="261" y="496"/>
                    </a:cubicBezTo>
                    <a:cubicBezTo>
                      <a:pt x="523" y="496"/>
                      <a:pt x="786" y="510"/>
                      <a:pt x="1036" y="537"/>
                    </a:cubicBezTo>
                    <a:cubicBezTo>
                      <a:pt x="1382" y="560"/>
                      <a:pt x="1727" y="620"/>
                      <a:pt x="2072" y="679"/>
                    </a:cubicBezTo>
                    <a:lnTo>
                      <a:pt x="2096" y="679"/>
                    </a:lnTo>
                    <a:lnTo>
                      <a:pt x="2132" y="668"/>
                    </a:lnTo>
                    <a:cubicBezTo>
                      <a:pt x="2215" y="596"/>
                      <a:pt x="2322" y="525"/>
                      <a:pt x="2429" y="441"/>
                    </a:cubicBezTo>
                    <a:cubicBezTo>
                      <a:pt x="2525" y="370"/>
                      <a:pt x="2632" y="310"/>
                      <a:pt x="2751" y="251"/>
                    </a:cubicBezTo>
                    <a:cubicBezTo>
                      <a:pt x="2870" y="191"/>
                      <a:pt x="2977" y="144"/>
                      <a:pt x="3108" y="120"/>
                    </a:cubicBezTo>
                    <a:cubicBezTo>
                      <a:pt x="3227" y="60"/>
                      <a:pt x="3358" y="25"/>
                      <a:pt x="34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5"/>
              <p:cNvSpPr/>
              <p:nvPr/>
            </p:nvSpPr>
            <p:spPr>
              <a:xfrm>
                <a:off x="871525" y="3654750"/>
                <a:ext cx="71750" cy="10627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4251" extrusionOk="0">
                    <a:moveTo>
                      <a:pt x="2870" y="0"/>
                    </a:moveTo>
                    <a:lnTo>
                      <a:pt x="2870" y="0"/>
                    </a:lnTo>
                    <a:cubicBezTo>
                      <a:pt x="2429" y="84"/>
                      <a:pt x="2036" y="346"/>
                      <a:pt x="1691" y="643"/>
                    </a:cubicBezTo>
                    <a:cubicBezTo>
                      <a:pt x="1334" y="941"/>
                      <a:pt x="1060" y="1310"/>
                      <a:pt x="822" y="1691"/>
                    </a:cubicBezTo>
                    <a:cubicBezTo>
                      <a:pt x="584" y="2084"/>
                      <a:pt x="429" y="2501"/>
                      <a:pt x="274" y="2929"/>
                    </a:cubicBezTo>
                    <a:cubicBezTo>
                      <a:pt x="203" y="3155"/>
                      <a:pt x="155" y="3358"/>
                      <a:pt x="96" y="3584"/>
                    </a:cubicBezTo>
                    <a:cubicBezTo>
                      <a:pt x="72" y="3810"/>
                      <a:pt x="24" y="4037"/>
                      <a:pt x="1" y="4251"/>
                    </a:cubicBezTo>
                    <a:cubicBezTo>
                      <a:pt x="60" y="4037"/>
                      <a:pt x="96" y="3822"/>
                      <a:pt x="155" y="3596"/>
                    </a:cubicBezTo>
                    <a:cubicBezTo>
                      <a:pt x="239" y="3382"/>
                      <a:pt x="298" y="3167"/>
                      <a:pt x="370" y="2965"/>
                    </a:cubicBezTo>
                    <a:lnTo>
                      <a:pt x="489" y="2644"/>
                    </a:lnTo>
                    <a:lnTo>
                      <a:pt x="548" y="2501"/>
                    </a:lnTo>
                    <a:cubicBezTo>
                      <a:pt x="572" y="2453"/>
                      <a:pt x="596" y="2393"/>
                      <a:pt x="620" y="2346"/>
                    </a:cubicBezTo>
                    <a:lnTo>
                      <a:pt x="774" y="2048"/>
                    </a:lnTo>
                    <a:cubicBezTo>
                      <a:pt x="810" y="1965"/>
                      <a:pt x="870" y="1858"/>
                      <a:pt x="929" y="1774"/>
                    </a:cubicBezTo>
                    <a:cubicBezTo>
                      <a:pt x="1167" y="1393"/>
                      <a:pt x="1441" y="1036"/>
                      <a:pt x="1751" y="727"/>
                    </a:cubicBezTo>
                    <a:cubicBezTo>
                      <a:pt x="1917" y="584"/>
                      <a:pt x="2084" y="429"/>
                      <a:pt x="2275" y="298"/>
                    </a:cubicBezTo>
                    <a:cubicBezTo>
                      <a:pt x="2453" y="179"/>
                      <a:pt x="2656" y="72"/>
                      <a:pt x="28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5"/>
              <p:cNvSpPr/>
              <p:nvPr/>
            </p:nvSpPr>
            <p:spPr>
              <a:xfrm>
                <a:off x="834025" y="3782450"/>
                <a:ext cx="142000" cy="149450"/>
              </a:xfrm>
              <a:custGeom>
                <a:avLst/>
                <a:gdLst/>
                <a:ahLst/>
                <a:cxnLst/>
                <a:rect l="l" t="t" r="r" b="b"/>
                <a:pathLst>
                  <a:path w="5680" h="5978" extrusionOk="0">
                    <a:moveTo>
                      <a:pt x="0" y="2524"/>
                    </a:moveTo>
                    <a:lnTo>
                      <a:pt x="0" y="2524"/>
                    </a:lnTo>
                    <a:cubicBezTo>
                      <a:pt x="60" y="2596"/>
                      <a:pt x="143" y="2679"/>
                      <a:pt x="203" y="2739"/>
                    </a:cubicBezTo>
                    <a:cubicBezTo>
                      <a:pt x="262" y="2798"/>
                      <a:pt x="322" y="2870"/>
                      <a:pt x="393" y="2929"/>
                    </a:cubicBezTo>
                    <a:cubicBezTo>
                      <a:pt x="524" y="3048"/>
                      <a:pt x="679" y="3179"/>
                      <a:pt x="822" y="3286"/>
                    </a:cubicBezTo>
                    <a:cubicBezTo>
                      <a:pt x="1120" y="3524"/>
                      <a:pt x="1453" y="3703"/>
                      <a:pt x="1810" y="3810"/>
                    </a:cubicBezTo>
                    <a:cubicBezTo>
                      <a:pt x="2143" y="3965"/>
                      <a:pt x="2501" y="4084"/>
                      <a:pt x="2882" y="4179"/>
                    </a:cubicBezTo>
                    <a:cubicBezTo>
                      <a:pt x="3060" y="4227"/>
                      <a:pt x="3239" y="4251"/>
                      <a:pt x="3429" y="4286"/>
                    </a:cubicBezTo>
                    <a:cubicBezTo>
                      <a:pt x="3568" y="4298"/>
                      <a:pt x="3718" y="4309"/>
                      <a:pt x="3858" y="4310"/>
                    </a:cubicBezTo>
                    <a:lnTo>
                      <a:pt x="3858" y="4310"/>
                    </a:lnTo>
                    <a:cubicBezTo>
                      <a:pt x="3536" y="4286"/>
                      <a:pt x="3215" y="4203"/>
                      <a:pt x="2905" y="4120"/>
                    </a:cubicBezTo>
                    <a:cubicBezTo>
                      <a:pt x="2548" y="4012"/>
                      <a:pt x="2191" y="3893"/>
                      <a:pt x="1870" y="3727"/>
                    </a:cubicBezTo>
                    <a:cubicBezTo>
                      <a:pt x="1536" y="3584"/>
                      <a:pt x="1215" y="3405"/>
                      <a:pt x="893" y="3191"/>
                    </a:cubicBezTo>
                    <a:cubicBezTo>
                      <a:pt x="584" y="3000"/>
                      <a:pt x="286" y="2762"/>
                      <a:pt x="0" y="2524"/>
                    </a:cubicBezTo>
                    <a:close/>
                    <a:moveTo>
                      <a:pt x="1524" y="0"/>
                    </a:moveTo>
                    <a:cubicBezTo>
                      <a:pt x="1524" y="572"/>
                      <a:pt x="1667" y="1155"/>
                      <a:pt x="1893" y="1691"/>
                    </a:cubicBezTo>
                    <a:cubicBezTo>
                      <a:pt x="2120" y="2227"/>
                      <a:pt x="2429" y="2739"/>
                      <a:pt x="2786" y="3191"/>
                    </a:cubicBezTo>
                    <a:lnTo>
                      <a:pt x="3072" y="3536"/>
                    </a:lnTo>
                    <a:cubicBezTo>
                      <a:pt x="3155" y="3643"/>
                      <a:pt x="3263" y="3751"/>
                      <a:pt x="3370" y="3846"/>
                    </a:cubicBezTo>
                    <a:cubicBezTo>
                      <a:pt x="3513" y="4012"/>
                      <a:pt x="3691" y="4167"/>
                      <a:pt x="3858" y="4310"/>
                    </a:cubicBezTo>
                    <a:lnTo>
                      <a:pt x="3858" y="4310"/>
                    </a:lnTo>
                    <a:cubicBezTo>
                      <a:pt x="3858" y="4310"/>
                      <a:pt x="3858" y="4310"/>
                      <a:pt x="3858" y="4310"/>
                    </a:cubicBezTo>
                    <a:lnTo>
                      <a:pt x="3858" y="4310"/>
                    </a:lnTo>
                    <a:cubicBezTo>
                      <a:pt x="3858" y="4310"/>
                      <a:pt x="3858" y="4310"/>
                      <a:pt x="3858" y="4310"/>
                    </a:cubicBezTo>
                    <a:cubicBezTo>
                      <a:pt x="3858" y="4310"/>
                      <a:pt x="3858" y="4310"/>
                      <a:pt x="3858" y="4310"/>
                    </a:cubicBezTo>
                    <a:lnTo>
                      <a:pt x="3858" y="4310"/>
                    </a:lnTo>
                    <a:cubicBezTo>
                      <a:pt x="3862" y="4310"/>
                      <a:pt x="3866" y="4310"/>
                      <a:pt x="3870" y="4310"/>
                    </a:cubicBezTo>
                    <a:cubicBezTo>
                      <a:pt x="3906" y="4346"/>
                      <a:pt x="3953" y="4382"/>
                      <a:pt x="3989" y="4417"/>
                    </a:cubicBezTo>
                    <a:cubicBezTo>
                      <a:pt x="4096" y="4524"/>
                      <a:pt x="4215" y="4596"/>
                      <a:pt x="4334" y="4679"/>
                    </a:cubicBezTo>
                    <a:lnTo>
                      <a:pt x="4691" y="4941"/>
                    </a:lnTo>
                    <a:cubicBezTo>
                      <a:pt x="4930" y="5096"/>
                      <a:pt x="5168" y="5251"/>
                      <a:pt x="5418" y="5394"/>
                    </a:cubicBezTo>
                    <a:cubicBezTo>
                      <a:pt x="5513" y="5596"/>
                      <a:pt x="5584" y="5787"/>
                      <a:pt x="5680" y="5977"/>
                    </a:cubicBezTo>
                    <a:cubicBezTo>
                      <a:pt x="5620" y="5787"/>
                      <a:pt x="5537" y="5572"/>
                      <a:pt x="5465" y="5382"/>
                    </a:cubicBezTo>
                    <a:lnTo>
                      <a:pt x="4751" y="4894"/>
                    </a:lnTo>
                    <a:cubicBezTo>
                      <a:pt x="4525" y="4715"/>
                      <a:pt x="4310" y="4548"/>
                      <a:pt x="4084" y="4358"/>
                    </a:cubicBezTo>
                    <a:cubicBezTo>
                      <a:pt x="3870" y="4167"/>
                      <a:pt x="3656" y="3965"/>
                      <a:pt x="3453" y="3762"/>
                    </a:cubicBezTo>
                    <a:cubicBezTo>
                      <a:pt x="3358" y="3655"/>
                      <a:pt x="3251" y="3548"/>
                      <a:pt x="3155" y="3453"/>
                    </a:cubicBezTo>
                    <a:lnTo>
                      <a:pt x="2882" y="3120"/>
                    </a:lnTo>
                    <a:cubicBezTo>
                      <a:pt x="2524" y="2679"/>
                      <a:pt x="2203" y="2179"/>
                      <a:pt x="1965" y="1667"/>
                    </a:cubicBezTo>
                    <a:cubicBezTo>
                      <a:pt x="1905" y="1524"/>
                      <a:pt x="1846" y="1393"/>
                      <a:pt x="1810" y="1262"/>
                    </a:cubicBezTo>
                    <a:lnTo>
                      <a:pt x="1727" y="1048"/>
                    </a:lnTo>
                    <a:lnTo>
                      <a:pt x="1667" y="845"/>
                    </a:lnTo>
                    <a:cubicBezTo>
                      <a:pt x="1596" y="572"/>
                      <a:pt x="1536" y="274"/>
                      <a:pt x="15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5"/>
              <p:cNvSpPr/>
              <p:nvPr/>
            </p:nvSpPr>
            <p:spPr>
              <a:xfrm>
                <a:off x="766150" y="3925325"/>
                <a:ext cx="117900" cy="1568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6275" extrusionOk="0">
                    <a:moveTo>
                      <a:pt x="4716" y="0"/>
                    </a:moveTo>
                    <a:cubicBezTo>
                      <a:pt x="4716" y="83"/>
                      <a:pt x="4668" y="155"/>
                      <a:pt x="4644" y="238"/>
                    </a:cubicBezTo>
                    <a:cubicBezTo>
                      <a:pt x="4597" y="310"/>
                      <a:pt x="4549" y="381"/>
                      <a:pt x="4513" y="441"/>
                    </a:cubicBezTo>
                    <a:cubicBezTo>
                      <a:pt x="4418" y="572"/>
                      <a:pt x="4299" y="691"/>
                      <a:pt x="4180" y="810"/>
                    </a:cubicBezTo>
                    <a:cubicBezTo>
                      <a:pt x="3942" y="1036"/>
                      <a:pt x="3680" y="1250"/>
                      <a:pt x="3418" y="1453"/>
                    </a:cubicBezTo>
                    <a:cubicBezTo>
                      <a:pt x="2906" y="1881"/>
                      <a:pt x="2418" y="2346"/>
                      <a:pt x="1965" y="2834"/>
                    </a:cubicBezTo>
                    <a:cubicBezTo>
                      <a:pt x="1513" y="3334"/>
                      <a:pt x="1096" y="3870"/>
                      <a:pt x="763" y="4429"/>
                    </a:cubicBezTo>
                    <a:cubicBezTo>
                      <a:pt x="715" y="4489"/>
                      <a:pt x="667" y="4560"/>
                      <a:pt x="620" y="4644"/>
                    </a:cubicBezTo>
                    <a:lnTo>
                      <a:pt x="501" y="4858"/>
                    </a:lnTo>
                    <a:cubicBezTo>
                      <a:pt x="417" y="5001"/>
                      <a:pt x="358" y="5155"/>
                      <a:pt x="275" y="5310"/>
                    </a:cubicBezTo>
                    <a:cubicBezTo>
                      <a:pt x="251" y="5382"/>
                      <a:pt x="215" y="5477"/>
                      <a:pt x="191" y="5548"/>
                    </a:cubicBezTo>
                    <a:lnTo>
                      <a:pt x="132" y="5798"/>
                    </a:lnTo>
                    <a:cubicBezTo>
                      <a:pt x="72" y="5953"/>
                      <a:pt x="48" y="6108"/>
                      <a:pt x="1" y="6275"/>
                    </a:cubicBezTo>
                    <a:cubicBezTo>
                      <a:pt x="60" y="6108"/>
                      <a:pt x="108" y="5953"/>
                      <a:pt x="167" y="5798"/>
                    </a:cubicBezTo>
                    <a:lnTo>
                      <a:pt x="263" y="5572"/>
                    </a:lnTo>
                    <a:cubicBezTo>
                      <a:pt x="298" y="5501"/>
                      <a:pt x="322" y="5429"/>
                      <a:pt x="370" y="5358"/>
                    </a:cubicBezTo>
                    <a:cubicBezTo>
                      <a:pt x="465" y="5203"/>
                      <a:pt x="525" y="5036"/>
                      <a:pt x="608" y="4905"/>
                    </a:cubicBezTo>
                    <a:lnTo>
                      <a:pt x="727" y="4703"/>
                    </a:lnTo>
                    <a:cubicBezTo>
                      <a:pt x="775" y="4620"/>
                      <a:pt x="822" y="4560"/>
                      <a:pt x="858" y="4489"/>
                    </a:cubicBezTo>
                    <a:cubicBezTo>
                      <a:pt x="1215" y="3941"/>
                      <a:pt x="1632" y="3417"/>
                      <a:pt x="2084" y="2929"/>
                    </a:cubicBezTo>
                    <a:cubicBezTo>
                      <a:pt x="2513" y="2441"/>
                      <a:pt x="3001" y="1977"/>
                      <a:pt x="3501" y="1524"/>
                    </a:cubicBezTo>
                    <a:cubicBezTo>
                      <a:pt x="3739" y="1310"/>
                      <a:pt x="4001" y="1095"/>
                      <a:pt x="4227" y="845"/>
                    </a:cubicBezTo>
                    <a:cubicBezTo>
                      <a:pt x="4346" y="726"/>
                      <a:pt x="4454" y="595"/>
                      <a:pt x="4537" y="453"/>
                    </a:cubicBezTo>
                    <a:cubicBezTo>
                      <a:pt x="4632" y="322"/>
                      <a:pt x="4716" y="155"/>
                      <a:pt x="47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5"/>
              <p:cNvSpPr/>
              <p:nvPr/>
            </p:nvSpPr>
            <p:spPr>
              <a:xfrm>
                <a:off x="734000" y="4133975"/>
                <a:ext cx="289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580" extrusionOk="0">
                    <a:moveTo>
                      <a:pt x="382" y="0"/>
                    </a:moveTo>
                    <a:lnTo>
                      <a:pt x="382" y="0"/>
                    </a:lnTo>
                    <a:cubicBezTo>
                      <a:pt x="275" y="191"/>
                      <a:pt x="203" y="405"/>
                      <a:pt x="120" y="608"/>
                    </a:cubicBezTo>
                    <a:cubicBezTo>
                      <a:pt x="60" y="846"/>
                      <a:pt x="1" y="1072"/>
                      <a:pt x="25" y="1298"/>
                    </a:cubicBezTo>
                    <a:cubicBezTo>
                      <a:pt x="25" y="1358"/>
                      <a:pt x="37" y="1417"/>
                      <a:pt x="60" y="1477"/>
                    </a:cubicBezTo>
                    <a:cubicBezTo>
                      <a:pt x="84" y="1501"/>
                      <a:pt x="108" y="1536"/>
                      <a:pt x="144" y="1548"/>
                    </a:cubicBezTo>
                    <a:cubicBezTo>
                      <a:pt x="168" y="1560"/>
                      <a:pt x="203" y="1572"/>
                      <a:pt x="227" y="1572"/>
                    </a:cubicBezTo>
                    <a:lnTo>
                      <a:pt x="239" y="1572"/>
                    </a:lnTo>
                    <a:cubicBezTo>
                      <a:pt x="265" y="1577"/>
                      <a:pt x="291" y="1580"/>
                      <a:pt x="317" y="1580"/>
                    </a:cubicBezTo>
                    <a:cubicBezTo>
                      <a:pt x="410" y="1580"/>
                      <a:pt x="501" y="1550"/>
                      <a:pt x="584" y="1512"/>
                    </a:cubicBezTo>
                    <a:cubicBezTo>
                      <a:pt x="775" y="1441"/>
                      <a:pt x="941" y="1322"/>
                      <a:pt x="1096" y="1203"/>
                    </a:cubicBezTo>
                    <a:cubicBezTo>
                      <a:pt x="1108" y="1191"/>
                      <a:pt x="1120" y="1179"/>
                      <a:pt x="1156" y="1155"/>
                    </a:cubicBezTo>
                    <a:lnTo>
                      <a:pt x="1156" y="1155"/>
                    </a:lnTo>
                    <a:cubicBezTo>
                      <a:pt x="953" y="1262"/>
                      <a:pt x="763" y="1370"/>
                      <a:pt x="572" y="1429"/>
                    </a:cubicBezTo>
                    <a:cubicBezTo>
                      <a:pt x="497" y="1446"/>
                      <a:pt x="421" y="1463"/>
                      <a:pt x="353" y="1463"/>
                    </a:cubicBezTo>
                    <a:cubicBezTo>
                      <a:pt x="326" y="1463"/>
                      <a:pt x="299" y="1460"/>
                      <a:pt x="275" y="1453"/>
                    </a:cubicBezTo>
                    <a:cubicBezTo>
                      <a:pt x="239" y="1453"/>
                      <a:pt x="227" y="1441"/>
                      <a:pt x="215" y="1429"/>
                    </a:cubicBezTo>
                    <a:cubicBezTo>
                      <a:pt x="203" y="1417"/>
                      <a:pt x="179" y="1417"/>
                      <a:pt x="179" y="1393"/>
                    </a:cubicBezTo>
                    <a:cubicBezTo>
                      <a:pt x="168" y="1370"/>
                      <a:pt x="156" y="1322"/>
                      <a:pt x="156" y="1262"/>
                    </a:cubicBezTo>
                    <a:cubicBezTo>
                      <a:pt x="144" y="1060"/>
                      <a:pt x="179" y="846"/>
                      <a:pt x="227" y="643"/>
                    </a:cubicBezTo>
                    <a:cubicBezTo>
                      <a:pt x="275" y="429"/>
                      <a:pt x="334" y="227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5"/>
              <p:cNvSpPr/>
              <p:nvPr/>
            </p:nvSpPr>
            <p:spPr>
              <a:xfrm>
                <a:off x="635175" y="4201550"/>
                <a:ext cx="449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846" extrusionOk="0">
                    <a:moveTo>
                      <a:pt x="1799" y="0"/>
                    </a:moveTo>
                    <a:lnTo>
                      <a:pt x="1799" y="0"/>
                    </a:lnTo>
                    <a:cubicBezTo>
                      <a:pt x="1727" y="226"/>
                      <a:pt x="1632" y="453"/>
                      <a:pt x="1501" y="631"/>
                    </a:cubicBezTo>
                    <a:cubicBezTo>
                      <a:pt x="1442" y="714"/>
                      <a:pt x="1358" y="798"/>
                      <a:pt x="1263" y="798"/>
                    </a:cubicBezTo>
                    <a:cubicBezTo>
                      <a:pt x="1144" y="798"/>
                      <a:pt x="1025" y="810"/>
                      <a:pt x="906" y="834"/>
                    </a:cubicBezTo>
                    <a:cubicBezTo>
                      <a:pt x="668" y="881"/>
                      <a:pt x="430" y="976"/>
                      <a:pt x="251" y="1155"/>
                    </a:cubicBezTo>
                    <a:cubicBezTo>
                      <a:pt x="168" y="1238"/>
                      <a:pt x="84" y="1345"/>
                      <a:pt x="49" y="1488"/>
                    </a:cubicBezTo>
                    <a:cubicBezTo>
                      <a:pt x="1" y="1607"/>
                      <a:pt x="13" y="1726"/>
                      <a:pt x="25" y="1846"/>
                    </a:cubicBezTo>
                    <a:cubicBezTo>
                      <a:pt x="49" y="1607"/>
                      <a:pt x="132" y="1393"/>
                      <a:pt x="311" y="1250"/>
                    </a:cubicBezTo>
                    <a:cubicBezTo>
                      <a:pt x="406" y="1191"/>
                      <a:pt x="501" y="1131"/>
                      <a:pt x="608" y="1095"/>
                    </a:cubicBezTo>
                    <a:cubicBezTo>
                      <a:pt x="715" y="1048"/>
                      <a:pt x="822" y="1000"/>
                      <a:pt x="942" y="988"/>
                    </a:cubicBezTo>
                    <a:cubicBezTo>
                      <a:pt x="1061" y="953"/>
                      <a:pt x="1156" y="941"/>
                      <a:pt x="1275" y="929"/>
                    </a:cubicBezTo>
                    <a:cubicBezTo>
                      <a:pt x="1311" y="929"/>
                      <a:pt x="1358" y="917"/>
                      <a:pt x="1382" y="893"/>
                    </a:cubicBezTo>
                    <a:cubicBezTo>
                      <a:pt x="1418" y="881"/>
                      <a:pt x="1442" y="869"/>
                      <a:pt x="1477" y="834"/>
                    </a:cubicBezTo>
                    <a:cubicBezTo>
                      <a:pt x="1513" y="798"/>
                      <a:pt x="1561" y="750"/>
                      <a:pt x="1596" y="691"/>
                    </a:cubicBezTo>
                    <a:cubicBezTo>
                      <a:pt x="1715" y="476"/>
                      <a:pt x="1775" y="238"/>
                      <a:pt x="17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5"/>
              <p:cNvSpPr/>
              <p:nvPr/>
            </p:nvSpPr>
            <p:spPr>
              <a:xfrm>
                <a:off x="1057850" y="4201550"/>
                <a:ext cx="449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846" extrusionOk="0">
                    <a:moveTo>
                      <a:pt x="1799" y="0"/>
                    </a:moveTo>
                    <a:cubicBezTo>
                      <a:pt x="1727" y="226"/>
                      <a:pt x="1632" y="453"/>
                      <a:pt x="1501" y="631"/>
                    </a:cubicBezTo>
                    <a:cubicBezTo>
                      <a:pt x="1441" y="714"/>
                      <a:pt x="1358" y="798"/>
                      <a:pt x="1263" y="798"/>
                    </a:cubicBezTo>
                    <a:cubicBezTo>
                      <a:pt x="1144" y="798"/>
                      <a:pt x="1025" y="810"/>
                      <a:pt x="906" y="834"/>
                    </a:cubicBezTo>
                    <a:cubicBezTo>
                      <a:pt x="668" y="881"/>
                      <a:pt x="429" y="976"/>
                      <a:pt x="251" y="1155"/>
                    </a:cubicBezTo>
                    <a:cubicBezTo>
                      <a:pt x="168" y="1238"/>
                      <a:pt x="84" y="1345"/>
                      <a:pt x="48" y="1488"/>
                    </a:cubicBezTo>
                    <a:cubicBezTo>
                      <a:pt x="1" y="1607"/>
                      <a:pt x="13" y="1726"/>
                      <a:pt x="25" y="1846"/>
                    </a:cubicBezTo>
                    <a:cubicBezTo>
                      <a:pt x="48" y="1607"/>
                      <a:pt x="132" y="1393"/>
                      <a:pt x="310" y="1250"/>
                    </a:cubicBezTo>
                    <a:cubicBezTo>
                      <a:pt x="406" y="1191"/>
                      <a:pt x="501" y="1131"/>
                      <a:pt x="608" y="1095"/>
                    </a:cubicBezTo>
                    <a:cubicBezTo>
                      <a:pt x="715" y="1048"/>
                      <a:pt x="822" y="1000"/>
                      <a:pt x="941" y="988"/>
                    </a:cubicBezTo>
                    <a:cubicBezTo>
                      <a:pt x="1060" y="953"/>
                      <a:pt x="1156" y="941"/>
                      <a:pt x="1275" y="929"/>
                    </a:cubicBezTo>
                    <a:cubicBezTo>
                      <a:pt x="1311" y="929"/>
                      <a:pt x="1358" y="917"/>
                      <a:pt x="1382" y="893"/>
                    </a:cubicBezTo>
                    <a:cubicBezTo>
                      <a:pt x="1418" y="881"/>
                      <a:pt x="1441" y="869"/>
                      <a:pt x="1477" y="834"/>
                    </a:cubicBezTo>
                    <a:cubicBezTo>
                      <a:pt x="1513" y="798"/>
                      <a:pt x="1561" y="750"/>
                      <a:pt x="1596" y="691"/>
                    </a:cubicBezTo>
                    <a:cubicBezTo>
                      <a:pt x="1715" y="476"/>
                      <a:pt x="1775" y="238"/>
                      <a:pt x="17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5"/>
              <p:cNvSpPr/>
              <p:nvPr/>
            </p:nvSpPr>
            <p:spPr>
              <a:xfrm>
                <a:off x="1024825" y="4204225"/>
                <a:ext cx="449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846" extrusionOk="0">
                    <a:moveTo>
                      <a:pt x="1798" y="0"/>
                    </a:moveTo>
                    <a:lnTo>
                      <a:pt x="1798" y="0"/>
                    </a:lnTo>
                    <a:cubicBezTo>
                      <a:pt x="1727" y="226"/>
                      <a:pt x="1631" y="453"/>
                      <a:pt x="1500" y="631"/>
                    </a:cubicBezTo>
                    <a:cubicBezTo>
                      <a:pt x="1441" y="715"/>
                      <a:pt x="1346" y="786"/>
                      <a:pt x="1262" y="786"/>
                    </a:cubicBezTo>
                    <a:cubicBezTo>
                      <a:pt x="1143" y="786"/>
                      <a:pt x="1024" y="810"/>
                      <a:pt x="905" y="834"/>
                    </a:cubicBezTo>
                    <a:cubicBezTo>
                      <a:pt x="667" y="881"/>
                      <a:pt x="429" y="965"/>
                      <a:pt x="250" y="1143"/>
                    </a:cubicBezTo>
                    <a:cubicBezTo>
                      <a:pt x="155" y="1238"/>
                      <a:pt x="84" y="1358"/>
                      <a:pt x="36" y="1488"/>
                    </a:cubicBezTo>
                    <a:cubicBezTo>
                      <a:pt x="0" y="1608"/>
                      <a:pt x="12" y="1727"/>
                      <a:pt x="24" y="1846"/>
                    </a:cubicBezTo>
                    <a:cubicBezTo>
                      <a:pt x="36" y="1608"/>
                      <a:pt x="131" y="1381"/>
                      <a:pt x="310" y="1250"/>
                    </a:cubicBezTo>
                    <a:cubicBezTo>
                      <a:pt x="393" y="1191"/>
                      <a:pt x="500" y="1131"/>
                      <a:pt x="607" y="1084"/>
                    </a:cubicBezTo>
                    <a:cubicBezTo>
                      <a:pt x="715" y="1048"/>
                      <a:pt x="810" y="1000"/>
                      <a:pt x="929" y="988"/>
                    </a:cubicBezTo>
                    <a:cubicBezTo>
                      <a:pt x="1048" y="953"/>
                      <a:pt x="1155" y="941"/>
                      <a:pt x="1274" y="929"/>
                    </a:cubicBezTo>
                    <a:cubicBezTo>
                      <a:pt x="1310" y="929"/>
                      <a:pt x="1346" y="905"/>
                      <a:pt x="1381" y="893"/>
                    </a:cubicBezTo>
                    <a:cubicBezTo>
                      <a:pt x="1405" y="881"/>
                      <a:pt x="1441" y="869"/>
                      <a:pt x="1465" y="834"/>
                    </a:cubicBezTo>
                    <a:cubicBezTo>
                      <a:pt x="1512" y="786"/>
                      <a:pt x="1560" y="750"/>
                      <a:pt x="1584" y="691"/>
                    </a:cubicBezTo>
                    <a:cubicBezTo>
                      <a:pt x="1703" y="476"/>
                      <a:pt x="1762" y="238"/>
                      <a:pt x="17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5"/>
              <p:cNvSpPr/>
              <p:nvPr/>
            </p:nvSpPr>
            <p:spPr>
              <a:xfrm>
                <a:off x="610475" y="4196475"/>
                <a:ext cx="44975" cy="521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2085" extrusionOk="0">
                    <a:moveTo>
                      <a:pt x="1799" y="1"/>
                    </a:moveTo>
                    <a:lnTo>
                      <a:pt x="1799" y="1"/>
                    </a:lnTo>
                    <a:cubicBezTo>
                      <a:pt x="1727" y="239"/>
                      <a:pt x="1620" y="465"/>
                      <a:pt x="1489" y="656"/>
                    </a:cubicBezTo>
                    <a:cubicBezTo>
                      <a:pt x="1465" y="715"/>
                      <a:pt x="1418" y="739"/>
                      <a:pt x="1370" y="775"/>
                    </a:cubicBezTo>
                    <a:cubicBezTo>
                      <a:pt x="1310" y="786"/>
                      <a:pt x="1287" y="786"/>
                      <a:pt x="1203" y="798"/>
                    </a:cubicBezTo>
                    <a:cubicBezTo>
                      <a:pt x="1072" y="834"/>
                      <a:pt x="953" y="882"/>
                      <a:pt x="834" y="917"/>
                    </a:cubicBezTo>
                    <a:cubicBezTo>
                      <a:pt x="596" y="1025"/>
                      <a:pt x="382" y="1179"/>
                      <a:pt x="227" y="1382"/>
                    </a:cubicBezTo>
                    <a:cubicBezTo>
                      <a:pt x="60" y="1596"/>
                      <a:pt x="1" y="1870"/>
                      <a:pt x="60" y="2084"/>
                    </a:cubicBezTo>
                    <a:cubicBezTo>
                      <a:pt x="60" y="1834"/>
                      <a:pt x="156" y="1608"/>
                      <a:pt x="310" y="1429"/>
                    </a:cubicBezTo>
                    <a:cubicBezTo>
                      <a:pt x="477" y="1251"/>
                      <a:pt x="667" y="1120"/>
                      <a:pt x="894" y="1025"/>
                    </a:cubicBezTo>
                    <a:cubicBezTo>
                      <a:pt x="1013" y="977"/>
                      <a:pt x="1120" y="941"/>
                      <a:pt x="1239" y="917"/>
                    </a:cubicBezTo>
                    <a:cubicBezTo>
                      <a:pt x="1287" y="917"/>
                      <a:pt x="1370" y="906"/>
                      <a:pt x="1429" y="858"/>
                    </a:cubicBezTo>
                    <a:cubicBezTo>
                      <a:pt x="1489" y="822"/>
                      <a:pt x="1537" y="775"/>
                      <a:pt x="1560" y="715"/>
                    </a:cubicBezTo>
                    <a:cubicBezTo>
                      <a:pt x="1715" y="489"/>
                      <a:pt x="1775" y="239"/>
                      <a:pt x="17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5"/>
              <p:cNvSpPr/>
              <p:nvPr/>
            </p:nvSpPr>
            <p:spPr>
              <a:xfrm>
                <a:off x="1304625" y="4194100"/>
                <a:ext cx="46450" cy="6372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2549" extrusionOk="0">
                    <a:moveTo>
                      <a:pt x="1857" y="0"/>
                    </a:moveTo>
                    <a:lnTo>
                      <a:pt x="1857" y="0"/>
                    </a:lnTo>
                    <a:cubicBezTo>
                      <a:pt x="1798" y="143"/>
                      <a:pt x="1738" y="274"/>
                      <a:pt x="1667" y="393"/>
                    </a:cubicBezTo>
                    <a:cubicBezTo>
                      <a:pt x="1584" y="512"/>
                      <a:pt x="1500" y="631"/>
                      <a:pt x="1405" y="739"/>
                    </a:cubicBezTo>
                    <a:cubicBezTo>
                      <a:pt x="1346" y="774"/>
                      <a:pt x="1298" y="822"/>
                      <a:pt x="1250" y="858"/>
                    </a:cubicBezTo>
                    <a:cubicBezTo>
                      <a:pt x="1179" y="881"/>
                      <a:pt x="1131" y="893"/>
                      <a:pt x="1048" y="917"/>
                    </a:cubicBezTo>
                    <a:cubicBezTo>
                      <a:pt x="905" y="941"/>
                      <a:pt x="774" y="977"/>
                      <a:pt x="619" y="1012"/>
                    </a:cubicBezTo>
                    <a:cubicBezTo>
                      <a:pt x="476" y="1072"/>
                      <a:pt x="333" y="1155"/>
                      <a:pt x="238" y="1274"/>
                    </a:cubicBezTo>
                    <a:cubicBezTo>
                      <a:pt x="131" y="1393"/>
                      <a:pt x="72" y="1536"/>
                      <a:pt x="36" y="1691"/>
                    </a:cubicBezTo>
                    <a:cubicBezTo>
                      <a:pt x="0" y="1989"/>
                      <a:pt x="36" y="2263"/>
                      <a:pt x="119" y="2548"/>
                    </a:cubicBezTo>
                    <a:cubicBezTo>
                      <a:pt x="119" y="2405"/>
                      <a:pt x="95" y="2263"/>
                      <a:pt x="95" y="2120"/>
                    </a:cubicBezTo>
                    <a:cubicBezTo>
                      <a:pt x="95" y="2048"/>
                      <a:pt x="119" y="1989"/>
                      <a:pt x="119" y="1905"/>
                    </a:cubicBezTo>
                    <a:cubicBezTo>
                      <a:pt x="119" y="1834"/>
                      <a:pt x="131" y="1774"/>
                      <a:pt x="143" y="1703"/>
                    </a:cubicBezTo>
                    <a:cubicBezTo>
                      <a:pt x="179" y="1572"/>
                      <a:pt x="238" y="1429"/>
                      <a:pt x="322" y="1346"/>
                    </a:cubicBezTo>
                    <a:cubicBezTo>
                      <a:pt x="417" y="1251"/>
                      <a:pt x="536" y="1179"/>
                      <a:pt x="667" y="1132"/>
                    </a:cubicBezTo>
                    <a:cubicBezTo>
                      <a:pt x="798" y="1096"/>
                      <a:pt x="929" y="1060"/>
                      <a:pt x="1084" y="1036"/>
                    </a:cubicBezTo>
                    <a:cubicBezTo>
                      <a:pt x="1155" y="1001"/>
                      <a:pt x="1226" y="989"/>
                      <a:pt x="1310" y="941"/>
                    </a:cubicBezTo>
                    <a:cubicBezTo>
                      <a:pt x="1381" y="893"/>
                      <a:pt x="1441" y="858"/>
                      <a:pt x="1488" y="798"/>
                    </a:cubicBezTo>
                    <a:cubicBezTo>
                      <a:pt x="1679" y="560"/>
                      <a:pt x="1786" y="286"/>
                      <a:pt x="18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5"/>
              <p:cNvSpPr/>
              <p:nvPr/>
            </p:nvSpPr>
            <p:spPr>
              <a:xfrm>
                <a:off x="1264425" y="4197675"/>
                <a:ext cx="464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2537" extrusionOk="0">
                    <a:moveTo>
                      <a:pt x="1858" y="0"/>
                    </a:moveTo>
                    <a:cubicBezTo>
                      <a:pt x="1799" y="131"/>
                      <a:pt x="1739" y="262"/>
                      <a:pt x="1668" y="381"/>
                    </a:cubicBezTo>
                    <a:cubicBezTo>
                      <a:pt x="1584" y="500"/>
                      <a:pt x="1501" y="619"/>
                      <a:pt x="1406" y="727"/>
                    </a:cubicBezTo>
                    <a:cubicBezTo>
                      <a:pt x="1346" y="774"/>
                      <a:pt x="1299" y="810"/>
                      <a:pt x="1251" y="846"/>
                    </a:cubicBezTo>
                    <a:cubicBezTo>
                      <a:pt x="1179" y="869"/>
                      <a:pt x="1120" y="881"/>
                      <a:pt x="1049" y="905"/>
                    </a:cubicBezTo>
                    <a:cubicBezTo>
                      <a:pt x="906" y="929"/>
                      <a:pt x="775" y="965"/>
                      <a:pt x="620" y="1012"/>
                    </a:cubicBezTo>
                    <a:cubicBezTo>
                      <a:pt x="477" y="1072"/>
                      <a:pt x="334" y="1143"/>
                      <a:pt x="227" y="1262"/>
                    </a:cubicBezTo>
                    <a:cubicBezTo>
                      <a:pt x="120" y="1381"/>
                      <a:pt x="72" y="1524"/>
                      <a:pt x="36" y="1679"/>
                    </a:cubicBezTo>
                    <a:cubicBezTo>
                      <a:pt x="1" y="1977"/>
                      <a:pt x="36" y="2262"/>
                      <a:pt x="120" y="2536"/>
                    </a:cubicBezTo>
                    <a:cubicBezTo>
                      <a:pt x="120" y="2393"/>
                      <a:pt x="96" y="2262"/>
                      <a:pt x="96" y="2108"/>
                    </a:cubicBezTo>
                    <a:cubicBezTo>
                      <a:pt x="96" y="2036"/>
                      <a:pt x="120" y="1977"/>
                      <a:pt x="120" y="1905"/>
                    </a:cubicBezTo>
                    <a:cubicBezTo>
                      <a:pt x="120" y="1822"/>
                      <a:pt x="132" y="1762"/>
                      <a:pt x="144" y="1691"/>
                    </a:cubicBezTo>
                    <a:cubicBezTo>
                      <a:pt x="179" y="1560"/>
                      <a:pt x="227" y="1429"/>
                      <a:pt x="322" y="1334"/>
                    </a:cubicBezTo>
                    <a:cubicBezTo>
                      <a:pt x="417" y="1250"/>
                      <a:pt x="537" y="1167"/>
                      <a:pt x="668" y="1131"/>
                    </a:cubicBezTo>
                    <a:cubicBezTo>
                      <a:pt x="798" y="1084"/>
                      <a:pt x="929" y="1048"/>
                      <a:pt x="1084" y="1024"/>
                    </a:cubicBezTo>
                    <a:cubicBezTo>
                      <a:pt x="1156" y="989"/>
                      <a:pt x="1227" y="977"/>
                      <a:pt x="1310" y="929"/>
                    </a:cubicBezTo>
                    <a:cubicBezTo>
                      <a:pt x="1382" y="893"/>
                      <a:pt x="1441" y="846"/>
                      <a:pt x="1489" y="786"/>
                    </a:cubicBezTo>
                    <a:cubicBezTo>
                      <a:pt x="1680" y="548"/>
                      <a:pt x="1787" y="274"/>
                      <a:pt x="18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5"/>
              <p:cNvSpPr/>
              <p:nvPr/>
            </p:nvSpPr>
            <p:spPr>
              <a:xfrm>
                <a:off x="1630850" y="4156600"/>
                <a:ext cx="342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084" extrusionOk="0">
                    <a:moveTo>
                      <a:pt x="1334" y="0"/>
                    </a:moveTo>
                    <a:cubicBezTo>
                      <a:pt x="1322" y="226"/>
                      <a:pt x="1298" y="465"/>
                      <a:pt x="1239" y="667"/>
                    </a:cubicBezTo>
                    <a:cubicBezTo>
                      <a:pt x="1203" y="774"/>
                      <a:pt x="1179" y="881"/>
                      <a:pt x="1120" y="965"/>
                    </a:cubicBezTo>
                    <a:cubicBezTo>
                      <a:pt x="1084" y="1012"/>
                      <a:pt x="1060" y="1036"/>
                      <a:pt x="1012" y="1072"/>
                    </a:cubicBezTo>
                    <a:cubicBezTo>
                      <a:pt x="1000" y="1084"/>
                      <a:pt x="965" y="1084"/>
                      <a:pt x="953" y="1108"/>
                    </a:cubicBezTo>
                    <a:cubicBezTo>
                      <a:pt x="917" y="1108"/>
                      <a:pt x="893" y="1119"/>
                      <a:pt x="858" y="1119"/>
                    </a:cubicBezTo>
                    <a:cubicBezTo>
                      <a:pt x="619" y="1179"/>
                      <a:pt x="405" y="1262"/>
                      <a:pt x="227" y="1429"/>
                    </a:cubicBezTo>
                    <a:cubicBezTo>
                      <a:pt x="131" y="1524"/>
                      <a:pt x="60" y="1619"/>
                      <a:pt x="24" y="1739"/>
                    </a:cubicBezTo>
                    <a:cubicBezTo>
                      <a:pt x="0" y="1846"/>
                      <a:pt x="0" y="1965"/>
                      <a:pt x="24" y="2084"/>
                    </a:cubicBezTo>
                    <a:cubicBezTo>
                      <a:pt x="24" y="1846"/>
                      <a:pt x="131" y="1631"/>
                      <a:pt x="298" y="1500"/>
                    </a:cubicBezTo>
                    <a:cubicBezTo>
                      <a:pt x="465" y="1369"/>
                      <a:pt x="679" y="1274"/>
                      <a:pt x="893" y="1238"/>
                    </a:cubicBezTo>
                    <a:cubicBezTo>
                      <a:pt x="917" y="1238"/>
                      <a:pt x="953" y="1238"/>
                      <a:pt x="977" y="1215"/>
                    </a:cubicBezTo>
                    <a:cubicBezTo>
                      <a:pt x="1024" y="1203"/>
                      <a:pt x="1060" y="1191"/>
                      <a:pt x="1084" y="1179"/>
                    </a:cubicBezTo>
                    <a:cubicBezTo>
                      <a:pt x="1143" y="1143"/>
                      <a:pt x="1191" y="1096"/>
                      <a:pt x="1215" y="1036"/>
                    </a:cubicBezTo>
                    <a:cubicBezTo>
                      <a:pt x="1274" y="941"/>
                      <a:pt x="1322" y="822"/>
                      <a:pt x="1334" y="703"/>
                    </a:cubicBezTo>
                    <a:cubicBezTo>
                      <a:pt x="1370" y="465"/>
                      <a:pt x="1370" y="226"/>
                      <a:pt x="13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5"/>
              <p:cNvSpPr/>
              <p:nvPr/>
            </p:nvSpPr>
            <p:spPr>
              <a:xfrm>
                <a:off x="1595125" y="4159575"/>
                <a:ext cx="342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084" extrusionOk="0">
                    <a:moveTo>
                      <a:pt x="1334" y="0"/>
                    </a:moveTo>
                    <a:cubicBezTo>
                      <a:pt x="1322" y="227"/>
                      <a:pt x="1298" y="465"/>
                      <a:pt x="1239" y="667"/>
                    </a:cubicBezTo>
                    <a:cubicBezTo>
                      <a:pt x="1203" y="774"/>
                      <a:pt x="1179" y="881"/>
                      <a:pt x="1120" y="965"/>
                    </a:cubicBezTo>
                    <a:cubicBezTo>
                      <a:pt x="1084" y="1012"/>
                      <a:pt x="1060" y="1036"/>
                      <a:pt x="1013" y="1072"/>
                    </a:cubicBezTo>
                    <a:cubicBezTo>
                      <a:pt x="1001" y="1084"/>
                      <a:pt x="965" y="1084"/>
                      <a:pt x="953" y="1108"/>
                    </a:cubicBezTo>
                    <a:cubicBezTo>
                      <a:pt x="917" y="1108"/>
                      <a:pt x="894" y="1119"/>
                      <a:pt x="858" y="1119"/>
                    </a:cubicBezTo>
                    <a:cubicBezTo>
                      <a:pt x="620" y="1179"/>
                      <a:pt x="405" y="1262"/>
                      <a:pt x="227" y="1429"/>
                    </a:cubicBezTo>
                    <a:cubicBezTo>
                      <a:pt x="132" y="1524"/>
                      <a:pt x="60" y="1620"/>
                      <a:pt x="24" y="1739"/>
                    </a:cubicBezTo>
                    <a:cubicBezTo>
                      <a:pt x="1" y="1846"/>
                      <a:pt x="1" y="1965"/>
                      <a:pt x="24" y="2084"/>
                    </a:cubicBezTo>
                    <a:cubicBezTo>
                      <a:pt x="24" y="1846"/>
                      <a:pt x="132" y="1631"/>
                      <a:pt x="298" y="1500"/>
                    </a:cubicBezTo>
                    <a:cubicBezTo>
                      <a:pt x="465" y="1370"/>
                      <a:pt x="679" y="1274"/>
                      <a:pt x="894" y="1239"/>
                    </a:cubicBezTo>
                    <a:cubicBezTo>
                      <a:pt x="917" y="1239"/>
                      <a:pt x="953" y="1239"/>
                      <a:pt x="977" y="1215"/>
                    </a:cubicBezTo>
                    <a:cubicBezTo>
                      <a:pt x="1025" y="1203"/>
                      <a:pt x="1060" y="1191"/>
                      <a:pt x="1084" y="1179"/>
                    </a:cubicBezTo>
                    <a:cubicBezTo>
                      <a:pt x="1144" y="1143"/>
                      <a:pt x="1191" y="1096"/>
                      <a:pt x="1215" y="1036"/>
                    </a:cubicBezTo>
                    <a:cubicBezTo>
                      <a:pt x="1275" y="941"/>
                      <a:pt x="1322" y="822"/>
                      <a:pt x="1334" y="703"/>
                    </a:cubicBezTo>
                    <a:cubicBezTo>
                      <a:pt x="1370" y="465"/>
                      <a:pt x="1370" y="227"/>
                      <a:pt x="13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5"/>
              <p:cNvSpPr/>
              <p:nvPr/>
            </p:nvSpPr>
            <p:spPr>
              <a:xfrm>
                <a:off x="1491550" y="3810725"/>
                <a:ext cx="156875" cy="163125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6525" extrusionOk="0">
                    <a:moveTo>
                      <a:pt x="6275" y="0"/>
                    </a:moveTo>
                    <a:lnTo>
                      <a:pt x="6275" y="0"/>
                    </a:lnTo>
                    <a:cubicBezTo>
                      <a:pt x="5870" y="24"/>
                      <a:pt x="5465" y="84"/>
                      <a:pt x="5084" y="155"/>
                    </a:cubicBezTo>
                    <a:cubicBezTo>
                      <a:pt x="4691" y="250"/>
                      <a:pt x="4310" y="357"/>
                      <a:pt x="3929" y="536"/>
                    </a:cubicBezTo>
                    <a:cubicBezTo>
                      <a:pt x="3846" y="572"/>
                      <a:pt x="3751" y="631"/>
                      <a:pt x="3667" y="679"/>
                    </a:cubicBezTo>
                    <a:cubicBezTo>
                      <a:pt x="3620" y="715"/>
                      <a:pt x="3596" y="738"/>
                      <a:pt x="3548" y="774"/>
                    </a:cubicBezTo>
                    <a:cubicBezTo>
                      <a:pt x="3536" y="786"/>
                      <a:pt x="3501" y="798"/>
                      <a:pt x="3489" y="810"/>
                    </a:cubicBezTo>
                    <a:lnTo>
                      <a:pt x="3429" y="869"/>
                    </a:lnTo>
                    <a:cubicBezTo>
                      <a:pt x="3358" y="953"/>
                      <a:pt x="3310" y="1024"/>
                      <a:pt x="3251" y="1107"/>
                    </a:cubicBezTo>
                    <a:lnTo>
                      <a:pt x="3084" y="1369"/>
                    </a:lnTo>
                    <a:cubicBezTo>
                      <a:pt x="2882" y="1703"/>
                      <a:pt x="2679" y="2048"/>
                      <a:pt x="2477" y="2393"/>
                    </a:cubicBezTo>
                    <a:lnTo>
                      <a:pt x="1286" y="4477"/>
                    </a:lnTo>
                    <a:cubicBezTo>
                      <a:pt x="1096" y="4822"/>
                      <a:pt x="881" y="5179"/>
                      <a:pt x="643" y="5513"/>
                    </a:cubicBezTo>
                    <a:cubicBezTo>
                      <a:pt x="441" y="5858"/>
                      <a:pt x="226" y="6191"/>
                      <a:pt x="0" y="6525"/>
                    </a:cubicBezTo>
                    <a:cubicBezTo>
                      <a:pt x="476" y="5894"/>
                      <a:pt x="917" y="5215"/>
                      <a:pt x="1334" y="4536"/>
                    </a:cubicBezTo>
                    <a:cubicBezTo>
                      <a:pt x="1750" y="3846"/>
                      <a:pt x="2143" y="3155"/>
                      <a:pt x="2548" y="2465"/>
                    </a:cubicBezTo>
                    <a:cubicBezTo>
                      <a:pt x="2762" y="2119"/>
                      <a:pt x="2953" y="1786"/>
                      <a:pt x="3155" y="1441"/>
                    </a:cubicBezTo>
                    <a:lnTo>
                      <a:pt x="3322" y="1191"/>
                    </a:lnTo>
                    <a:cubicBezTo>
                      <a:pt x="3382" y="1096"/>
                      <a:pt x="3441" y="1012"/>
                      <a:pt x="3501" y="953"/>
                    </a:cubicBezTo>
                    <a:lnTo>
                      <a:pt x="3548" y="893"/>
                    </a:lnTo>
                    <a:cubicBezTo>
                      <a:pt x="3560" y="869"/>
                      <a:pt x="3596" y="857"/>
                      <a:pt x="3608" y="846"/>
                    </a:cubicBezTo>
                    <a:cubicBezTo>
                      <a:pt x="3655" y="810"/>
                      <a:pt x="3679" y="786"/>
                      <a:pt x="3727" y="750"/>
                    </a:cubicBezTo>
                    <a:cubicBezTo>
                      <a:pt x="3810" y="715"/>
                      <a:pt x="3894" y="655"/>
                      <a:pt x="3977" y="607"/>
                    </a:cubicBezTo>
                    <a:cubicBezTo>
                      <a:pt x="4322" y="429"/>
                      <a:pt x="4703" y="310"/>
                      <a:pt x="5096" y="215"/>
                    </a:cubicBezTo>
                    <a:cubicBezTo>
                      <a:pt x="5477" y="119"/>
                      <a:pt x="5870" y="60"/>
                      <a:pt x="62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5"/>
              <p:cNvSpPr/>
              <p:nvPr/>
            </p:nvSpPr>
            <p:spPr>
              <a:xfrm>
                <a:off x="1292125" y="3751475"/>
                <a:ext cx="50325" cy="2060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8240" extrusionOk="0">
                    <a:moveTo>
                      <a:pt x="2012" y="1"/>
                    </a:moveTo>
                    <a:cubicBezTo>
                      <a:pt x="1679" y="191"/>
                      <a:pt x="1381" y="429"/>
                      <a:pt x="1119" y="703"/>
                    </a:cubicBezTo>
                    <a:cubicBezTo>
                      <a:pt x="845" y="977"/>
                      <a:pt x="631" y="1299"/>
                      <a:pt x="452" y="1632"/>
                    </a:cubicBezTo>
                    <a:cubicBezTo>
                      <a:pt x="95" y="2323"/>
                      <a:pt x="0" y="3120"/>
                      <a:pt x="60" y="3882"/>
                    </a:cubicBezTo>
                    <a:cubicBezTo>
                      <a:pt x="95" y="4275"/>
                      <a:pt x="167" y="4644"/>
                      <a:pt x="274" y="5013"/>
                    </a:cubicBezTo>
                    <a:cubicBezTo>
                      <a:pt x="369" y="5382"/>
                      <a:pt x="512" y="5763"/>
                      <a:pt x="655" y="6097"/>
                    </a:cubicBezTo>
                    <a:cubicBezTo>
                      <a:pt x="810" y="6454"/>
                      <a:pt x="1012" y="6787"/>
                      <a:pt x="1131" y="7145"/>
                    </a:cubicBezTo>
                    <a:cubicBezTo>
                      <a:pt x="1262" y="7502"/>
                      <a:pt x="1357" y="7871"/>
                      <a:pt x="1405" y="8240"/>
                    </a:cubicBezTo>
                    <a:cubicBezTo>
                      <a:pt x="1381" y="7871"/>
                      <a:pt x="1310" y="7490"/>
                      <a:pt x="1191" y="7133"/>
                    </a:cubicBezTo>
                    <a:cubicBezTo>
                      <a:pt x="1131" y="6954"/>
                      <a:pt x="1060" y="6775"/>
                      <a:pt x="988" y="6597"/>
                    </a:cubicBezTo>
                    <a:cubicBezTo>
                      <a:pt x="905" y="6418"/>
                      <a:pt x="833" y="6252"/>
                      <a:pt x="762" y="6073"/>
                    </a:cubicBezTo>
                    <a:cubicBezTo>
                      <a:pt x="476" y="5371"/>
                      <a:pt x="274" y="4632"/>
                      <a:pt x="214" y="3882"/>
                    </a:cubicBezTo>
                    <a:cubicBezTo>
                      <a:pt x="179" y="3513"/>
                      <a:pt x="179" y="3144"/>
                      <a:pt x="238" y="2763"/>
                    </a:cubicBezTo>
                    <a:cubicBezTo>
                      <a:pt x="298" y="2394"/>
                      <a:pt x="405" y="2037"/>
                      <a:pt x="536" y="1680"/>
                    </a:cubicBezTo>
                    <a:cubicBezTo>
                      <a:pt x="845" y="1001"/>
                      <a:pt x="1381" y="429"/>
                      <a:pt x="20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5"/>
              <p:cNvSpPr/>
              <p:nvPr/>
            </p:nvSpPr>
            <p:spPr>
              <a:xfrm>
                <a:off x="1097750" y="3879775"/>
                <a:ext cx="64900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2787" extrusionOk="0">
                    <a:moveTo>
                      <a:pt x="0" y="0"/>
                    </a:moveTo>
                    <a:cubicBezTo>
                      <a:pt x="131" y="108"/>
                      <a:pt x="250" y="215"/>
                      <a:pt x="369" y="310"/>
                    </a:cubicBezTo>
                    <a:lnTo>
                      <a:pt x="727" y="631"/>
                    </a:lnTo>
                    <a:cubicBezTo>
                      <a:pt x="965" y="834"/>
                      <a:pt x="1203" y="1060"/>
                      <a:pt x="1429" y="1286"/>
                    </a:cubicBezTo>
                    <a:cubicBezTo>
                      <a:pt x="1643" y="1501"/>
                      <a:pt x="1870" y="1739"/>
                      <a:pt x="2084" y="1977"/>
                    </a:cubicBezTo>
                    <a:cubicBezTo>
                      <a:pt x="2179" y="2096"/>
                      <a:pt x="2286" y="2215"/>
                      <a:pt x="2382" y="2358"/>
                    </a:cubicBezTo>
                    <a:cubicBezTo>
                      <a:pt x="2417" y="2429"/>
                      <a:pt x="2465" y="2489"/>
                      <a:pt x="2501" y="2560"/>
                    </a:cubicBezTo>
                    <a:cubicBezTo>
                      <a:pt x="2512" y="2596"/>
                      <a:pt x="2524" y="2620"/>
                      <a:pt x="2536" y="2667"/>
                    </a:cubicBezTo>
                    <a:cubicBezTo>
                      <a:pt x="2560" y="2715"/>
                      <a:pt x="2572" y="2739"/>
                      <a:pt x="2560" y="2786"/>
                    </a:cubicBezTo>
                    <a:cubicBezTo>
                      <a:pt x="2596" y="2715"/>
                      <a:pt x="2572" y="2620"/>
                      <a:pt x="2536" y="2548"/>
                    </a:cubicBezTo>
                    <a:cubicBezTo>
                      <a:pt x="2512" y="2477"/>
                      <a:pt x="2477" y="2394"/>
                      <a:pt x="2441" y="2322"/>
                    </a:cubicBezTo>
                    <a:cubicBezTo>
                      <a:pt x="2358" y="2191"/>
                      <a:pt x="2274" y="2060"/>
                      <a:pt x="2167" y="1917"/>
                    </a:cubicBezTo>
                    <a:cubicBezTo>
                      <a:pt x="1977" y="1655"/>
                      <a:pt x="1750" y="1417"/>
                      <a:pt x="1524" y="1191"/>
                    </a:cubicBezTo>
                    <a:cubicBezTo>
                      <a:pt x="1286" y="965"/>
                      <a:pt x="1048" y="751"/>
                      <a:pt x="786" y="548"/>
                    </a:cubicBezTo>
                    <a:cubicBezTo>
                      <a:pt x="536" y="346"/>
                      <a:pt x="274" y="155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5"/>
              <p:cNvSpPr/>
              <p:nvPr/>
            </p:nvSpPr>
            <p:spPr>
              <a:xfrm>
                <a:off x="1508500" y="3906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5"/>
              <p:cNvSpPr/>
              <p:nvPr/>
            </p:nvSpPr>
            <p:spPr>
              <a:xfrm>
                <a:off x="1504350" y="3733925"/>
                <a:ext cx="189325" cy="172950"/>
              </a:xfrm>
              <a:custGeom>
                <a:avLst/>
                <a:gdLst/>
                <a:ahLst/>
                <a:cxnLst/>
                <a:rect l="l" t="t" r="r" b="b"/>
                <a:pathLst>
                  <a:path w="7573" h="6918" extrusionOk="0">
                    <a:moveTo>
                      <a:pt x="4572" y="0"/>
                    </a:moveTo>
                    <a:cubicBezTo>
                      <a:pt x="3691" y="643"/>
                      <a:pt x="3048" y="1489"/>
                      <a:pt x="2381" y="2322"/>
                    </a:cubicBezTo>
                    <a:cubicBezTo>
                      <a:pt x="1774" y="3084"/>
                      <a:pt x="1179" y="3846"/>
                      <a:pt x="762" y="4739"/>
                    </a:cubicBezTo>
                    <a:cubicBezTo>
                      <a:pt x="488" y="5334"/>
                      <a:pt x="238" y="5930"/>
                      <a:pt x="119" y="6561"/>
                    </a:cubicBezTo>
                    <a:cubicBezTo>
                      <a:pt x="84" y="6680"/>
                      <a:pt x="0" y="6846"/>
                      <a:pt x="191" y="6918"/>
                    </a:cubicBezTo>
                    <a:cubicBezTo>
                      <a:pt x="584" y="5370"/>
                      <a:pt x="1488" y="4156"/>
                      <a:pt x="2584" y="3048"/>
                    </a:cubicBezTo>
                    <a:cubicBezTo>
                      <a:pt x="2727" y="2870"/>
                      <a:pt x="2917" y="2775"/>
                      <a:pt x="3143" y="2691"/>
                    </a:cubicBezTo>
                    <a:cubicBezTo>
                      <a:pt x="3882" y="2429"/>
                      <a:pt x="4632" y="2132"/>
                      <a:pt x="5406" y="1882"/>
                    </a:cubicBezTo>
                    <a:cubicBezTo>
                      <a:pt x="6346" y="1584"/>
                      <a:pt x="7037" y="1001"/>
                      <a:pt x="7573" y="239"/>
                    </a:cubicBezTo>
                    <a:lnTo>
                      <a:pt x="7573" y="239"/>
                    </a:lnTo>
                    <a:cubicBezTo>
                      <a:pt x="7334" y="274"/>
                      <a:pt x="7108" y="286"/>
                      <a:pt x="6870" y="298"/>
                    </a:cubicBezTo>
                    <a:cubicBezTo>
                      <a:pt x="6834" y="358"/>
                      <a:pt x="6775" y="405"/>
                      <a:pt x="6727" y="465"/>
                    </a:cubicBezTo>
                    <a:cubicBezTo>
                      <a:pt x="6418" y="810"/>
                      <a:pt x="5977" y="1012"/>
                      <a:pt x="5549" y="1143"/>
                    </a:cubicBezTo>
                    <a:cubicBezTo>
                      <a:pt x="5013" y="1298"/>
                      <a:pt x="4489" y="1501"/>
                      <a:pt x="3929" y="1620"/>
                    </a:cubicBezTo>
                    <a:cubicBezTo>
                      <a:pt x="4215" y="1358"/>
                      <a:pt x="4477" y="1060"/>
                      <a:pt x="4787" y="834"/>
                    </a:cubicBezTo>
                    <a:cubicBezTo>
                      <a:pt x="5060" y="631"/>
                      <a:pt x="5346" y="429"/>
                      <a:pt x="5608" y="239"/>
                    </a:cubicBezTo>
                    <a:cubicBezTo>
                      <a:pt x="5251" y="179"/>
                      <a:pt x="4906" y="108"/>
                      <a:pt x="45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5"/>
              <p:cNvSpPr/>
              <p:nvPr/>
            </p:nvSpPr>
            <p:spPr>
              <a:xfrm>
                <a:off x="1057850" y="3842425"/>
                <a:ext cx="74150" cy="249000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9960" extrusionOk="0">
                    <a:moveTo>
                      <a:pt x="912" y="1"/>
                    </a:moveTo>
                    <a:cubicBezTo>
                      <a:pt x="895" y="1"/>
                      <a:pt x="877" y="3"/>
                      <a:pt x="858" y="6"/>
                    </a:cubicBezTo>
                    <a:cubicBezTo>
                      <a:pt x="632" y="54"/>
                      <a:pt x="668" y="256"/>
                      <a:pt x="679" y="423"/>
                    </a:cubicBezTo>
                    <a:cubicBezTo>
                      <a:pt x="727" y="840"/>
                      <a:pt x="787" y="1268"/>
                      <a:pt x="894" y="1673"/>
                    </a:cubicBezTo>
                    <a:cubicBezTo>
                      <a:pt x="977" y="1994"/>
                      <a:pt x="965" y="2340"/>
                      <a:pt x="1037" y="2685"/>
                    </a:cubicBezTo>
                    <a:cubicBezTo>
                      <a:pt x="1096" y="2935"/>
                      <a:pt x="977" y="3173"/>
                      <a:pt x="858" y="3388"/>
                    </a:cubicBezTo>
                    <a:cubicBezTo>
                      <a:pt x="227" y="4602"/>
                      <a:pt x="1" y="5912"/>
                      <a:pt x="25" y="7269"/>
                    </a:cubicBezTo>
                    <a:cubicBezTo>
                      <a:pt x="25" y="7567"/>
                      <a:pt x="48" y="7864"/>
                      <a:pt x="120" y="8174"/>
                    </a:cubicBezTo>
                    <a:cubicBezTo>
                      <a:pt x="239" y="8626"/>
                      <a:pt x="239" y="9079"/>
                      <a:pt x="168" y="9543"/>
                    </a:cubicBezTo>
                    <a:cubicBezTo>
                      <a:pt x="132" y="9686"/>
                      <a:pt x="72" y="9865"/>
                      <a:pt x="263" y="9960"/>
                    </a:cubicBezTo>
                    <a:cubicBezTo>
                      <a:pt x="346" y="9710"/>
                      <a:pt x="203" y="9388"/>
                      <a:pt x="525" y="9222"/>
                    </a:cubicBezTo>
                    <a:cubicBezTo>
                      <a:pt x="537" y="9210"/>
                      <a:pt x="537" y="9150"/>
                      <a:pt x="525" y="9114"/>
                    </a:cubicBezTo>
                    <a:cubicBezTo>
                      <a:pt x="382" y="8460"/>
                      <a:pt x="799" y="8043"/>
                      <a:pt x="1156" y="7602"/>
                    </a:cubicBezTo>
                    <a:cubicBezTo>
                      <a:pt x="1668" y="6947"/>
                      <a:pt x="2263" y="6352"/>
                      <a:pt x="2573" y="5566"/>
                    </a:cubicBezTo>
                    <a:cubicBezTo>
                      <a:pt x="2823" y="4935"/>
                      <a:pt x="2965" y="4233"/>
                      <a:pt x="2811" y="3530"/>
                    </a:cubicBezTo>
                    <a:cubicBezTo>
                      <a:pt x="2787" y="3411"/>
                      <a:pt x="2751" y="3304"/>
                      <a:pt x="2692" y="3209"/>
                    </a:cubicBezTo>
                    <a:cubicBezTo>
                      <a:pt x="2650" y="3135"/>
                      <a:pt x="2589" y="3062"/>
                      <a:pt x="2502" y="3062"/>
                    </a:cubicBezTo>
                    <a:cubicBezTo>
                      <a:pt x="2490" y="3062"/>
                      <a:pt x="2478" y="3063"/>
                      <a:pt x="2465" y="3066"/>
                    </a:cubicBezTo>
                    <a:cubicBezTo>
                      <a:pt x="2346" y="3102"/>
                      <a:pt x="2323" y="3185"/>
                      <a:pt x="2323" y="3280"/>
                    </a:cubicBezTo>
                    <a:cubicBezTo>
                      <a:pt x="2287" y="3983"/>
                      <a:pt x="2073" y="4614"/>
                      <a:pt x="1846" y="5257"/>
                    </a:cubicBezTo>
                    <a:cubicBezTo>
                      <a:pt x="1739" y="5531"/>
                      <a:pt x="1549" y="5733"/>
                      <a:pt x="1430" y="5983"/>
                    </a:cubicBezTo>
                    <a:cubicBezTo>
                      <a:pt x="1120" y="6578"/>
                      <a:pt x="739" y="7150"/>
                      <a:pt x="537" y="7793"/>
                    </a:cubicBezTo>
                    <a:cubicBezTo>
                      <a:pt x="525" y="7864"/>
                      <a:pt x="489" y="7948"/>
                      <a:pt x="370" y="7983"/>
                    </a:cubicBezTo>
                    <a:cubicBezTo>
                      <a:pt x="251" y="7567"/>
                      <a:pt x="310" y="7138"/>
                      <a:pt x="358" y="6733"/>
                    </a:cubicBezTo>
                    <a:cubicBezTo>
                      <a:pt x="453" y="5804"/>
                      <a:pt x="679" y="4900"/>
                      <a:pt x="1263" y="4126"/>
                    </a:cubicBezTo>
                    <a:cubicBezTo>
                      <a:pt x="1430" y="3899"/>
                      <a:pt x="1620" y="3709"/>
                      <a:pt x="1739" y="3447"/>
                    </a:cubicBezTo>
                    <a:cubicBezTo>
                      <a:pt x="2037" y="2816"/>
                      <a:pt x="1930" y="2209"/>
                      <a:pt x="1739" y="1578"/>
                    </a:cubicBezTo>
                    <a:cubicBezTo>
                      <a:pt x="1608" y="1137"/>
                      <a:pt x="1489" y="673"/>
                      <a:pt x="1227" y="268"/>
                    </a:cubicBezTo>
                    <a:cubicBezTo>
                      <a:pt x="1152" y="139"/>
                      <a:pt x="1067" y="1"/>
                      <a:pt x="9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5"/>
              <p:cNvSpPr/>
              <p:nvPr/>
            </p:nvSpPr>
            <p:spPr>
              <a:xfrm>
                <a:off x="1489150" y="3702675"/>
                <a:ext cx="104225" cy="135750"/>
              </a:xfrm>
              <a:custGeom>
                <a:avLst/>
                <a:gdLst/>
                <a:ahLst/>
                <a:cxnLst/>
                <a:rect l="l" t="t" r="r" b="b"/>
                <a:pathLst>
                  <a:path w="4169" h="5430" extrusionOk="0">
                    <a:moveTo>
                      <a:pt x="2418" y="0"/>
                    </a:moveTo>
                    <a:cubicBezTo>
                      <a:pt x="1966" y="476"/>
                      <a:pt x="1573" y="1024"/>
                      <a:pt x="1227" y="1596"/>
                    </a:cubicBezTo>
                    <a:cubicBezTo>
                      <a:pt x="870" y="2191"/>
                      <a:pt x="501" y="2786"/>
                      <a:pt x="418" y="3489"/>
                    </a:cubicBezTo>
                    <a:cubicBezTo>
                      <a:pt x="382" y="3703"/>
                      <a:pt x="322" y="3929"/>
                      <a:pt x="453" y="4167"/>
                    </a:cubicBezTo>
                    <a:cubicBezTo>
                      <a:pt x="549" y="4334"/>
                      <a:pt x="370" y="4465"/>
                      <a:pt x="322" y="4620"/>
                    </a:cubicBezTo>
                    <a:cubicBezTo>
                      <a:pt x="251" y="4882"/>
                      <a:pt x="1" y="5132"/>
                      <a:pt x="311" y="5429"/>
                    </a:cubicBezTo>
                    <a:cubicBezTo>
                      <a:pt x="549" y="5358"/>
                      <a:pt x="692" y="5179"/>
                      <a:pt x="775" y="4977"/>
                    </a:cubicBezTo>
                    <a:cubicBezTo>
                      <a:pt x="1025" y="4322"/>
                      <a:pt x="1465" y="3763"/>
                      <a:pt x="1906" y="3227"/>
                    </a:cubicBezTo>
                    <a:cubicBezTo>
                      <a:pt x="2466" y="2453"/>
                      <a:pt x="3013" y="1608"/>
                      <a:pt x="3894" y="1060"/>
                    </a:cubicBezTo>
                    <a:cubicBezTo>
                      <a:pt x="4001" y="1000"/>
                      <a:pt x="4073" y="929"/>
                      <a:pt x="4168" y="834"/>
                    </a:cubicBezTo>
                    <a:cubicBezTo>
                      <a:pt x="4049" y="774"/>
                      <a:pt x="3906" y="715"/>
                      <a:pt x="3787" y="643"/>
                    </a:cubicBezTo>
                    <a:cubicBezTo>
                      <a:pt x="3644" y="548"/>
                      <a:pt x="3490" y="476"/>
                      <a:pt x="3359" y="417"/>
                    </a:cubicBezTo>
                    <a:cubicBezTo>
                      <a:pt x="2382" y="1227"/>
                      <a:pt x="1573" y="2191"/>
                      <a:pt x="989" y="3334"/>
                    </a:cubicBezTo>
                    <a:cubicBezTo>
                      <a:pt x="953" y="3441"/>
                      <a:pt x="858" y="3501"/>
                      <a:pt x="715" y="3632"/>
                    </a:cubicBezTo>
                    <a:cubicBezTo>
                      <a:pt x="1156" y="2393"/>
                      <a:pt x="1811" y="1429"/>
                      <a:pt x="2620" y="536"/>
                    </a:cubicBezTo>
                    <a:cubicBezTo>
                      <a:pt x="2704" y="429"/>
                      <a:pt x="2811" y="334"/>
                      <a:pt x="2894" y="215"/>
                    </a:cubicBezTo>
                    <a:cubicBezTo>
                      <a:pt x="2775" y="167"/>
                      <a:pt x="2692" y="131"/>
                      <a:pt x="2692" y="131"/>
                    </a:cubicBezTo>
                    <a:lnTo>
                      <a:pt x="241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5"/>
              <p:cNvSpPr/>
              <p:nvPr/>
            </p:nvSpPr>
            <p:spPr>
              <a:xfrm>
                <a:off x="1961250" y="3580325"/>
                <a:ext cx="41700" cy="1083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4335" extrusionOk="0">
                    <a:moveTo>
                      <a:pt x="703" y="1"/>
                    </a:moveTo>
                    <a:cubicBezTo>
                      <a:pt x="548" y="179"/>
                      <a:pt x="381" y="370"/>
                      <a:pt x="227" y="548"/>
                    </a:cubicBezTo>
                    <a:cubicBezTo>
                      <a:pt x="310" y="1096"/>
                      <a:pt x="322" y="1668"/>
                      <a:pt x="298" y="2215"/>
                    </a:cubicBezTo>
                    <a:cubicBezTo>
                      <a:pt x="262" y="2930"/>
                      <a:pt x="191" y="3644"/>
                      <a:pt x="0" y="4335"/>
                    </a:cubicBezTo>
                    <a:cubicBezTo>
                      <a:pt x="608" y="3835"/>
                      <a:pt x="1143" y="3335"/>
                      <a:pt x="1655" y="2823"/>
                    </a:cubicBezTo>
                    <a:cubicBezTo>
                      <a:pt x="1667" y="2644"/>
                      <a:pt x="1667" y="2453"/>
                      <a:pt x="1655" y="2251"/>
                    </a:cubicBezTo>
                    <a:cubicBezTo>
                      <a:pt x="1596" y="1560"/>
                      <a:pt x="1560" y="834"/>
                      <a:pt x="1072" y="251"/>
                    </a:cubicBezTo>
                    <a:cubicBezTo>
                      <a:pt x="965" y="132"/>
                      <a:pt x="834" y="60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5"/>
              <p:cNvSpPr/>
              <p:nvPr/>
            </p:nvSpPr>
            <p:spPr>
              <a:xfrm>
                <a:off x="1684425" y="3708325"/>
                <a:ext cx="115800" cy="95675"/>
              </a:xfrm>
              <a:custGeom>
                <a:avLst/>
                <a:gdLst/>
                <a:ahLst/>
                <a:cxnLst/>
                <a:rect l="l" t="t" r="r" b="b"/>
                <a:pathLst>
                  <a:path w="4632" h="3827" extrusionOk="0">
                    <a:moveTo>
                      <a:pt x="4632" y="0"/>
                    </a:moveTo>
                    <a:cubicBezTo>
                      <a:pt x="4406" y="84"/>
                      <a:pt x="4168" y="191"/>
                      <a:pt x="3941" y="262"/>
                    </a:cubicBezTo>
                    <a:cubicBezTo>
                      <a:pt x="3775" y="667"/>
                      <a:pt x="3453" y="989"/>
                      <a:pt x="3179" y="1346"/>
                    </a:cubicBezTo>
                    <a:cubicBezTo>
                      <a:pt x="3275" y="1024"/>
                      <a:pt x="3406" y="715"/>
                      <a:pt x="3537" y="393"/>
                    </a:cubicBezTo>
                    <a:lnTo>
                      <a:pt x="3537" y="393"/>
                    </a:lnTo>
                    <a:cubicBezTo>
                      <a:pt x="3334" y="477"/>
                      <a:pt x="3120" y="548"/>
                      <a:pt x="2929" y="608"/>
                    </a:cubicBezTo>
                    <a:cubicBezTo>
                      <a:pt x="2739" y="929"/>
                      <a:pt x="2537" y="1251"/>
                      <a:pt x="2286" y="1524"/>
                    </a:cubicBezTo>
                    <a:cubicBezTo>
                      <a:pt x="1739" y="2155"/>
                      <a:pt x="1143" y="2739"/>
                      <a:pt x="381" y="3120"/>
                    </a:cubicBezTo>
                    <a:cubicBezTo>
                      <a:pt x="239" y="3191"/>
                      <a:pt x="131" y="3310"/>
                      <a:pt x="72" y="3453"/>
                    </a:cubicBezTo>
                    <a:cubicBezTo>
                      <a:pt x="0" y="3644"/>
                      <a:pt x="48" y="3810"/>
                      <a:pt x="286" y="3822"/>
                    </a:cubicBezTo>
                    <a:cubicBezTo>
                      <a:pt x="328" y="3825"/>
                      <a:pt x="370" y="3826"/>
                      <a:pt x="411" y="3826"/>
                    </a:cubicBezTo>
                    <a:cubicBezTo>
                      <a:pt x="569" y="3826"/>
                      <a:pt x="724" y="3805"/>
                      <a:pt x="893" y="3739"/>
                    </a:cubicBezTo>
                    <a:cubicBezTo>
                      <a:pt x="1929" y="3227"/>
                      <a:pt x="2870" y="2560"/>
                      <a:pt x="3703" y="1763"/>
                    </a:cubicBezTo>
                    <a:cubicBezTo>
                      <a:pt x="4191" y="1310"/>
                      <a:pt x="4572" y="691"/>
                      <a:pt x="46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5"/>
              <p:cNvSpPr/>
              <p:nvPr/>
            </p:nvSpPr>
            <p:spPr>
              <a:xfrm>
                <a:off x="1775800" y="3676150"/>
                <a:ext cx="106300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4443" extrusionOk="0">
                    <a:moveTo>
                      <a:pt x="3754" y="1"/>
                    </a:moveTo>
                    <a:cubicBezTo>
                      <a:pt x="3616" y="1"/>
                      <a:pt x="3571" y="114"/>
                      <a:pt x="3537" y="228"/>
                    </a:cubicBezTo>
                    <a:cubicBezTo>
                      <a:pt x="3370" y="680"/>
                      <a:pt x="3239" y="1133"/>
                      <a:pt x="3025" y="1573"/>
                    </a:cubicBezTo>
                    <a:cubicBezTo>
                      <a:pt x="2501" y="2645"/>
                      <a:pt x="1763" y="3502"/>
                      <a:pt x="644" y="3990"/>
                    </a:cubicBezTo>
                    <a:cubicBezTo>
                      <a:pt x="477" y="4074"/>
                      <a:pt x="334" y="4157"/>
                      <a:pt x="167" y="4228"/>
                    </a:cubicBezTo>
                    <a:cubicBezTo>
                      <a:pt x="96" y="4264"/>
                      <a:pt x="25" y="4312"/>
                      <a:pt x="1" y="4395"/>
                    </a:cubicBezTo>
                    <a:lnTo>
                      <a:pt x="1" y="4443"/>
                    </a:lnTo>
                    <a:cubicBezTo>
                      <a:pt x="1048" y="4097"/>
                      <a:pt x="2191" y="3657"/>
                      <a:pt x="3418" y="3061"/>
                    </a:cubicBezTo>
                    <a:cubicBezTo>
                      <a:pt x="3656" y="2740"/>
                      <a:pt x="3846" y="2430"/>
                      <a:pt x="4013" y="2085"/>
                    </a:cubicBezTo>
                    <a:cubicBezTo>
                      <a:pt x="4192" y="1716"/>
                      <a:pt x="4251" y="1287"/>
                      <a:pt x="4168" y="823"/>
                    </a:cubicBezTo>
                    <a:cubicBezTo>
                      <a:pt x="4251" y="597"/>
                      <a:pt x="4073" y="406"/>
                      <a:pt x="3989" y="204"/>
                    </a:cubicBezTo>
                    <a:cubicBezTo>
                      <a:pt x="3965" y="97"/>
                      <a:pt x="3870" y="2"/>
                      <a:pt x="3775" y="2"/>
                    </a:cubicBezTo>
                    <a:cubicBezTo>
                      <a:pt x="3768" y="1"/>
                      <a:pt x="3761" y="1"/>
                      <a:pt x="37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5"/>
              <p:cNvSpPr/>
              <p:nvPr/>
            </p:nvSpPr>
            <p:spPr>
              <a:xfrm>
                <a:off x="1877900" y="3622600"/>
                <a:ext cx="62525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2501" h="4692" extrusionOk="0">
                    <a:moveTo>
                      <a:pt x="2406" y="0"/>
                    </a:moveTo>
                    <a:lnTo>
                      <a:pt x="2406" y="0"/>
                    </a:lnTo>
                    <a:cubicBezTo>
                      <a:pt x="2096" y="286"/>
                      <a:pt x="1751" y="584"/>
                      <a:pt x="1394" y="858"/>
                    </a:cubicBezTo>
                    <a:cubicBezTo>
                      <a:pt x="1275" y="2084"/>
                      <a:pt x="882" y="3215"/>
                      <a:pt x="191" y="4263"/>
                    </a:cubicBezTo>
                    <a:cubicBezTo>
                      <a:pt x="120" y="4382"/>
                      <a:pt x="1" y="4513"/>
                      <a:pt x="132" y="4632"/>
                    </a:cubicBezTo>
                    <a:cubicBezTo>
                      <a:pt x="179" y="4680"/>
                      <a:pt x="227" y="4692"/>
                      <a:pt x="262" y="4692"/>
                    </a:cubicBezTo>
                    <a:cubicBezTo>
                      <a:pt x="322" y="4656"/>
                      <a:pt x="370" y="4632"/>
                      <a:pt x="429" y="4596"/>
                    </a:cubicBezTo>
                    <a:cubicBezTo>
                      <a:pt x="441" y="4584"/>
                      <a:pt x="477" y="4572"/>
                      <a:pt x="489" y="4561"/>
                    </a:cubicBezTo>
                    <a:cubicBezTo>
                      <a:pt x="596" y="4501"/>
                      <a:pt x="667" y="4394"/>
                      <a:pt x="763" y="4370"/>
                    </a:cubicBezTo>
                    <a:cubicBezTo>
                      <a:pt x="1870" y="3953"/>
                      <a:pt x="2156" y="2977"/>
                      <a:pt x="2370" y="1953"/>
                    </a:cubicBezTo>
                    <a:cubicBezTo>
                      <a:pt x="2501" y="1298"/>
                      <a:pt x="2453" y="655"/>
                      <a:pt x="24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5"/>
              <p:cNvSpPr/>
              <p:nvPr/>
            </p:nvSpPr>
            <p:spPr>
              <a:xfrm>
                <a:off x="1324250" y="3845950"/>
                <a:ext cx="167025" cy="144875"/>
              </a:xfrm>
              <a:custGeom>
                <a:avLst/>
                <a:gdLst/>
                <a:ahLst/>
                <a:cxnLst/>
                <a:rect l="l" t="t" r="r" b="b"/>
                <a:pathLst>
                  <a:path w="6681" h="5795" extrusionOk="0">
                    <a:moveTo>
                      <a:pt x="6414" y="0"/>
                    </a:moveTo>
                    <a:cubicBezTo>
                      <a:pt x="6314" y="0"/>
                      <a:pt x="6239" y="102"/>
                      <a:pt x="6156" y="175"/>
                    </a:cubicBezTo>
                    <a:cubicBezTo>
                      <a:pt x="5823" y="556"/>
                      <a:pt x="5609" y="1032"/>
                      <a:pt x="5228" y="1365"/>
                    </a:cubicBezTo>
                    <a:cubicBezTo>
                      <a:pt x="4644" y="1925"/>
                      <a:pt x="3954" y="2199"/>
                      <a:pt x="3156" y="2306"/>
                    </a:cubicBezTo>
                    <a:cubicBezTo>
                      <a:pt x="1930" y="2473"/>
                      <a:pt x="1025" y="3127"/>
                      <a:pt x="489" y="4247"/>
                    </a:cubicBezTo>
                    <a:cubicBezTo>
                      <a:pt x="346" y="4556"/>
                      <a:pt x="227" y="4866"/>
                      <a:pt x="108" y="5175"/>
                    </a:cubicBezTo>
                    <a:cubicBezTo>
                      <a:pt x="49" y="5378"/>
                      <a:pt x="1" y="5580"/>
                      <a:pt x="108" y="5794"/>
                    </a:cubicBezTo>
                    <a:cubicBezTo>
                      <a:pt x="370" y="5092"/>
                      <a:pt x="596" y="4366"/>
                      <a:pt x="1180" y="3842"/>
                    </a:cubicBezTo>
                    <a:cubicBezTo>
                      <a:pt x="1715" y="3366"/>
                      <a:pt x="2311" y="3068"/>
                      <a:pt x="3061" y="3032"/>
                    </a:cubicBezTo>
                    <a:cubicBezTo>
                      <a:pt x="3090" y="3032"/>
                      <a:pt x="3119" y="3031"/>
                      <a:pt x="3147" y="3031"/>
                    </a:cubicBezTo>
                    <a:cubicBezTo>
                      <a:pt x="3337" y="3031"/>
                      <a:pt x="3530" y="3043"/>
                      <a:pt x="3722" y="3043"/>
                    </a:cubicBezTo>
                    <a:cubicBezTo>
                      <a:pt x="4069" y="3043"/>
                      <a:pt x="4410" y="3005"/>
                      <a:pt x="4716" y="2794"/>
                    </a:cubicBezTo>
                    <a:cubicBezTo>
                      <a:pt x="5597" y="2187"/>
                      <a:pt x="6311" y="1449"/>
                      <a:pt x="6597" y="377"/>
                    </a:cubicBezTo>
                    <a:cubicBezTo>
                      <a:pt x="6621" y="258"/>
                      <a:pt x="6680" y="103"/>
                      <a:pt x="6514" y="32"/>
                    </a:cubicBezTo>
                    <a:cubicBezTo>
                      <a:pt x="6478" y="10"/>
                      <a:pt x="6445" y="0"/>
                      <a:pt x="64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5"/>
              <p:cNvSpPr/>
              <p:nvPr/>
            </p:nvSpPr>
            <p:spPr>
              <a:xfrm>
                <a:off x="911125" y="3752400"/>
                <a:ext cx="71150" cy="1454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5818" extrusionOk="0">
                    <a:moveTo>
                      <a:pt x="662" y="0"/>
                    </a:moveTo>
                    <a:cubicBezTo>
                      <a:pt x="502" y="0"/>
                      <a:pt x="427" y="161"/>
                      <a:pt x="333" y="285"/>
                    </a:cubicBezTo>
                    <a:cubicBezTo>
                      <a:pt x="0" y="797"/>
                      <a:pt x="83" y="1345"/>
                      <a:pt x="36" y="1940"/>
                    </a:cubicBezTo>
                    <a:cubicBezTo>
                      <a:pt x="143" y="2274"/>
                      <a:pt x="262" y="2667"/>
                      <a:pt x="393" y="3048"/>
                    </a:cubicBezTo>
                    <a:cubicBezTo>
                      <a:pt x="750" y="4024"/>
                      <a:pt x="1405" y="4798"/>
                      <a:pt x="2072" y="5572"/>
                    </a:cubicBezTo>
                    <a:cubicBezTo>
                      <a:pt x="2107" y="5619"/>
                      <a:pt x="2179" y="5631"/>
                      <a:pt x="2227" y="5667"/>
                    </a:cubicBezTo>
                    <a:cubicBezTo>
                      <a:pt x="2323" y="5723"/>
                      <a:pt x="2436" y="5818"/>
                      <a:pt x="2547" y="5818"/>
                    </a:cubicBezTo>
                    <a:cubicBezTo>
                      <a:pt x="2600" y="5818"/>
                      <a:pt x="2653" y="5796"/>
                      <a:pt x="2703" y="5738"/>
                    </a:cubicBezTo>
                    <a:cubicBezTo>
                      <a:pt x="2846" y="5560"/>
                      <a:pt x="2643" y="5441"/>
                      <a:pt x="2536" y="5310"/>
                    </a:cubicBezTo>
                    <a:cubicBezTo>
                      <a:pt x="1988" y="4619"/>
                      <a:pt x="1429" y="3917"/>
                      <a:pt x="1226" y="3071"/>
                    </a:cubicBezTo>
                    <a:cubicBezTo>
                      <a:pt x="1012" y="2226"/>
                      <a:pt x="691" y="1381"/>
                      <a:pt x="881" y="452"/>
                    </a:cubicBezTo>
                    <a:cubicBezTo>
                      <a:pt x="905" y="309"/>
                      <a:pt x="964" y="71"/>
                      <a:pt x="738" y="11"/>
                    </a:cubicBezTo>
                    <a:cubicBezTo>
                      <a:pt x="711" y="4"/>
                      <a:pt x="685" y="0"/>
                      <a:pt x="6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5"/>
              <p:cNvSpPr/>
              <p:nvPr/>
            </p:nvSpPr>
            <p:spPr>
              <a:xfrm>
                <a:off x="1057850" y="4003525"/>
                <a:ext cx="75625" cy="134050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5362" extrusionOk="0">
                    <a:moveTo>
                      <a:pt x="2816" y="0"/>
                    </a:moveTo>
                    <a:cubicBezTo>
                      <a:pt x="2688" y="0"/>
                      <a:pt x="2615" y="98"/>
                      <a:pt x="2561" y="206"/>
                    </a:cubicBezTo>
                    <a:cubicBezTo>
                      <a:pt x="2323" y="706"/>
                      <a:pt x="1989" y="1170"/>
                      <a:pt x="1632" y="1575"/>
                    </a:cubicBezTo>
                    <a:cubicBezTo>
                      <a:pt x="1072" y="2182"/>
                      <a:pt x="703" y="2861"/>
                      <a:pt x="287" y="3516"/>
                    </a:cubicBezTo>
                    <a:cubicBezTo>
                      <a:pt x="251" y="3897"/>
                      <a:pt x="48" y="4230"/>
                      <a:pt x="25" y="4611"/>
                    </a:cubicBezTo>
                    <a:cubicBezTo>
                      <a:pt x="13" y="4790"/>
                      <a:pt x="1" y="4968"/>
                      <a:pt x="48" y="5123"/>
                    </a:cubicBezTo>
                    <a:cubicBezTo>
                      <a:pt x="72" y="5230"/>
                      <a:pt x="84" y="5361"/>
                      <a:pt x="227" y="5361"/>
                    </a:cubicBezTo>
                    <a:cubicBezTo>
                      <a:pt x="370" y="5361"/>
                      <a:pt x="429" y="5230"/>
                      <a:pt x="453" y="5099"/>
                    </a:cubicBezTo>
                    <a:cubicBezTo>
                      <a:pt x="537" y="4671"/>
                      <a:pt x="679" y="4266"/>
                      <a:pt x="894" y="3873"/>
                    </a:cubicBezTo>
                    <a:cubicBezTo>
                      <a:pt x="1096" y="3504"/>
                      <a:pt x="1453" y="3266"/>
                      <a:pt x="1715" y="2909"/>
                    </a:cubicBezTo>
                    <a:cubicBezTo>
                      <a:pt x="2144" y="2301"/>
                      <a:pt x="2608" y="1694"/>
                      <a:pt x="2882" y="992"/>
                    </a:cubicBezTo>
                    <a:cubicBezTo>
                      <a:pt x="2977" y="777"/>
                      <a:pt x="2977" y="527"/>
                      <a:pt x="3001" y="289"/>
                    </a:cubicBezTo>
                    <a:cubicBezTo>
                      <a:pt x="3025" y="170"/>
                      <a:pt x="3001" y="39"/>
                      <a:pt x="2858" y="3"/>
                    </a:cubicBezTo>
                    <a:cubicBezTo>
                      <a:pt x="2844" y="1"/>
                      <a:pt x="2830" y="0"/>
                      <a:pt x="28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5"/>
              <p:cNvSpPr/>
              <p:nvPr/>
            </p:nvSpPr>
            <p:spPr>
              <a:xfrm>
                <a:off x="1505525" y="3954525"/>
                <a:ext cx="122375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1593" extrusionOk="0">
                    <a:moveTo>
                      <a:pt x="202" y="1"/>
                    </a:moveTo>
                    <a:cubicBezTo>
                      <a:pt x="162" y="1"/>
                      <a:pt x="122" y="16"/>
                      <a:pt x="84" y="58"/>
                    </a:cubicBezTo>
                    <a:cubicBezTo>
                      <a:pt x="1" y="177"/>
                      <a:pt x="37" y="297"/>
                      <a:pt x="120" y="416"/>
                    </a:cubicBezTo>
                    <a:cubicBezTo>
                      <a:pt x="191" y="570"/>
                      <a:pt x="453" y="630"/>
                      <a:pt x="298" y="880"/>
                    </a:cubicBezTo>
                    <a:cubicBezTo>
                      <a:pt x="263" y="928"/>
                      <a:pt x="382" y="1011"/>
                      <a:pt x="453" y="1047"/>
                    </a:cubicBezTo>
                    <a:cubicBezTo>
                      <a:pt x="1244" y="1369"/>
                      <a:pt x="2044" y="1592"/>
                      <a:pt x="2864" y="1592"/>
                    </a:cubicBezTo>
                    <a:cubicBezTo>
                      <a:pt x="3316" y="1592"/>
                      <a:pt x="3774" y="1525"/>
                      <a:pt x="4239" y="1368"/>
                    </a:cubicBezTo>
                    <a:cubicBezTo>
                      <a:pt x="4525" y="1285"/>
                      <a:pt x="4728" y="1070"/>
                      <a:pt x="4835" y="820"/>
                    </a:cubicBezTo>
                    <a:cubicBezTo>
                      <a:pt x="4894" y="689"/>
                      <a:pt x="4894" y="523"/>
                      <a:pt x="4680" y="463"/>
                    </a:cubicBezTo>
                    <a:cubicBezTo>
                      <a:pt x="4390" y="717"/>
                      <a:pt x="4051" y="791"/>
                      <a:pt x="3701" y="791"/>
                    </a:cubicBezTo>
                    <a:cubicBezTo>
                      <a:pt x="3592" y="791"/>
                      <a:pt x="3481" y="784"/>
                      <a:pt x="3370" y="773"/>
                    </a:cubicBezTo>
                    <a:cubicBezTo>
                      <a:pt x="2477" y="701"/>
                      <a:pt x="1620" y="511"/>
                      <a:pt x="775" y="237"/>
                    </a:cubicBezTo>
                    <a:cubicBezTo>
                      <a:pt x="656" y="201"/>
                      <a:pt x="537" y="142"/>
                      <a:pt x="418" y="82"/>
                    </a:cubicBezTo>
                    <a:cubicBezTo>
                      <a:pt x="348" y="52"/>
                      <a:pt x="274" y="1"/>
                      <a:pt x="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5"/>
              <p:cNvSpPr/>
              <p:nvPr/>
            </p:nvSpPr>
            <p:spPr>
              <a:xfrm>
                <a:off x="750675" y="3924325"/>
                <a:ext cx="45575" cy="121150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4846" extrusionOk="0">
                    <a:moveTo>
                      <a:pt x="891" y="1"/>
                    </a:moveTo>
                    <a:cubicBezTo>
                      <a:pt x="788" y="1"/>
                      <a:pt x="746" y="87"/>
                      <a:pt x="703" y="183"/>
                    </a:cubicBezTo>
                    <a:cubicBezTo>
                      <a:pt x="393" y="838"/>
                      <a:pt x="393" y="1528"/>
                      <a:pt x="513" y="2219"/>
                    </a:cubicBezTo>
                    <a:cubicBezTo>
                      <a:pt x="548" y="2362"/>
                      <a:pt x="560" y="2493"/>
                      <a:pt x="584" y="2683"/>
                    </a:cubicBezTo>
                    <a:cubicBezTo>
                      <a:pt x="322" y="2398"/>
                      <a:pt x="513" y="2017"/>
                      <a:pt x="227" y="1826"/>
                    </a:cubicBezTo>
                    <a:cubicBezTo>
                      <a:pt x="24" y="1909"/>
                      <a:pt x="1" y="2100"/>
                      <a:pt x="24" y="2255"/>
                    </a:cubicBezTo>
                    <a:cubicBezTo>
                      <a:pt x="60" y="3136"/>
                      <a:pt x="334" y="3933"/>
                      <a:pt x="763" y="4695"/>
                    </a:cubicBezTo>
                    <a:cubicBezTo>
                      <a:pt x="822" y="4794"/>
                      <a:pt x="888" y="4846"/>
                      <a:pt x="966" y="4846"/>
                    </a:cubicBezTo>
                    <a:cubicBezTo>
                      <a:pt x="1029" y="4846"/>
                      <a:pt x="1100" y="4812"/>
                      <a:pt x="1179" y="4743"/>
                    </a:cubicBezTo>
                    <a:cubicBezTo>
                      <a:pt x="763" y="4207"/>
                      <a:pt x="822" y="3552"/>
                      <a:pt x="620" y="2957"/>
                    </a:cubicBezTo>
                    <a:lnTo>
                      <a:pt x="620" y="2957"/>
                    </a:lnTo>
                    <a:cubicBezTo>
                      <a:pt x="870" y="3374"/>
                      <a:pt x="917" y="3862"/>
                      <a:pt x="1132" y="4291"/>
                    </a:cubicBezTo>
                    <a:cubicBezTo>
                      <a:pt x="1167" y="4350"/>
                      <a:pt x="1215" y="4410"/>
                      <a:pt x="1239" y="4469"/>
                    </a:cubicBezTo>
                    <a:cubicBezTo>
                      <a:pt x="1310" y="4585"/>
                      <a:pt x="1407" y="4687"/>
                      <a:pt x="1522" y="4687"/>
                    </a:cubicBezTo>
                    <a:cubicBezTo>
                      <a:pt x="1560" y="4687"/>
                      <a:pt x="1601" y="4675"/>
                      <a:pt x="1644" y="4648"/>
                    </a:cubicBezTo>
                    <a:cubicBezTo>
                      <a:pt x="1822" y="4541"/>
                      <a:pt x="1656" y="4410"/>
                      <a:pt x="1608" y="4279"/>
                    </a:cubicBezTo>
                    <a:cubicBezTo>
                      <a:pt x="1227" y="3136"/>
                      <a:pt x="1036" y="1957"/>
                      <a:pt x="1072" y="731"/>
                    </a:cubicBezTo>
                    <a:cubicBezTo>
                      <a:pt x="1072" y="576"/>
                      <a:pt x="1096" y="409"/>
                      <a:pt x="1096" y="242"/>
                    </a:cubicBezTo>
                    <a:cubicBezTo>
                      <a:pt x="1096" y="123"/>
                      <a:pt x="1048" y="16"/>
                      <a:pt x="929" y="4"/>
                    </a:cubicBezTo>
                    <a:cubicBezTo>
                      <a:pt x="916" y="2"/>
                      <a:pt x="903" y="1"/>
                      <a:pt x="8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5"/>
              <p:cNvSpPr/>
              <p:nvPr/>
            </p:nvSpPr>
            <p:spPr>
              <a:xfrm>
                <a:off x="858425" y="3611375"/>
                <a:ext cx="48925" cy="191675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7667" extrusionOk="0">
                    <a:moveTo>
                      <a:pt x="1751" y="1"/>
                    </a:moveTo>
                    <a:cubicBezTo>
                      <a:pt x="1726" y="1"/>
                      <a:pt x="1698" y="4"/>
                      <a:pt x="1668" y="9"/>
                    </a:cubicBezTo>
                    <a:cubicBezTo>
                      <a:pt x="1894" y="68"/>
                      <a:pt x="1739" y="176"/>
                      <a:pt x="1691" y="247"/>
                    </a:cubicBezTo>
                    <a:cubicBezTo>
                      <a:pt x="1429" y="688"/>
                      <a:pt x="1144" y="1104"/>
                      <a:pt x="882" y="1569"/>
                    </a:cubicBezTo>
                    <a:cubicBezTo>
                      <a:pt x="203" y="2735"/>
                      <a:pt x="1" y="3986"/>
                      <a:pt x="286" y="5295"/>
                    </a:cubicBezTo>
                    <a:cubicBezTo>
                      <a:pt x="358" y="5617"/>
                      <a:pt x="358" y="5974"/>
                      <a:pt x="465" y="6307"/>
                    </a:cubicBezTo>
                    <a:cubicBezTo>
                      <a:pt x="477" y="6367"/>
                      <a:pt x="489" y="6403"/>
                      <a:pt x="441" y="6462"/>
                    </a:cubicBezTo>
                    <a:cubicBezTo>
                      <a:pt x="167" y="6819"/>
                      <a:pt x="370" y="7165"/>
                      <a:pt x="501" y="7510"/>
                    </a:cubicBezTo>
                    <a:cubicBezTo>
                      <a:pt x="529" y="7596"/>
                      <a:pt x="589" y="7666"/>
                      <a:pt x="672" y="7666"/>
                    </a:cubicBezTo>
                    <a:cubicBezTo>
                      <a:pt x="693" y="7666"/>
                      <a:pt x="715" y="7662"/>
                      <a:pt x="739" y="7653"/>
                    </a:cubicBezTo>
                    <a:cubicBezTo>
                      <a:pt x="858" y="7617"/>
                      <a:pt x="798" y="7474"/>
                      <a:pt x="822" y="7379"/>
                    </a:cubicBezTo>
                    <a:cubicBezTo>
                      <a:pt x="953" y="6188"/>
                      <a:pt x="560" y="5010"/>
                      <a:pt x="727" y="3819"/>
                    </a:cubicBezTo>
                    <a:cubicBezTo>
                      <a:pt x="846" y="2926"/>
                      <a:pt x="1120" y="2104"/>
                      <a:pt x="1501" y="1319"/>
                    </a:cubicBezTo>
                    <a:cubicBezTo>
                      <a:pt x="1668" y="973"/>
                      <a:pt x="1798" y="628"/>
                      <a:pt x="1906" y="259"/>
                    </a:cubicBezTo>
                    <a:cubicBezTo>
                      <a:pt x="1956" y="87"/>
                      <a:pt x="1895" y="1"/>
                      <a:pt x="17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5"/>
              <p:cNvSpPr/>
              <p:nvPr/>
            </p:nvSpPr>
            <p:spPr>
              <a:xfrm>
                <a:off x="726275" y="3432600"/>
                <a:ext cx="78000" cy="5727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2291" extrusionOk="0">
                    <a:moveTo>
                      <a:pt x="2455" y="0"/>
                    </a:moveTo>
                    <a:cubicBezTo>
                      <a:pt x="2396" y="0"/>
                      <a:pt x="2341" y="53"/>
                      <a:pt x="2298" y="88"/>
                    </a:cubicBezTo>
                    <a:cubicBezTo>
                      <a:pt x="1929" y="314"/>
                      <a:pt x="1560" y="516"/>
                      <a:pt x="1167" y="695"/>
                    </a:cubicBezTo>
                    <a:cubicBezTo>
                      <a:pt x="1036" y="742"/>
                      <a:pt x="881" y="802"/>
                      <a:pt x="941" y="969"/>
                    </a:cubicBezTo>
                    <a:cubicBezTo>
                      <a:pt x="973" y="1060"/>
                      <a:pt x="1038" y="1087"/>
                      <a:pt x="1109" y="1087"/>
                    </a:cubicBezTo>
                    <a:cubicBezTo>
                      <a:pt x="1168" y="1087"/>
                      <a:pt x="1232" y="1068"/>
                      <a:pt x="1286" y="1052"/>
                    </a:cubicBezTo>
                    <a:cubicBezTo>
                      <a:pt x="1536" y="981"/>
                      <a:pt x="1739" y="897"/>
                      <a:pt x="2024" y="802"/>
                    </a:cubicBezTo>
                    <a:lnTo>
                      <a:pt x="2024" y="802"/>
                    </a:lnTo>
                    <a:cubicBezTo>
                      <a:pt x="1703" y="1195"/>
                      <a:pt x="1739" y="1588"/>
                      <a:pt x="1822" y="2005"/>
                    </a:cubicBezTo>
                    <a:cubicBezTo>
                      <a:pt x="1737" y="2016"/>
                      <a:pt x="1654" y="2020"/>
                      <a:pt x="1571" y="2020"/>
                    </a:cubicBezTo>
                    <a:cubicBezTo>
                      <a:pt x="1096" y="2020"/>
                      <a:pt x="645" y="1865"/>
                      <a:pt x="190" y="1865"/>
                    </a:cubicBezTo>
                    <a:cubicBezTo>
                      <a:pt x="131" y="1865"/>
                      <a:pt x="71" y="1868"/>
                      <a:pt x="12" y="1874"/>
                    </a:cubicBezTo>
                    <a:cubicBezTo>
                      <a:pt x="12" y="1909"/>
                      <a:pt x="0" y="1933"/>
                      <a:pt x="0" y="1969"/>
                    </a:cubicBezTo>
                    <a:cubicBezTo>
                      <a:pt x="346" y="2040"/>
                      <a:pt x="703" y="2124"/>
                      <a:pt x="1048" y="2207"/>
                    </a:cubicBezTo>
                    <a:cubicBezTo>
                      <a:pt x="1286" y="2243"/>
                      <a:pt x="1536" y="2290"/>
                      <a:pt x="1786" y="2290"/>
                    </a:cubicBezTo>
                    <a:cubicBezTo>
                      <a:pt x="2001" y="2278"/>
                      <a:pt x="2131" y="2207"/>
                      <a:pt x="2131" y="1981"/>
                    </a:cubicBezTo>
                    <a:cubicBezTo>
                      <a:pt x="2131" y="1909"/>
                      <a:pt x="2131" y="1850"/>
                      <a:pt x="2143" y="1766"/>
                    </a:cubicBezTo>
                    <a:cubicBezTo>
                      <a:pt x="2179" y="1433"/>
                      <a:pt x="2274" y="1147"/>
                      <a:pt x="2620" y="993"/>
                    </a:cubicBezTo>
                    <a:cubicBezTo>
                      <a:pt x="2655" y="981"/>
                      <a:pt x="2691" y="969"/>
                      <a:pt x="2727" y="933"/>
                    </a:cubicBezTo>
                    <a:cubicBezTo>
                      <a:pt x="2858" y="838"/>
                      <a:pt x="3120" y="790"/>
                      <a:pt x="3024" y="564"/>
                    </a:cubicBezTo>
                    <a:cubicBezTo>
                      <a:pt x="2986" y="474"/>
                      <a:pt x="2930" y="446"/>
                      <a:pt x="2863" y="446"/>
                    </a:cubicBezTo>
                    <a:cubicBezTo>
                      <a:pt x="2762" y="446"/>
                      <a:pt x="2639" y="509"/>
                      <a:pt x="2524" y="516"/>
                    </a:cubicBezTo>
                    <a:cubicBezTo>
                      <a:pt x="2501" y="433"/>
                      <a:pt x="2596" y="397"/>
                      <a:pt x="2596" y="338"/>
                    </a:cubicBezTo>
                    <a:cubicBezTo>
                      <a:pt x="2608" y="242"/>
                      <a:pt x="2632" y="123"/>
                      <a:pt x="2524" y="28"/>
                    </a:cubicBezTo>
                    <a:cubicBezTo>
                      <a:pt x="2501" y="8"/>
                      <a:pt x="2478" y="0"/>
                      <a:pt x="2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5"/>
              <p:cNvSpPr/>
              <p:nvPr/>
            </p:nvSpPr>
            <p:spPr>
              <a:xfrm>
                <a:off x="1089100" y="3754750"/>
                <a:ext cx="60175" cy="105700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4228" extrusionOk="0">
                    <a:moveTo>
                      <a:pt x="1" y="1"/>
                    </a:moveTo>
                    <a:cubicBezTo>
                      <a:pt x="84" y="691"/>
                      <a:pt x="239" y="1287"/>
                      <a:pt x="418" y="1882"/>
                    </a:cubicBezTo>
                    <a:cubicBezTo>
                      <a:pt x="656" y="2727"/>
                      <a:pt x="1204" y="3370"/>
                      <a:pt x="1787" y="4001"/>
                    </a:cubicBezTo>
                    <a:cubicBezTo>
                      <a:pt x="1835" y="4049"/>
                      <a:pt x="1858" y="4097"/>
                      <a:pt x="1906" y="4144"/>
                    </a:cubicBezTo>
                    <a:cubicBezTo>
                      <a:pt x="1971" y="4194"/>
                      <a:pt x="2044" y="4227"/>
                      <a:pt x="2118" y="4227"/>
                    </a:cubicBezTo>
                    <a:cubicBezTo>
                      <a:pt x="2167" y="4227"/>
                      <a:pt x="2216" y="4213"/>
                      <a:pt x="2263" y="4180"/>
                    </a:cubicBezTo>
                    <a:cubicBezTo>
                      <a:pt x="2406" y="4073"/>
                      <a:pt x="2347" y="3966"/>
                      <a:pt x="2275" y="3847"/>
                    </a:cubicBezTo>
                    <a:cubicBezTo>
                      <a:pt x="2037" y="3442"/>
                      <a:pt x="1799" y="3037"/>
                      <a:pt x="1549" y="2632"/>
                    </a:cubicBezTo>
                    <a:cubicBezTo>
                      <a:pt x="1192" y="2061"/>
                      <a:pt x="1025" y="1370"/>
                      <a:pt x="680" y="787"/>
                    </a:cubicBezTo>
                    <a:cubicBezTo>
                      <a:pt x="537" y="513"/>
                      <a:pt x="406" y="16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5"/>
              <p:cNvSpPr/>
              <p:nvPr/>
            </p:nvSpPr>
            <p:spPr>
              <a:xfrm>
                <a:off x="1794550" y="3687200"/>
                <a:ext cx="52125" cy="72050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2882" extrusionOk="0">
                    <a:moveTo>
                      <a:pt x="2084" y="0"/>
                    </a:moveTo>
                    <a:lnTo>
                      <a:pt x="2084" y="0"/>
                    </a:lnTo>
                    <a:cubicBezTo>
                      <a:pt x="1965" y="36"/>
                      <a:pt x="1846" y="95"/>
                      <a:pt x="1739" y="155"/>
                    </a:cubicBezTo>
                    <a:cubicBezTo>
                      <a:pt x="1620" y="214"/>
                      <a:pt x="1489" y="274"/>
                      <a:pt x="1370" y="333"/>
                    </a:cubicBezTo>
                    <a:cubicBezTo>
                      <a:pt x="1084" y="1072"/>
                      <a:pt x="727" y="1762"/>
                      <a:pt x="191" y="2381"/>
                    </a:cubicBezTo>
                    <a:cubicBezTo>
                      <a:pt x="84" y="2500"/>
                      <a:pt x="1" y="2631"/>
                      <a:pt x="48" y="2881"/>
                    </a:cubicBezTo>
                    <a:cubicBezTo>
                      <a:pt x="477" y="2715"/>
                      <a:pt x="727" y="2393"/>
                      <a:pt x="965" y="2084"/>
                    </a:cubicBezTo>
                    <a:cubicBezTo>
                      <a:pt x="1453" y="1441"/>
                      <a:pt x="1870" y="774"/>
                      <a:pt x="20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5"/>
              <p:cNvSpPr/>
              <p:nvPr/>
            </p:nvSpPr>
            <p:spPr>
              <a:xfrm>
                <a:off x="994150" y="3814575"/>
                <a:ext cx="50925" cy="101125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4045" extrusionOk="0">
                    <a:moveTo>
                      <a:pt x="287" y="1"/>
                    </a:moveTo>
                    <a:cubicBezTo>
                      <a:pt x="1" y="203"/>
                      <a:pt x="96" y="465"/>
                      <a:pt x="120" y="656"/>
                    </a:cubicBezTo>
                    <a:cubicBezTo>
                      <a:pt x="334" y="1823"/>
                      <a:pt x="882" y="2847"/>
                      <a:pt x="1549" y="3811"/>
                    </a:cubicBezTo>
                    <a:cubicBezTo>
                      <a:pt x="1626" y="3928"/>
                      <a:pt x="1720" y="4044"/>
                      <a:pt x="1901" y="4044"/>
                    </a:cubicBezTo>
                    <a:cubicBezTo>
                      <a:pt x="1942" y="4044"/>
                      <a:pt x="1987" y="4038"/>
                      <a:pt x="2037" y="4025"/>
                    </a:cubicBezTo>
                    <a:cubicBezTo>
                      <a:pt x="1287" y="2763"/>
                      <a:pt x="668" y="1454"/>
                      <a:pt x="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5"/>
              <p:cNvSpPr/>
              <p:nvPr/>
            </p:nvSpPr>
            <p:spPr>
              <a:xfrm>
                <a:off x="1522200" y="3938700"/>
                <a:ext cx="90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644" extrusionOk="0">
                    <a:moveTo>
                      <a:pt x="3537" y="1"/>
                    </a:moveTo>
                    <a:lnTo>
                      <a:pt x="3537" y="1"/>
                    </a:lnTo>
                    <a:cubicBezTo>
                      <a:pt x="3118" y="162"/>
                      <a:pt x="2695" y="214"/>
                      <a:pt x="2267" y="214"/>
                    </a:cubicBezTo>
                    <a:cubicBezTo>
                      <a:pt x="1745" y="214"/>
                      <a:pt x="1216" y="137"/>
                      <a:pt x="679" y="84"/>
                    </a:cubicBezTo>
                    <a:cubicBezTo>
                      <a:pt x="554" y="70"/>
                      <a:pt x="412" y="16"/>
                      <a:pt x="275" y="16"/>
                    </a:cubicBezTo>
                    <a:cubicBezTo>
                      <a:pt x="179" y="16"/>
                      <a:pt x="84" y="43"/>
                      <a:pt x="1" y="132"/>
                    </a:cubicBezTo>
                    <a:cubicBezTo>
                      <a:pt x="251" y="596"/>
                      <a:pt x="739" y="620"/>
                      <a:pt x="1155" y="632"/>
                    </a:cubicBezTo>
                    <a:cubicBezTo>
                      <a:pt x="1335" y="638"/>
                      <a:pt x="1515" y="643"/>
                      <a:pt x="1694" y="643"/>
                    </a:cubicBezTo>
                    <a:cubicBezTo>
                      <a:pt x="2170" y="643"/>
                      <a:pt x="2645" y="610"/>
                      <a:pt x="3120" y="489"/>
                    </a:cubicBezTo>
                    <a:cubicBezTo>
                      <a:pt x="3561" y="382"/>
                      <a:pt x="3632" y="310"/>
                      <a:pt x="35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5"/>
              <p:cNvSpPr/>
              <p:nvPr/>
            </p:nvSpPr>
            <p:spPr>
              <a:xfrm>
                <a:off x="778950" y="3677075"/>
                <a:ext cx="38125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3096" extrusionOk="0">
                    <a:moveTo>
                      <a:pt x="120" y="0"/>
                    </a:moveTo>
                    <a:lnTo>
                      <a:pt x="120" y="0"/>
                    </a:lnTo>
                    <a:cubicBezTo>
                      <a:pt x="1" y="715"/>
                      <a:pt x="953" y="2965"/>
                      <a:pt x="1418" y="3096"/>
                    </a:cubicBezTo>
                    <a:cubicBezTo>
                      <a:pt x="1525" y="2572"/>
                      <a:pt x="513" y="119"/>
                      <a:pt x="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5"/>
              <p:cNvSpPr/>
              <p:nvPr/>
            </p:nvSpPr>
            <p:spPr>
              <a:xfrm>
                <a:off x="1063800" y="4107925"/>
                <a:ext cx="37250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2088" extrusionOk="0">
                    <a:moveTo>
                      <a:pt x="1265" y="1"/>
                    </a:moveTo>
                    <a:cubicBezTo>
                      <a:pt x="1184" y="1"/>
                      <a:pt x="1135" y="108"/>
                      <a:pt x="1073" y="161"/>
                    </a:cubicBezTo>
                    <a:cubicBezTo>
                      <a:pt x="596" y="590"/>
                      <a:pt x="299" y="1114"/>
                      <a:pt x="49" y="1697"/>
                    </a:cubicBezTo>
                    <a:cubicBezTo>
                      <a:pt x="49" y="1757"/>
                      <a:pt x="25" y="1828"/>
                      <a:pt x="1" y="1888"/>
                    </a:cubicBezTo>
                    <a:cubicBezTo>
                      <a:pt x="25" y="1983"/>
                      <a:pt x="49" y="2066"/>
                      <a:pt x="132" y="2078"/>
                    </a:cubicBezTo>
                    <a:cubicBezTo>
                      <a:pt x="151" y="2085"/>
                      <a:pt x="169" y="2088"/>
                      <a:pt x="185" y="2088"/>
                    </a:cubicBezTo>
                    <a:cubicBezTo>
                      <a:pt x="256" y="2088"/>
                      <a:pt x="291" y="2027"/>
                      <a:pt x="311" y="1959"/>
                    </a:cubicBezTo>
                    <a:cubicBezTo>
                      <a:pt x="596" y="1400"/>
                      <a:pt x="1013" y="923"/>
                      <a:pt x="1323" y="388"/>
                    </a:cubicBezTo>
                    <a:cubicBezTo>
                      <a:pt x="1382" y="280"/>
                      <a:pt x="1489" y="161"/>
                      <a:pt x="1358" y="42"/>
                    </a:cubicBezTo>
                    <a:cubicBezTo>
                      <a:pt x="1323" y="12"/>
                      <a:pt x="1292" y="1"/>
                      <a:pt x="12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5"/>
              <p:cNvSpPr/>
              <p:nvPr/>
            </p:nvSpPr>
            <p:spPr>
              <a:xfrm>
                <a:off x="1199850" y="3838925"/>
                <a:ext cx="262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707" extrusionOk="0">
                    <a:moveTo>
                      <a:pt x="236" y="0"/>
                    </a:moveTo>
                    <a:cubicBezTo>
                      <a:pt x="207" y="0"/>
                      <a:pt x="176" y="5"/>
                      <a:pt x="143" y="15"/>
                    </a:cubicBezTo>
                    <a:cubicBezTo>
                      <a:pt x="0" y="63"/>
                      <a:pt x="0" y="158"/>
                      <a:pt x="36" y="337"/>
                    </a:cubicBezTo>
                    <a:cubicBezTo>
                      <a:pt x="167" y="777"/>
                      <a:pt x="417" y="1218"/>
                      <a:pt x="714" y="1634"/>
                    </a:cubicBezTo>
                    <a:cubicBezTo>
                      <a:pt x="745" y="1681"/>
                      <a:pt x="796" y="1707"/>
                      <a:pt x="850" y="1707"/>
                    </a:cubicBezTo>
                    <a:cubicBezTo>
                      <a:pt x="880" y="1707"/>
                      <a:pt x="911" y="1699"/>
                      <a:pt x="941" y="1682"/>
                    </a:cubicBezTo>
                    <a:cubicBezTo>
                      <a:pt x="1048" y="1634"/>
                      <a:pt x="1012" y="1551"/>
                      <a:pt x="988" y="1468"/>
                    </a:cubicBezTo>
                    <a:cubicBezTo>
                      <a:pt x="857" y="1027"/>
                      <a:pt x="691" y="575"/>
                      <a:pt x="464" y="158"/>
                    </a:cubicBezTo>
                    <a:cubicBezTo>
                      <a:pt x="418" y="64"/>
                      <a:pt x="341" y="0"/>
                      <a:pt x="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5"/>
              <p:cNvSpPr/>
              <p:nvPr/>
            </p:nvSpPr>
            <p:spPr>
              <a:xfrm>
                <a:off x="721500" y="3436350"/>
                <a:ext cx="2712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78" extrusionOk="0">
                    <a:moveTo>
                      <a:pt x="126" y="0"/>
                    </a:moveTo>
                    <a:cubicBezTo>
                      <a:pt x="87" y="0"/>
                      <a:pt x="46" y="12"/>
                      <a:pt x="1" y="45"/>
                    </a:cubicBezTo>
                    <a:cubicBezTo>
                      <a:pt x="25" y="295"/>
                      <a:pt x="251" y="402"/>
                      <a:pt x="417" y="533"/>
                    </a:cubicBezTo>
                    <a:cubicBezTo>
                      <a:pt x="465" y="569"/>
                      <a:pt x="525" y="604"/>
                      <a:pt x="584" y="628"/>
                    </a:cubicBezTo>
                    <a:cubicBezTo>
                      <a:pt x="673" y="646"/>
                      <a:pt x="762" y="777"/>
                      <a:pt x="851" y="777"/>
                    </a:cubicBezTo>
                    <a:cubicBezTo>
                      <a:pt x="881" y="777"/>
                      <a:pt x="911" y="762"/>
                      <a:pt x="941" y="723"/>
                    </a:cubicBezTo>
                    <a:cubicBezTo>
                      <a:pt x="1084" y="545"/>
                      <a:pt x="834" y="473"/>
                      <a:pt x="763" y="342"/>
                    </a:cubicBezTo>
                    <a:lnTo>
                      <a:pt x="679" y="271"/>
                    </a:lnTo>
                    <a:cubicBezTo>
                      <a:pt x="525" y="271"/>
                      <a:pt x="465" y="104"/>
                      <a:pt x="322" y="57"/>
                    </a:cubicBezTo>
                    <a:cubicBezTo>
                      <a:pt x="260" y="41"/>
                      <a:pt x="198" y="0"/>
                      <a:pt x="1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5"/>
              <p:cNvSpPr/>
              <p:nvPr/>
            </p:nvSpPr>
            <p:spPr>
              <a:xfrm>
                <a:off x="719425" y="4050225"/>
                <a:ext cx="2622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211" extrusionOk="0">
                    <a:moveTo>
                      <a:pt x="198" y="1"/>
                    </a:moveTo>
                    <a:cubicBezTo>
                      <a:pt x="189" y="1"/>
                      <a:pt x="179" y="2"/>
                      <a:pt x="167" y="5"/>
                    </a:cubicBezTo>
                    <a:cubicBezTo>
                      <a:pt x="84" y="17"/>
                      <a:pt x="72" y="76"/>
                      <a:pt x="48" y="148"/>
                    </a:cubicBezTo>
                    <a:cubicBezTo>
                      <a:pt x="0" y="481"/>
                      <a:pt x="500" y="1160"/>
                      <a:pt x="822" y="1207"/>
                    </a:cubicBezTo>
                    <a:cubicBezTo>
                      <a:pt x="830" y="1209"/>
                      <a:pt x="838" y="1210"/>
                      <a:pt x="847" y="1210"/>
                    </a:cubicBezTo>
                    <a:cubicBezTo>
                      <a:pt x="888" y="1210"/>
                      <a:pt x="940" y="1187"/>
                      <a:pt x="1048" y="1148"/>
                    </a:cubicBezTo>
                    <a:cubicBezTo>
                      <a:pt x="620" y="874"/>
                      <a:pt x="512" y="493"/>
                      <a:pt x="334" y="148"/>
                    </a:cubicBezTo>
                    <a:cubicBezTo>
                      <a:pt x="291" y="84"/>
                      <a:pt x="277" y="1"/>
                      <a:pt x="1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5"/>
              <p:cNvSpPr/>
              <p:nvPr/>
            </p:nvSpPr>
            <p:spPr>
              <a:xfrm>
                <a:off x="778650" y="3752075"/>
                <a:ext cx="2295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098" extrusionOk="0">
                    <a:moveTo>
                      <a:pt x="334" y="1"/>
                    </a:moveTo>
                    <a:cubicBezTo>
                      <a:pt x="48" y="263"/>
                      <a:pt x="1" y="477"/>
                      <a:pt x="263" y="739"/>
                    </a:cubicBezTo>
                    <a:cubicBezTo>
                      <a:pt x="377" y="853"/>
                      <a:pt x="485" y="1097"/>
                      <a:pt x="677" y="1097"/>
                    </a:cubicBezTo>
                    <a:cubicBezTo>
                      <a:pt x="745" y="1097"/>
                      <a:pt x="824" y="1067"/>
                      <a:pt x="918" y="989"/>
                    </a:cubicBezTo>
                    <a:cubicBezTo>
                      <a:pt x="870" y="834"/>
                      <a:pt x="798" y="715"/>
                      <a:pt x="596" y="715"/>
                    </a:cubicBezTo>
                    <a:cubicBezTo>
                      <a:pt x="477" y="715"/>
                      <a:pt x="513" y="656"/>
                      <a:pt x="513" y="477"/>
                    </a:cubicBezTo>
                    <a:cubicBezTo>
                      <a:pt x="525" y="334"/>
                      <a:pt x="406" y="179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5"/>
              <p:cNvSpPr/>
              <p:nvPr/>
            </p:nvSpPr>
            <p:spPr>
              <a:xfrm>
                <a:off x="1134950" y="3959850"/>
                <a:ext cx="110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382" extrusionOk="0">
                    <a:moveTo>
                      <a:pt x="1" y="0"/>
                    </a:moveTo>
                    <a:cubicBezTo>
                      <a:pt x="36" y="441"/>
                      <a:pt x="72" y="881"/>
                      <a:pt x="120" y="1381"/>
                    </a:cubicBezTo>
                    <a:cubicBezTo>
                      <a:pt x="441" y="965"/>
                      <a:pt x="334" y="84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5"/>
              <p:cNvSpPr/>
              <p:nvPr/>
            </p:nvSpPr>
            <p:spPr>
              <a:xfrm>
                <a:off x="737300" y="3437100"/>
                <a:ext cx="14600" cy="947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79" extrusionOk="0">
                    <a:moveTo>
                      <a:pt x="122" y="0"/>
                    </a:moveTo>
                    <a:cubicBezTo>
                      <a:pt x="0" y="0"/>
                      <a:pt x="3" y="131"/>
                      <a:pt x="47" y="241"/>
                    </a:cubicBezTo>
                    <a:cubicBezTo>
                      <a:pt x="83" y="265"/>
                      <a:pt x="95" y="301"/>
                      <a:pt x="131" y="324"/>
                    </a:cubicBezTo>
                    <a:cubicBezTo>
                      <a:pt x="137" y="324"/>
                      <a:pt x="143" y="324"/>
                      <a:pt x="150" y="324"/>
                    </a:cubicBezTo>
                    <a:cubicBezTo>
                      <a:pt x="244" y="324"/>
                      <a:pt x="333" y="379"/>
                      <a:pt x="432" y="379"/>
                    </a:cubicBezTo>
                    <a:cubicBezTo>
                      <a:pt x="476" y="379"/>
                      <a:pt x="522" y="368"/>
                      <a:pt x="571" y="336"/>
                    </a:cubicBezTo>
                    <a:cubicBezTo>
                      <a:pt x="583" y="39"/>
                      <a:pt x="345" y="15"/>
                      <a:pt x="155" y="3"/>
                    </a:cubicBezTo>
                    <a:cubicBezTo>
                      <a:pt x="143" y="1"/>
                      <a:pt x="132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5"/>
              <p:cNvSpPr/>
              <p:nvPr/>
            </p:nvSpPr>
            <p:spPr>
              <a:xfrm>
                <a:off x="2001725" y="3457925"/>
                <a:ext cx="106000" cy="154575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6183" extrusionOk="0">
                    <a:moveTo>
                      <a:pt x="2777" y="1"/>
                    </a:moveTo>
                    <a:cubicBezTo>
                      <a:pt x="2244" y="1"/>
                      <a:pt x="1736" y="336"/>
                      <a:pt x="1548" y="872"/>
                    </a:cubicBezTo>
                    <a:cubicBezTo>
                      <a:pt x="1536" y="920"/>
                      <a:pt x="1084" y="2111"/>
                      <a:pt x="1" y="3682"/>
                    </a:cubicBezTo>
                    <a:cubicBezTo>
                      <a:pt x="36" y="3849"/>
                      <a:pt x="120" y="4016"/>
                      <a:pt x="239" y="4182"/>
                    </a:cubicBezTo>
                    <a:cubicBezTo>
                      <a:pt x="703" y="4802"/>
                      <a:pt x="1108" y="5468"/>
                      <a:pt x="1382" y="6183"/>
                    </a:cubicBezTo>
                    <a:cubicBezTo>
                      <a:pt x="3227" y="3849"/>
                      <a:pt x="3942" y="1873"/>
                      <a:pt x="3989" y="1718"/>
                    </a:cubicBezTo>
                    <a:cubicBezTo>
                      <a:pt x="4239" y="1051"/>
                      <a:pt x="3870" y="313"/>
                      <a:pt x="3203" y="75"/>
                    </a:cubicBezTo>
                    <a:cubicBezTo>
                      <a:pt x="3063" y="25"/>
                      <a:pt x="2919" y="1"/>
                      <a:pt x="27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5"/>
              <p:cNvSpPr/>
              <p:nvPr/>
            </p:nvSpPr>
            <p:spPr>
              <a:xfrm>
                <a:off x="1536200" y="4008525"/>
                <a:ext cx="103000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1206" extrusionOk="0">
                    <a:moveTo>
                      <a:pt x="3890" y="1"/>
                    </a:moveTo>
                    <a:cubicBezTo>
                      <a:pt x="3819" y="1"/>
                      <a:pt x="3749" y="41"/>
                      <a:pt x="3691" y="77"/>
                    </a:cubicBezTo>
                    <a:cubicBezTo>
                      <a:pt x="3104" y="471"/>
                      <a:pt x="2490" y="592"/>
                      <a:pt x="1858" y="592"/>
                    </a:cubicBezTo>
                    <a:cubicBezTo>
                      <a:pt x="1401" y="592"/>
                      <a:pt x="935" y="528"/>
                      <a:pt x="465" y="458"/>
                    </a:cubicBezTo>
                    <a:cubicBezTo>
                      <a:pt x="298" y="434"/>
                      <a:pt x="155" y="387"/>
                      <a:pt x="0" y="327"/>
                    </a:cubicBezTo>
                    <a:lnTo>
                      <a:pt x="0" y="327"/>
                    </a:lnTo>
                    <a:cubicBezTo>
                      <a:pt x="345" y="601"/>
                      <a:pt x="691" y="863"/>
                      <a:pt x="1024" y="1113"/>
                    </a:cubicBezTo>
                    <a:cubicBezTo>
                      <a:pt x="1341" y="1173"/>
                      <a:pt x="1667" y="1205"/>
                      <a:pt x="2018" y="1205"/>
                    </a:cubicBezTo>
                    <a:cubicBezTo>
                      <a:pt x="2221" y="1205"/>
                      <a:pt x="2433" y="1194"/>
                      <a:pt x="2655" y="1173"/>
                    </a:cubicBezTo>
                    <a:cubicBezTo>
                      <a:pt x="3024" y="1101"/>
                      <a:pt x="3620" y="970"/>
                      <a:pt x="3989" y="411"/>
                    </a:cubicBezTo>
                    <a:cubicBezTo>
                      <a:pt x="4060" y="315"/>
                      <a:pt x="4120" y="173"/>
                      <a:pt x="4024" y="65"/>
                    </a:cubicBezTo>
                    <a:cubicBezTo>
                      <a:pt x="3982" y="18"/>
                      <a:pt x="3936" y="1"/>
                      <a:pt x="3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5"/>
              <p:cNvSpPr/>
              <p:nvPr/>
            </p:nvSpPr>
            <p:spPr>
              <a:xfrm>
                <a:off x="1635300" y="4082300"/>
                <a:ext cx="1024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1437" extrusionOk="0">
                    <a:moveTo>
                      <a:pt x="3767" y="0"/>
                    </a:moveTo>
                    <a:cubicBezTo>
                      <a:pt x="3720" y="0"/>
                      <a:pt x="3670" y="4"/>
                      <a:pt x="3620" y="8"/>
                    </a:cubicBezTo>
                    <a:cubicBezTo>
                      <a:pt x="2791" y="47"/>
                      <a:pt x="1970" y="209"/>
                      <a:pt x="1137" y="209"/>
                    </a:cubicBezTo>
                    <a:cubicBezTo>
                      <a:pt x="965" y="209"/>
                      <a:pt x="793" y="202"/>
                      <a:pt x="620" y="186"/>
                    </a:cubicBezTo>
                    <a:lnTo>
                      <a:pt x="132" y="150"/>
                    </a:lnTo>
                    <a:lnTo>
                      <a:pt x="132" y="150"/>
                    </a:lnTo>
                    <a:cubicBezTo>
                      <a:pt x="144" y="162"/>
                      <a:pt x="168" y="162"/>
                      <a:pt x="168" y="162"/>
                    </a:cubicBezTo>
                    <a:lnTo>
                      <a:pt x="84" y="651"/>
                    </a:lnTo>
                    <a:cubicBezTo>
                      <a:pt x="239" y="698"/>
                      <a:pt x="406" y="710"/>
                      <a:pt x="549" y="746"/>
                    </a:cubicBezTo>
                    <a:cubicBezTo>
                      <a:pt x="965" y="829"/>
                      <a:pt x="1370" y="901"/>
                      <a:pt x="1799" y="948"/>
                    </a:cubicBezTo>
                    <a:cubicBezTo>
                      <a:pt x="1227" y="1127"/>
                      <a:pt x="656" y="1127"/>
                      <a:pt x="13" y="1139"/>
                    </a:cubicBezTo>
                    <a:lnTo>
                      <a:pt x="1" y="1222"/>
                    </a:lnTo>
                    <a:cubicBezTo>
                      <a:pt x="168" y="1424"/>
                      <a:pt x="358" y="1436"/>
                      <a:pt x="537" y="1436"/>
                    </a:cubicBezTo>
                    <a:cubicBezTo>
                      <a:pt x="1084" y="1436"/>
                      <a:pt x="1632" y="1401"/>
                      <a:pt x="2192" y="1317"/>
                    </a:cubicBezTo>
                    <a:cubicBezTo>
                      <a:pt x="2287" y="1305"/>
                      <a:pt x="2406" y="1293"/>
                      <a:pt x="2454" y="1186"/>
                    </a:cubicBezTo>
                    <a:cubicBezTo>
                      <a:pt x="2632" y="877"/>
                      <a:pt x="2942" y="829"/>
                      <a:pt x="3263" y="758"/>
                    </a:cubicBezTo>
                    <a:cubicBezTo>
                      <a:pt x="3466" y="722"/>
                      <a:pt x="3644" y="651"/>
                      <a:pt x="3811" y="579"/>
                    </a:cubicBezTo>
                    <a:cubicBezTo>
                      <a:pt x="3954" y="508"/>
                      <a:pt x="4097" y="365"/>
                      <a:pt x="4037" y="174"/>
                    </a:cubicBezTo>
                    <a:cubicBezTo>
                      <a:pt x="3994" y="28"/>
                      <a:pt x="3889" y="0"/>
                      <a:pt x="37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5"/>
              <p:cNvSpPr/>
              <p:nvPr/>
            </p:nvSpPr>
            <p:spPr>
              <a:xfrm>
                <a:off x="1574875" y="4045275"/>
                <a:ext cx="110775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4431" h="96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5" y="36"/>
                      <a:pt x="49" y="48"/>
                      <a:pt x="61" y="84"/>
                    </a:cubicBezTo>
                    <a:cubicBezTo>
                      <a:pt x="358" y="286"/>
                      <a:pt x="644" y="465"/>
                      <a:pt x="918" y="643"/>
                    </a:cubicBezTo>
                    <a:cubicBezTo>
                      <a:pt x="1448" y="853"/>
                      <a:pt x="2097" y="962"/>
                      <a:pt x="2700" y="962"/>
                    </a:cubicBezTo>
                    <a:cubicBezTo>
                      <a:pt x="3462" y="962"/>
                      <a:pt x="4151" y="788"/>
                      <a:pt x="4430" y="429"/>
                    </a:cubicBezTo>
                    <a:lnTo>
                      <a:pt x="4430" y="429"/>
                    </a:lnTo>
                    <a:cubicBezTo>
                      <a:pt x="3797" y="559"/>
                      <a:pt x="3215" y="639"/>
                      <a:pt x="2644" y="639"/>
                    </a:cubicBezTo>
                    <a:cubicBezTo>
                      <a:pt x="2485" y="639"/>
                      <a:pt x="2326" y="632"/>
                      <a:pt x="2168" y="619"/>
                    </a:cubicBezTo>
                    <a:cubicBezTo>
                      <a:pt x="1430" y="560"/>
                      <a:pt x="763" y="227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5"/>
              <p:cNvSpPr/>
              <p:nvPr/>
            </p:nvSpPr>
            <p:spPr>
              <a:xfrm>
                <a:off x="1331400" y="3992925"/>
                <a:ext cx="109275" cy="137800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5512" extrusionOk="0">
                    <a:moveTo>
                      <a:pt x="4170" y="0"/>
                    </a:moveTo>
                    <a:cubicBezTo>
                      <a:pt x="4083" y="0"/>
                      <a:pt x="4010" y="51"/>
                      <a:pt x="3954" y="118"/>
                    </a:cubicBezTo>
                    <a:cubicBezTo>
                      <a:pt x="3846" y="285"/>
                      <a:pt x="3727" y="463"/>
                      <a:pt x="3644" y="642"/>
                    </a:cubicBezTo>
                    <a:cubicBezTo>
                      <a:pt x="3239" y="1499"/>
                      <a:pt x="2596" y="2082"/>
                      <a:pt x="1679" y="2332"/>
                    </a:cubicBezTo>
                    <a:cubicBezTo>
                      <a:pt x="989" y="2535"/>
                      <a:pt x="429" y="2856"/>
                      <a:pt x="1" y="3344"/>
                    </a:cubicBezTo>
                    <a:cubicBezTo>
                      <a:pt x="24" y="3571"/>
                      <a:pt x="72" y="3785"/>
                      <a:pt x="96" y="3975"/>
                    </a:cubicBezTo>
                    <a:cubicBezTo>
                      <a:pt x="656" y="3428"/>
                      <a:pt x="1370" y="3130"/>
                      <a:pt x="2275" y="3071"/>
                    </a:cubicBezTo>
                    <a:lnTo>
                      <a:pt x="2275" y="3071"/>
                    </a:lnTo>
                    <a:cubicBezTo>
                      <a:pt x="1679" y="3797"/>
                      <a:pt x="965" y="4380"/>
                      <a:pt x="310" y="5035"/>
                    </a:cubicBezTo>
                    <a:cubicBezTo>
                      <a:pt x="358" y="5273"/>
                      <a:pt x="394" y="5428"/>
                      <a:pt x="417" y="5511"/>
                    </a:cubicBezTo>
                    <a:cubicBezTo>
                      <a:pt x="679" y="5297"/>
                      <a:pt x="906" y="5059"/>
                      <a:pt x="1167" y="4857"/>
                    </a:cubicBezTo>
                    <a:cubicBezTo>
                      <a:pt x="1906" y="4297"/>
                      <a:pt x="2513" y="3678"/>
                      <a:pt x="2858" y="2844"/>
                    </a:cubicBezTo>
                    <a:cubicBezTo>
                      <a:pt x="2870" y="2797"/>
                      <a:pt x="2906" y="2749"/>
                      <a:pt x="2942" y="2737"/>
                    </a:cubicBezTo>
                    <a:cubicBezTo>
                      <a:pt x="3370" y="2559"/>
                      <a:pt x="3608" y="2178"/>
                      <a:pt x="3834" y="1832"/>
                    </a:cubicBezTo>
                    <a:cubicBezTo>
                      <a:pt x="4144" y="1356"/>
                      <a:pt x="4311" y="785"/>
                      <a:pt x="4358" y="213"/>
                    </a:cubicBezTo>
                    <a:cubicBezTo>
                      <a:pt x="4370" y="118"/>
                      <a:pt x="4323" y="46"/>
                      <a:pt x="4239" y="11"/>
                    </a:cubicBezTo>
                    <a:cubicBezTo>
                      <a:pt x="4215" y="3"/>
                      <a:pt x="4192" y="0"/>
                      <a:pt x="4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5"/>
              <p:cNvSpPr/>
              <p:nvPr/>
            </p:nvSpPr>
            <p:spPr>
              <a:xfrm>
                <a:off x="1324850" y="3940125"/>
                <a:ext cx="130100" cy="96825"/>
              </a:xfrm>
              <a:custGeom>
                <a:avLst/>
                <a:gdLst/>
                <a:ahLst/>
                <a:cxnLst/>
                <a:rect l="l" t="t" r="r" b="b"/>
                <a:pathLst>
                  <a:path w="5204" h="3873" extrusionOk="0">
                    <a:moveTo>
                      <a:pt x="4952" y="0"/>
                    </a:moveTo>
                    <a:cubicBezTo>
                      <a:pt x="4888" y="0"/>
                      <a:pt x="4817" y="21"/>
                      <a:pt x="4751" y="39"/>
                    </a:cubicBezTo>
                    <a:cubicBezTo>
                      <a:pt x="3275" y="551"/>
                      <a:pt x="1846" y="1146"/>
                      <a:pt x="441" y="1789"/>
                    </a:cubicBezTo>
                    <a:cubicBezTo>
                      <a:pt x="298" y="1849"/>
                      <a:pt x="191" y="1932"/>
                      <a:pt x="84" y="2004"/>
                    </a:cubicBezTo>
                    <a:cubicBezTo>
                      <a:pt x="120" y="2087"/>
                      <a:pt x="1" y="2206"/>
                      <a:pt x="108" y="2242"/>
                    </a:cubicBezTo>
                    <a:cubicBezTo>
                      <a:pt x="1346" y="1885"/>
                      <a:pt x="2620" y="1730"/>
                      <a:pt x="3787" y="1146"/>
                    </a:cubicBezTo>
                    <a:lnTo>
                      <a:pt x="3787" y="1146"/>
                    </a:lnTo>
                    <a:cubicBezTo>
                      <a:pt x="3323" y="2051"/>
                      <a:pt x="2644" y="2635"/>
                      <a:pt x="1656" y="2920"/>
                    </a:cubicBezTo>
                    <a:cubicBezTo>
                      <a:pt x="1120" y="3075"/>
                      <a:pt x="572" y="3230"/>
                      <a:pt x="60" y="3492"/>
                    </a:cubicBezTo>
                    <a:cubicBezTo>
                      <a:pt x="60" y="3492"/>
                      <a:pt x="48" y="3492"/>
                      <a:pt x="48" y="3516"/>
                    </a:cubicBezTo>
                    <a:cubicBezTo>
                      <a:pt x="60" y="3635"/>
                      <a:pt x="60" y="3754"/>
                      <a:pt x="72" y="3873"/>
                    </a:cubicBezTo>
                    <a:cubicBezTo>
                      <a:pt x="108" y="3849"/>
                      <a:pt x="132" y="3849"/>
                      <a:pt x="167" y="3837"/>
                    </a:cubicBezTo>
                    <a:cubicBezTo>
                      <a:pt x="1215" y="3540"/>
                      <a:pt x="2322" y="3409"/>
                      <a:pt x="3168" y="2647"/>
                    </a:cubicBezTo>
                    <a:cubicBezTo>
                      <a:pt x="3442" y="2408"/>
                      <a:pt x="3692" y="2147"/>
                      <a:pt x="3858" y="1813"/>
                    </a:cubicBezTo>
                    <a:cubicBezTo>
                      <a:pt x="4132" y="1265"/>
                      <a:pt x="4442" y="742"/>
                      <a:pt x="4978" y="420"/>
                    </a:cubicBezTo>
                    <a:cubicBezTo>
                      <a:pt x="5097" y="337"/>
                      <a:pt x="5204" y="242"/>
                      <a:pt x="5109" y="87"/>
                    </a:cubicBezTo>
                    <a:cubicBezTo>
                      <a:pt x="5073" y="21"/>
                      <a:pt x="5016" y="0"/>
                      <a:pt x="49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5"/>
              <p:cNvSpPr/>
              <p:nvPr/>
            </p:nvSpPr>
            <p:spPr>
              <a:xfrm>
                <a:off x="1356100" y="3691650"/>
                <a:ext cx="187250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7490" h="7597" extrusionOk="0">
                    <a:moveTo>
                      <a:pt x="6847" y="1"/>
                    </a:moveTo>
                    <a:cubicBezTo>
                      <a:pt x="5871" y="263"/>
                      <a:pt x="4990" y="739"/>
                      <a:pt x="4323" y="1525"/>
                    </a:cubicBezTo>
                    <a:cubicBezTo>
                      <a:pt x="3739" y="2215"/>
                      <a:pt x="3358" y="3037"/>
                      <a:pt x="3275" y="3954"/>
                    </a:cubicBezTo>
                    <a:cubicBezTo>
                      <a:pt x="3216" y="4644"/>
                      <a:pt x="3061" y="5251"/>
                      <a:pt x="2501" y="5704"/>
                    </a:cubicBezTo>
                    <a:cubicBezTo>
                      <a:pt x="2025" y="6109"/>
                      <a:pt x="1573" y="6525"/>
                      <a:pt x="1061" y="6882"/>
                    </a:cubicBezTo>
                    <a:cubicBezTo>
                      <a:pt x="1026" y="6909"/>
                      <a:pt x="997" y="6948"/>
                      <a:pt x="951" y="6948"/>
                    </a:cubicBezTo>
                    <a:cubicBezTo>
                      <a:pt x="935" y="6948"/>
                      <a:pt x="916" y="6943"/>
                      <a:pt x="894" y="6930"/>
                    </a:cubicBezTo>
                    <a:cubicBezTo>
                      <a:pt x="1287" y="6442"/>
                      <a:pt x="1751" y="6037"/>
                      <a:pt x="2239" y="5644"/>
                    </a:cubicBezTo>
                    <a:cubicBezTo>
                      <a:pt x="2370" y="5549"/>
                      <a:pt x="2489" y="5442"/>
                      <a:pt x="2608" y="5335"/>
                    </a:cubicBezTo>
                    <a:cubicBezTo>
                      <a:pt x="2680" y="5263"/>
                      <a:pt x="2716" y="5168"/>
                      <a:pt x="2644" y="5085"/>
                    </a:cubicBezTo>
                    <a:cubicBezTo>
                      <a:pt x="2590" y="5038"/>
                      <a:pt x="2541" y="5007"/>
                      <a:pt x="2484" y="5007"/>
                    </a:cubicBezTo>
                    <a:cubicBezTo>
                      <a:pt x="2453" y="5007"/>
                      <a:pt x="2420" y="5016"/>
                      <a:pt x="2382" y="5037"/>
                    </a:cubicBezTo>
                    <a:cubicBezTo>
                      <a:pt x="1703" y="5370"/>
                      <a:pt x="1120" y="5799"/>
                      <a:pt x="644" y="6382"/>
                    </a:cubicBezTo>
                    <a:cubicBezTo>
                      <a:pt x="453" y="6621"/>
                      <a:pt x="287" y="6882"/>
                      <a:pt x="120" y="7133"/>
                    </a:cubicBezTo>
                    <a:cubicBezTo>
                      <a:pt x="25" y="7299"/>
                      <a:pt x="1" y="7466"/>
                      <a:pt x="144" y="7597"/>
                    </a:cubicBezTo>
                    <a:cubicBezTo>
                      <a:pt x="1049" y="7097"/>
                      <a:pt x="1894" y="6513"/>
                      <a:pt x="2727" y="5930"/>
                    </a:cubicBezTo>
                    <a:cubicBezTo>
                      <a:pt x="3323" y="5513"/>
                      <a:pt x="3692" y="4966"/>
                      <a:pt x="3811" y="4263"/>
                    </a:cubicBezTo>
                    <a:cubicBezTo>
                      <a:pt x="3966" y="3382"/>
                      <a:pt x="4490" y="2703"/>
                      <a:pt x="4978" y="2001"/>
                    </a:cubicBezTo>
                    <a:cubicBezTo>
                      <a:pt x="5442" y="1346"/>
                      <a:pt x="6156" y="977"/>
                      <a:pt x="6871" y="644"/>
                    </a:cubicBezTo>
                    <a:cubicBezTo>
                      <a:pt x="7061" y="536"/>
                      <a:pt x="7264" y="429"/>
                      <a:pt x="7490" y="310"/>
                    </a:cubicBezTo>
                    <a:cubicBezTo>
                      <a:pt x="7299" y="215"/>
                      <a:pt x="7085" y="120"/>
                      <a:pt x="68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5"/>
              <p:cNvSpPr/>
              <p:nvPr/>
            </p:nvSpPr>
            <p:spPr>
              <a:xfrm>
                <a:off x="1361475" y="3661900"/>
                <a:ext cx="12057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6287" extrusionOk="0">
                    <a:moveTo>
                      <a:pt x="3870" y="0"/>
                    </a:moveTo>
                    <a:cubicBezTo>
                      <a:pt x="2977" y="441"/>
                      <a:pt x="2179" y="1048"/>
                      <a:pt x="1619" y="1869"/>
                    </a:cubicBezTo>
                    <a:cubicBezTo>
                      <a:pt x="1250" y="2405"/>
                      <a:pt x="953" y="3048"/>
                      <a:pt x="893" y="3774"/>
                    </a:cubicBezTo>
                    <a:cubicBezTo>
                      <a:pt x="857" y="4179"/>
                      <a:pt x="893" y="4536"/>
                      <a:pt x="953" y="4917"/>
                    </a:cubicBezTo>
                    <a:cubicBezTo>
                      <a:pt x="977" y="5084"/>
                      <a:pt x="917" y="5215"/>
                      <a:pt x="798" y="5322"/>
                    </a:cubicBezTo>
                    <a:cubicBezTo>
                      <a:pt x="572" y="5536"/>
                      <a:pt x="369" y="5751"/>
                      <a:pt x="143" y="5965"/>
                    </a:cubicBezTo>
                    <a:cubicBezTo>
                      <a:pt x="72" y="6037"/>
                      <a:pt x="0" y="6108"/>
                      <a:pt x="12" y="6287"/>
                    </a:cubicBezTo>
                    <a:cubicBezTo>
                      <a:pt x="345" y="6013"/>
                      <a:pt x="607" y="5715"/>
                      <a:pt x="941" y="5536"/>
                    </a:cubicBezTo>
                    <a:cubicBezTo>
                      <a:pt x="1310" y="5322"/>
                      <a:pt x="1405" y="5001"/>
                      <a:pt x="1441" y="4667"/>
                    </a:cubicBezTo>
                    <a:cubicBezTo>
                      <a:pt x="1465" y="4358"/>
                      <a:pt x="1500" y="4060"/>
                      <a:pt x="1619" y="3774"/>
                    </a:cubicBezTo>
                    <a:cubicBezTo>
                      <a:pt x="1917" y="3012"/>
                      <a:pt x="2227" y="2262"/>
                      <a:pt x="2882" y="1691"/>
                    </a:cubicBezTo>
                    <a:cubicBezTo>
                      <a:pt x="3477" y="1167"/>
                      <a:pt x="4120" y="714"/>
                      <a:pt x="4822" y="322"/>
                    </a:cubicBezTo>
                    <a:cubicBezTo>
                      <a:pt x="4489" y="202"/>
                      <a:pt x="4191" y="95"/>
                      <a:pt x="38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5"/>
              <p:cNvSpPr/>
              <p:nvPr/>
            </p:nvSpPr>
            <p:spPr>
              <a:xfrm>
                <a:off x="1229900" y="3643125"/>
                <a:ext cx="185775" cy="238450"/>
              </a:xfrm>
              <a:custGeom>
                <a:avLst/>
                <a:gdLst/>
                <a:ahLst/>
                <a:cxnLst/>
                <a:rect l="l" t="t" r="r" b="b"/>
                <a:pathLst>
                  <a:path w="7431" h="9538" extrusionOk="0">
                    <a:moveTo>
                      <a:pt x="1346" y="1"/>
                    </a:moveTo>
                    <a:lnTo>
                      <a:pt x="1346" y="1"/>
                    </a:lnTo>
                    <a:cubicBezTo>
                      <a:pt x="1144" y="13"/>
                      <a:pt x="917" y="37"/>
                      <a:pt x="703" y="61"/>
                    </a:cubicBezTo>
                    <a:cubicBezTo>
                      <a:pt x="417" y="537"/>
                      <a:pt x="179" y="1037"/>
                      <a:pt x="167" y="1620"/>
                    </a:cubicBezTo>
                    <a:cubicBezTo>
                      <a:pt x="155" y="2227"/>
                      <a:pt x="1" y="2823"/>
                      <a:pt x="179" y="3442"/>
                    </a:cubicBezTo>
                    <a:cubicBezTo>
                      <a:pt x="346" y="3990"/>
                      <a:pt x="655" y="4466"/>
                      <a:pt x="953" y="4930"/>
                    </a:cubicBezTo>
                    <a:cubicBezTo>
                      <a:pt x="1120" y="5180"/>
                      <a:pt x="1132" y="5430"/>
                      <a:pt x="1096" y="5704"/>
                    </a:cubicBezTo>
                    <a:cubicBezTo>
                      <a:pt x="953" y="6728"/>
                      <a:pt x="1132" y="7740"/>
                      <a:pt x="1298" y="8752"/>
                    </a:cubicBezTo>
                    <a:cubicBezTo>
                      <a:pt x="1310" y="8883"/>
                      <a:pt x="1346" y="9002"/>
                      <a:pt x="1370" y="9145"/>
                    </a:cubicBezTo>
                    <a:cubicBezTo>
                      <a:pt x="1406" y="9300"/>
                      <a:pt x="1429" y="9466"/>
                      <a:pt x="1656" y="9538"/>
                    </a:cubicBezTo>
                    <a:cubicBezTo>
                      <a:pt x="1763" y="8943"/>
                      <a:pt x="1715" y="8383"/>
                      <a:pt x="1703" y="7811"/>
                    </a:cubicBezTo>
                    <a:cubicBezTo>
                      <a:pt x="1691" y="7097"/>
                      <a:pt x="1644" y="6383"/>
                      <a:pt x="1632" y="5656"/>
                    </a:cubicBezTo>
                    <a:cubicBezTo>
                      <a:pt x="1608" y="5216"/>
                      <a:pt x="1810" y="4859"/>
                      <a:pt x="2132" y="4573"/>
                    </a:cubicBezTo>
                    <a:cubicBezTo>
                      <a:pt x="2680" y="4097"/>
                      <a:pt x="3239" y="3632"/>
                      <a:pt x="3799" y="3168"/>
                    </a:cubicBezTo>
                    <a:cubicBezTo>
                      <a:pt x="4108" y="2930"/>
                      <a:pt x="4287" y="2597"/>
                      <a:pt x="4608" y="2335"/>
                    </a:cubicBezTo>
                    <a:cubicBezTo>
                      <a:pt x="5239" y="1799"/>
                      <a:pt x="5930" y="1311"/>
                      <a:pt x="6644" y="882"/>
                    </a:cubicBezTo>
                    <a:cubicBezTo>
                      <a:pt x="6930" y="715"/>
                      <a:pt x="7192" y="525"/>
                      <a:pt x="7430" y="299"/>
                    </a:cubicBezTo>
                    <a:cubicBezTo>
                      <a:pt x="7252" y="275"/>
                      <a:pt x="7085" y="239"/>
                      <a:pt x="6906" y="215"/>
                    </a:cubicBezTo>
                    <a:cubicBezTo>
                      <a:pt x="6240" y="537"/>
                      <a:pt x="5549" y="846"/>
                      <a:pt x="4930" y="1311"/>
                    </a:cubicBezTo>
                    <a:cubicBezTo>
                      <a:pt x="4513" y="1620"/>
                      <a:pt x="4037" y="1835"/>
                      <a:pt x="3680" y="2216"/>
                    </a:cubicBezTo>
                    <a:cubicBezTo>
                      <a:pt x="2965" y="3013"/>
                      <a:pt x="2108" y="3644"/>
                      <a:pt x="1382" y="4502"/>
                    </a:cubicBezTo>
                    <a:cubicBezTo>
                      <a:pt x="1108" y="3823"/>
                      <a:pt x="906" y="3168"/>
                      <a:pt x="917" y="2501"/>
                    </a:cubicBezTo>
                    <a:cubicBezTo>
                      <a:pt x="929" y="1775"/>
                      <a:pt x="989" y="1025"/>
                      <a:pt x="1275" y="334"/>
                    </a:cubicBezTo>
                    <a:cubicBezTo>
                      <a:pt x="1310" y="227"/>
                      <a:pt x="1346" y="108"/>
                      <a:pt x="1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5"/>
              <p:cNvSpPr/>
              <p:nvPr/>
            </p:nvSpPr>
            <p:spPr>
              <a:xfrm>
                <a:off x="1277525" y="3641950"/>
                <a:ext cx="824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3299" h="3240" extrusionOk="0">
                    <a:moveTo>
                      <a:pt x="2334" y="0"/>
                    </a:moveTo>
                    <a:cubicBezTo>
                      <a:pt x="1560" y="524"/>
                      <a:pt x="965" y="1239"/>
                      <a:pt x="429" y="2024"/>
                    </a:cubicBezTo>
                    <a:cubicBezTo>
                      <a:pt x="215" y="2346"/>
                      <a:pt x="36" y="2644"/>
                      <a:pt x="1" y="3025"/>
                    </a:cubicBezTo>
                    <a:cubicBezTo>
                      <a:pt x="1" y="3096"/>
                      <a:pt x="1" y="3179"/>
                      <a:pt x="84" y="3239"/>
                    </a:cubicBezTo>
                    <a:cubicBezTo>
                      <a:pt x="92" y="3239"/>
                      <a:pt x="99" y="3240"/>
                      <a:pt x="106" y="3240"/>
                    </a:cubicBezTo>
                    <a:cubicBezTo>
                      <a:pt x="271" y="3240"/>
                      <a:pt x="360" y="3115"/>
                      <a:pt x="405" y="3001"/>
                    </a:cubicBezTo>
                    <a:cubicBezTo>
                      <a:pt x="834" y="2108"/>
                      <a:pt x="1596" y="1512"/>
                      <a:pt x="2322" y="881"/>
                    </a:cubicBezTo>
                    <a:cubicBezTo>
                      <a:pt x="2644" y="596"/>
                      <a:pt x="2965" y="334"/>
                      <a:pt x="3299" y="60"/>
                    </a:cubicBezTo>
                    <a:cubicBezTo>
                      <a:pt x="2965" y="24"/>
                      <a:pt x="2644" y="0"/>
                      <a:pt x="23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5"/>
              <p:cNvSpPr/>
              <p:nvPr/>
            </p:nvSpPr>
            <p:spPr>
              <a:xfrm>
                <a:off x="1168300" y="3650575"/>
                <a:ext cx="64600" cy="177650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7106" extrusionOk="0">
                    <a:moveTo>
                      <a:pt x="1286" y="1"/>
                    </a:moveTo>
                    <a:cubicBezTo>
                      <a:pt x="1238" y="1"/>
                      <a:pt x="1191" y="13"/>
                      <a:pt x="1143" y="13"/>
                    </a:cubicBezTo>
                    <a:cubicBezTo>
                      <a:pt x="941" y="48"/>
                      <a:pt x="750" y="72"/>
                      <a:pt x="572" y="108"/>
                    </a:cubicBezTo>
                    <a:cubicBezTo>
                      <a:pt x="214" y="1001"/>
                      <a:pt x="0" y="1882"/>
                      <a:pt x="214" y="2894"/>
                    </a:cubicBezTo>
                    <a:cubicBezTo>
                      <a:pt x="417" y="3870"/>
                      <a:pt x="833" y="4716"/>
                      <a:pt x="1345" y="5573"/>
                    </a:cubicBezTo>
                    <a:cubicBezTo>
                      <a:pt x="1607" y="6025"/>
                      <a:pt x="1834" y="6501"/>
                      <a:pt x="2179" y="6906"/>
                    </a:cubicBezTo>
                    <a:cubicBezTo>
                      <a:pt x="2258" y="7035"/>
                      <a:pt x="2337" y="7106"/>
                      <a:pt x="2457" y="7106"/>
                    </a:cubicBezTo>
                    <a:cubicBezTo>
                      <a:pt x="2481" y="7106"/>
                      <a:pt x="2508" y="7103"/>
                      <a:pt x="2536" y="7097"/>
                    </a:cubicBezTo>
                    <a:cubicBezTo>
                      <a:pt x="2584" y="6966"/>
                      <a:pt x="2536" y="6894"/>
                      <a:pt x="2488" y="6799"/>
                    </a:cubicBezTo>
                    <a:cubicBezTo>
                      <a:pt x="1917" y="5835"/>
                      <a:pt x="1560" y="4811"/>
                      <a:pt x="1322" y="3715"/>
                    </a:cubicBezTo>
                    <a:cubicBezTo>
                      <a:pt x="1072" y="2620"/>
                      <a:pt x="1131" y="1537"/>
                      <a:pt x="1262" y="429"/>
                    </a:cubicBezTo>
                    <a:cubicBezTo>
                      <a:pt x="1286" y="286"/>
                      <a:pt x="1298" y="144"/>
                      <a:pt x="12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5"/>
              <p:cNvSpPr/>
              <p:nvPr/>
            </p:nvSpPr>
            <p:spPr>
              <a:xfrm>
                <a:off x="1109050" y="3655350"/>
                <a:ext cx="42900" cy="10035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401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715"/>
                      <a:pt x="263" y="1417"/>
                      <a:pt x="536" y="2108"/>
                    </a:cubicBezTo>
                    <a:cubicBezTo>
                      <a:pt x="715" y="2524"/>
                      <a:pt x="882" y="2953"/>
                      <a:pt x="1037" y="3382"/>
                    </a:cubicBezTo>
                    <a:cubicBezTo>
                      <a:pt x="1096" y="3548"/>
                      <a:pt x="1179" y="3679"/>
                      <a:pt x="1251" y="3810"/>
                    </a:cubicBezTo>
                    <a:cubicBezTo>
                      <a:pt x="1317" y="3904"/>
                      <a:pt x="1368" y="4014"/>
                      <a:pt x="1457" y="4014"/>
                    </a:cubicBezTo>
                    <a:cubicBezTo>
                      <a:pt x="1481" y="4014"/>
                      <a:pt x="1507" y="4006"/>
                      <a:pt x="1537" y="3989"/>
                    </a:cubicBezTo>
                    <a:cubicBezTo>
                      <a:pt x="1668" y="3929"/>
                      <a:pt x="1715" y="3786"/>
                      <a:pt x="1668" y="3632"/>
                    </a:cubicBezTo>
                    <a:cubicBezTo>
                      <a:pt x="1608" y="3393"/>
                      <a:pt x="1537" y="3179"/>
                      <a:pt x="1477" y="2953"/>
                    </a:cubicBezTo>
                    <a:cubicBezTo>
                      <a:pt x="1239" y="2072"/>
                      <a:pt x="1001" y="1215"/>
                      <a:pt x="751" y="334"/>
                    </a:cubicBezTo>
                    <a:cubicBezTo>
                      <a:pt x="715" y="262"/>
                      <a:pt x="703" y="179"/>
                      <a:pt x="679" y="107"/>
                    </a:cubicBezTo>
                    <a:cubicBezTo>
                      <a:pt x="441" y="95"/>
                      <a:pt x="227" y="48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5"/>
              <p:cNvSpPr/>
              <p:nvPr/>
            </p:nvSpPr>
            <p:spPr>
              <a:xfrm>
                <a:off x="1004575" y="3620525"/>
                <a:ext cx="154800" cy="294400"/>
              </a:xfrm>
              <a:custGeom>
                <a:avLst/>
                <a:gdLst/>
                <a:ahLst/>
                <a:cxnLst/>
                <a:rect l="l" t="t" r="r" b="b"/>
                <a:pathLst>
                  <a:path w="6192" h="11776" extrusionOk="0">
                    <a:moveTo>
                      <a:pt x="1537" y="0"/>
                    </a:moveTo>
                    <a:lnTo>
                      <a:pt x="1537" y="0"/>
                    </a:lnTo>
                    <a:cubicBezTo>
                      <a:pt x="1596" y="119"/>
                      <a:pt x="1715" y="238"/>
                      <a:pt x="1763" y="357"/>
                    </a:cubicBezTo>
                    <a:cubicBezTo>
                      <a:pt x="1822" y="488"/>
                      <a:pt x="1894" y="595"/>
                      <a:pt x="1965" y="726"/>
                    </a:cubicBezTo>
                    <a:cubicBezTo>
                      <a:pt x="1918" y="738"/>
                      <a:pt x="1906" y="738"/>
                      <a:pt x="1894" y="738"/>
                    </a:cubicBezTo>
                    <a:cubicBezTo>
                      <a:pt x="1770" y="672"/>
                      <a:pt x="1684" y="483"/>
                      <a:pt x="1552" y="483"/>
                    </a:cubicBezTo>
                    <a:cubicBezTo>
                      <a:pt x="1518" y="483"/>
                      <a:pt x="1482" y="495"/>
                      <a:pt x="1441" y="524"/>
                    </a:cubicBezTo>
                    <a:cubicBezTo>
                      <a:pt x="1263" y="643"/>
                      <a:pt x="1429" y="881"/>
                      <a:pt x="1489" y="1036"/>
                    </a:cubicBezTo>
                    <a:cubicBezTo>
                      <a:pt x="1703" y="1596"/>
                      <a:pt x="1763" y="2155"/>
                      <a:pt x="1739" y="2739"/>
                    </a:cubicBezTo>
                    <a:cubicBezTo>
                      <a:pt x="1727" y="3167"/>
                      <a:pt x="1477" y="3560"/>
                      <a:pt x="1263" y="3941"/>
                    </a:cubicBezTo>
                    <a:cubicBezTo>
                      <a:pt x="965" y="4489"/>
                      <a:pt x="584" y="5013"/>
                      <a:pt x="310" y="5584"/>
                    </a:cubicBezTo>
                    <a:cubicBezTo>
                      <a:pt x="72" y="6096"/>
                      <a:pt x="1" y="6656"/>
                      <a:pt x="96" y="7263"/>
                    </a:cubicBezTo>
                    <a:cubicBezTo>
                      <a:pt x="310" y="8715"/>
                      <a:pt x="1120" y="9954"/>
                      <a:pt x="1620" y="11299"/>
                    </a:cubicBezTo>
                    <a:cubicBezTo>
                      <a:pt x="1703" y="11490"/>
                      <a:pt x="1822" y="11692"/>
                      <a:pt x="2072" y="11775"/>
                    </a:cubicBezTo>
                    <a:cubicBezTo>
                      <a:pt x="2156" y="11668"/>
                      <a:pt x="2096" y="11561"/>
                      <a:pt x="2060" y="11478"/>
                    </a:cubicBezTo>
                    <a:cubicBezTo>
                      <a:pt x="1548" y="10299"/>
                      <a:pt x="1179" y="9096"/>
                      <a:pt x="1048" y="7823"/>
                    </a:cubicBezTo>
                    <a:cubicBezTo>
                      <a:pt x="1013" y="7525"/>
                      <a:pt x="965" y="7215"/>
                      <a:pt x="929" y="6918"/>
                    </a:cubicBezTo>
                    <a:cubicBezTo>
                      <a:pt x="786" y="6084"/>
                      <a:pt x="1358" y="5501"/>
                      <a:pt x="1715" y="4870"/>
                    </a:cubicBezTo>
                    <a:cubicBezTo>
                      <a:pt x="1882" y="4572"/>
                      <a:pt x="2060" y="4286"/>
                      <a:pt x="2263" y="4001"/>
                    </a:cubicBezTo>
                    <a:cubicBezTo>
                      <a:pt x="2787" y="3298"/>
                      <a:pt x="2680" y="2548"/>
                      <a:pt x="2453" y="1786"/>
                    </a:cubicBezTo>
                    <a:cubicBezTo>
                      <a:pt x="2429" y="1679"/>
                      <a:pt x="2358" y="1572"/>
                      <a:pt x="2394" y="1429"/>
                    </a:cubicBezTo>
                    <a:lnTo>
                      <a:pt x="2394" y="1429"/>
                    </a:lnTo>
                    <a:cubicBezTo>
                      <a:pt x="3049" y="2500"/>
                      <a:pt x="3501" y="3632"/>
                      <a:pt x="3692" y="4846"/>
                    </a:cubicBezTo>
                    <a:cubicBezTo>
                      <a:pt x="3751" y="5239"/>
                      <a:pt x="3989" y="5548"/>
                      <a:pt x="4275" y="5798"/>
                    </a:cubicBezTo>
                    <a:cubicBezTo>
                      <a:pt x="5192" y="6572"/>
                      <a:pt x="5632" y="7620"/>
                      <a:pt x="5847" y="8763"/>
                    </a:cubicBezTo>
                    <a:cubicBezTo>
                      <a:pt x="5870" y="8823"/>
                      <a:pt x="5870" y="8882"/>
                      <a:pt x="5954" y="8930"/>
                    </a:cubicBezTo>
                    <a:cubicBezTo>
                      <a:pt x="6192" y="8561"/>
                      <a:pt x="6013" y="8215"/>
                      <a:pt x="5942" y="7906"/>
                    </a:cubicBezTo>
                    <a:cubicBezTo>
                      <a:pt x="5692" y="6930"/>
                      <a:pt x="5275" y="6037"/>
                      <a:pt x="4573" y="5310"/>
                    </a:cubicBezTo>
                    <a:cubicBezTo>
                      <a:pt x="4382" y="5120"/>
                      <a:pt x="4382" y="4834"/>
                      <a:pt x="4382" y="4608"/>
                    </a:cubicBezTo>
                    <a:cubicBezTo>
                      <a:pt x="4394" y="3929"/>
                      <a:pt x="4168" y="3322"/>
                      <a:pt x="3918" y="2703"/>
                    </a:cubicBezTo>
                    <a:cubicBezTo>
                      <a:pt x="3632" y="1988"/>
                      <a:pt x="3251" y="1357"/>
                      <a:pt x="2787" y="762"/>
                    </a:cubicBezTo>
                    <a:cubicBezTo>
                      <a:pt x="2608" y="655"/>
                      <a:pt x="2429" y="536"/>
                      <a:pt x="2215" y="405"/>
                    </a:cubicBezTo>
                    <a:cubicBezTo>
                      <a:pt x="2001" y="250"/>
                      <a:pt x="1775" y="119"/>
                      <a:pt x="15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5"/>
              <p:cNvSpPr/>
              <p:nvPr/>
            </p:nvSpPr>
            <p:spPr>
              <a:xfrm>
                <a:off x="970350" y="3592250"/>
                <a:ext cx="68475" cy="130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5239" extrusionOk="0">
                    <a:moveTo>
                      <a:pt x="72" y="0"/>
                    </a:moveTo>
                    <a:lnTo>
                      <a:pt x="72" y="0"/>
                    </a:lnTo>
                    <a:cubicBezTo>
                      <a:pt x="0" y="107"/>
                      <a:pt x="24" y="202"/>
                      <a:pt x="119" y="310"/>
                    </a:cubicBezTo>
                    <a:cubicBezTo>
                      <a:pt x="536" y="762"/>
                      <a:pt x="762" y="1334"/>
                      <a:pt x="1203" y="1774"/>
                    </a:cubicBezTo>
                    <a:cubicBezTo>
                      <a:pt x="1715" y="2226"/>
                      <a:pt x="1763" y="2798"/>
                      <a:pt x="1429" y="3441"/>
                    </a:cubicBezTo>
                    <a:cubicBezTo>
                      <a:pt x="1143" y="3989"/>
                      <a:pt x="1227" y="4608"/>
                      <a:pt x="1382" y="5239"/>
                    </a:cubicBezTo>
                    <a:cubicBezTo>
                      <a:pt x="1620" y="5167"/>
                      <a:pt x="1643" y="5024"/>
                      <a:pt x="1643" y="4882"/>
                    </a:cubicBezTo>
                    <a:cubicBezTo>
                      <a:pt x="1667" y="4239"/>
                      <a:pt x="1893" y="3679"/>
                      <a:pt x="2394" y="3239"/>
                    </a:cubicBezTo>
                    <a:cubicBezTo>
                      <a:pt x="2644" y="3024"/>
                      <a:pt x="2739" y="2500"/>
                      <a:pt x="2572" y="2203"/>
                    </a:cubicBezTo>
                    <a:cubicBezTo>
                      <a:pt x="2370" y="1845"/>
                      <a:pt x="2167" y="1476"/>
                      <a:pt x="1834" y="1203"/>
                    </a:cubicBezTo>
                    <a:cubicBezTo>
                      <a:pt x="1489" y="941"/>
                      <a:pt x="1239" y="548"/>
                      <a:pt x="905" y="262"/>
                    </a:cubicBezTo>
                    <a:cubicBezTo>
                      <a:pt x="608" y="167"/>
                      <a:pt x="322" y="71"/>
                      <a:pt x="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5"/>
              <p:cNvSpPr/>
              <p:nvPr/>
            </p:nvSpPr>
            <p:spPr>
              <a:xfrm>
                <a:off x="835200" y="3529125"/>
                <a:ext cx="152425" cy="210775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8431" extrusionOk="0">
                    <a:moveTo>
                      <a:pt x="2763" y="1"/>
                    </a:moveTo>
                    <a:cubicBezTo>
                      <a:pt x="2704" y="1"/>
                      <a:pt x="2656" y="25"/>
                      <a:pt x="2597" y="60"/>
                    </a:cubicBezTo>
                    <a:cubicBezTo>
                      <a:pt x="2406" y="203"/>
                      <a:pt x="2501" y="382"/>
                      <a:pt x="2585" y="537"/>
                    </a:cubicBezTo>
                    <a:cubicBezTo>
                      <a:pt x="2597" y="584"/>
                      <a:pt x="2644" y="632"/>
                      <a:pt x="2644" y="680"/>
                    </a:cubicBezTo>
                    <a:cubicBezTo>
                      <a:pt x="2489" y="1584"/>
                      <a:pt x="2442" y="2525"/>
                      <a:pt x="1787" y="3251"/>
                    </a:cubicBezTo>
                    <a:cubicBezTo>
                      <a:pt x="1192" y="3906"/>
                      <a:pt x="763" y="4668"/>
                      <a:pt x="418" y="5466"/>
                    </a:cubicBezTo>
                    <a:cubicBezTo>
                      <a:pt x="49" y="6335"/>
                      <a:pt x="1" y="7240"/>
                      <a:pt x="227" y="8157"/>
                    </a:cubicBezTo>
                    <a:cubicBezTo>
                      <a:pt x="239" y="8240"/>
                      <a:pt x="275" y="8300"/>
                      <a:pt x="322" y="8359"/>
                    </a:cubicBezTo>
                    <a:cubicBezTo>
                      <a:pt x="334" y="8383"/>
                      <a:pt x="382" y="8395"/>
                      <a:pt x="418" y="8431"/>
                    </a:cubicBezTo>
                    <a:cubicBezTo>
                      <a:pt x="525" y="8300"/>
                      <a:pt x="572" y="8157"/>
                      <a:pt x="537" y="8014"/>
                    </a:cubicBezTo>
                    <a:cubicBezTo>
                      <a:pt x="406" y="6895"/>
                      <a:pt x="763" y="5894"/>
                      <a:pt x="1394" y="5002"/>
                    </a:cubicBezTo>
                    <a:cubicBezTo>
                      <a:pt x="1787" y="4442"/>
                      <a:pt x="2192" y="3870"/>
                      <a:pt x="2597" y="3323"/>
                    </a:cubicBezTo>
                    <a:cubicBezTo>
                      <a:pt x="2954" y="2858"/>
                      <a:pt x="3073" y="2311"/>
                      <a:pt x="3073" y="1656"/>
                    </a:cubicBezTo>
                    <a:cubicBezTo>
                      <a:pt x="3537" y="2477"/>
                      <a:pt x="3978" y="3204"/>
                      <a:pt x="4287" y="3989"/>
                    </a:cubicBezTo>
                    <a:cubicBezTo>
                      <a:pt x="4490" y="4501"/>
                      <a:pt x="4859" y="4823"/>
                      <a:pt x="5264" y="5144"/>
                    </a:cubicBezTo>
                    <a:cubicBezTo>
                      <a:pt x="5514" y="5335"/>
                      <a:pt x="5716" y="5597"/>
                      <a:pt x="6097" y="5752"/>
                    </a:cubicBezTo>
                    <a:cubicBezTo>
                      <a:pt x="6002" y="5442"/>
                      <a:pt x="5811" y="5287"/>
                      <a:pt x="5645" y="5132"/>
                    </a:cubicBezTo>
                    <a:cubicBezTo>
                      <a:pt x="5275" y="4775"/>
                      <a:pt x="5049" y="4370"/>
                      <a:pt x="4942" y="3835"/>
                    </a:cubicBezTo>
                    <a:cubicBezTo>
                      <a:pt x="4811" y="3085"/>
                      <a:pt x="4621" y="2311"/>
                      <a:pt x="4049" y="1715"/>
                    </a:cubicBezTo>
                    <a:cubicBezTo>
                      <a:pt x="4025" y="1680"/>
                      <a:pt x="3990" y="1632"/>
                      <a:pt x="3978" y="1573"/>
                    </a:cubicBezTo>
                    <a:cubicBezTo>
                      <a:pt x="3609" y="1084"/>
                      <a:pt x="3144" y="501"/>
                      <a:pt x="27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5"/>
              <p:cNvSpPr/>
              <p:nvPr/>
            </p:nvSpPr>
            <p:spPr>
              <a:xfrm>
                <a:off x="730725" y="4005075"/>
                <a:ext cx="50925" cy="75375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3015" extrusionOk="0">
                    <a:moveTo>
                      <a:pt x="299" y="1"/>
                    </a:moveTo>
                    <a:cubicBezTo>
                      <a:pt x="191" y="263"/>
                      <a:pt x="108" y="501"/>
                      <a:pt x="1" y="739"/>
                    </a:cubicBezTo>
                    <a:cubicBezTo>
                      <a:pt x="108" y="1668"/>
                      <a:pt x="715" y="2299"/>
                      <a:pt x="1406" y="2882"/>
                    </a:cubicBezTo>
                    <a:cubicBezTo>
                      <a:pt x="1485" y="2946"/>
                      <a:pt x="1591" y="3015"/>
                      <a:pt x="1695" y="3015"/>
                    </a:cubicBezTo>
                    <a:cubicBezTo>
                      <a:pt x="1747" y="3015"/>
                      <a:pt x="1799" y="2997"/>
                      <a:pt x="1846" y="2954"/>
                    </a:cubicBezTo>
                    <a:cubicBezTo>
                      <a:pt x="2037" y="2787"/>
                      <a:pt x="1858" y="2656"/>
                      <a:pt x="1775" y="2501"/>
                    </a:cubicBezTo>
                    <a:cubicBezTo>
                      <a:pt x="1346" y="1835"/>
                      <a:pt x="894" y="1180"/>
                      <a:pt x="632" y="418"/>
                    </a:cubicBezTo>
                    <a:cubicBezTo>
                      <a:pt x="549" y="227"/>
                      <a:pt x="477" y="37"/>
                      <a:pt x="2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5"/>
              <p:cNvSpPr/>
              <p:nvPr/>
            </p:nvSpPr>
            <p:spPr>
              <a:xfrm>
                <a:off x="662275" y="3400250"/>
                <a:ext cx="163725" cy="44375"/>
              </a:xfrm>
              <a:custGeom>
                <a:avLst/>
                <a:gdLst/>
                <a:ahLst/>
                <a:cxnLst/>
                <a:rect l="l" t="t" r="r" b="b"/>
                <a:pathLst>
                  <a:path w="6549" h="1775" extrusionOk="0">
                    <a:moveTo>
                      <a:pt x="2739" y="1"/>
                    </a:moveTo>
                    <a:cubicBezTo>
                      <a:pt x="2572" y="1"/>
                      <a:pt x="2429" y="1"/>
                      <a:pt x="2275" y="12"/>
                    </a:cubicBezTo>
                    <a:lnTo>
                      <a:pt x="2251" y="12"/>
                    </a:lnTo>
                    <a:cubicBezTo>
                      <a:pt x="2144" y="12"/>
                      <a:pt x="2060" y="12"/>
                      <a:pt x="1953" y="24"/>
                    </a:cubicBezTo>
                    <a:cubicBezTo>
                      <a:pt x="1679" y="60"/>
                      <a:pt x="1417" y="108"/>
                      <a:pt x="1143" y="143"/>
                    </a:cubicBezTo>
                    <a:cubicBezTo>
                      <a:pt x="1120" y="143"/>
                      <a:pt x="1084" y="143"/>
                      <a:pt x="1072" y="167"/>
                    </a:cubicBezTo>
                    <a:cubicBezTo>
                      <a:pt x="1012" y="191"/>
                      <a:pt x="941" y="203"/>
                      <a:pt x="870" y="227"/>
                    </a:cubicBezTo>
                    <a:cubicBezTo>
                      <a:pt x="846" y="227"/>
                      <a:pt x="834" y="239"/>
                      <a:pt x="822" y="239"/>
                    </a:cubicBezTo>
                    <a:cubicBezTo>
                      <a:pt x="762" y="251"/>
                      <a:pt x="715" y="262"/>
                      <a:pt x="667" y="286"/>
                    </a:cubicBezTo>
                    <a:cubicBezTo>
                      <a:pt x="620" y="298"/>
                      <a:pt x="584" y="298"/>
                      <a:pt x="536" y="322"/>
                    </a:cubicBezTo>
                    <a:cubicBezTo>
                      <a:pt x="489" y="358"/>
                      <a:pt x="429" y="370"/>
                      <a:pt x="370" y="382"/>
                    </a:cubicBezTo>
                    <a:cubicBezTo>
                      <a:pt x="346" y="405"/>
                      <a:pt x="298" y="405"/>
                      <a:pt x="274" y="417"/>
                    </a:cubicBezTo>
                    <a:cubicBezTo>
                      <a:pt x="191" y="441"/>
                      <a:pt x="108" y="477"/>
                      <a:pt x="12" y="501"/>
                    </a:cubicBezTo>
                    <a:cubicBezTo>
                      <a:pt x="0" y="584"/>
                      <a:pt x="0" y="584"/>
                      <a:pt x="72" y="608"/>
                    </a:cubicBezTo>
                    <a:lnTo>
                      <a:pt x="119" y="608"/>
                    </a:lnTo>
                    <a:lnTo>
                      <a:pt x="393" y="560"/>
                    </a:lnTo>
                    <a:cubicBezTo>
                      <a:pt x="524" y="536"/>
                      <a:pt x="667" y="524"/>
                      <a:pt x="822" y="501"/>
                    </a:cubicBezTo>
                    <a:lnTo>
                      <a:pt x="1132" y="465"/>
                    </a:lnTo>
                    <a:cubicBezTo>
                      <a:pt x="1310" y="429"/>
                      <a:pt x="1489" y="405"/>
                      <a:pt x="1655" y="370"/>
                    </a:cubicBezTo>
                    <a:cubicBezTo>
                      <a:pt x="1858" y="334"/>
                      <a:pt x="2060" y="310"/>
                      <a:pt x="2263" y="298"/>
                    </a:cubicBezTo>
                    <a:cubicBezTo>
                      <a:pt x="2370" y="298"/>
                      <a:pt x="2489" y="286"/>
                      <a:pt x="2596" y="262"/>
                    </a:cubicBezTo>
                    <a:cubicBezTo>
                      <a:pt x="2656" y="251"/>
                      <a:pt x="2691" y="239"/>
                      <a:pt x="2751" y="239"/>
                    </a:cubicBezTo>
                    <a:cubicBezTo>
                      <a:pt x="2834" y="215"/>
                      <a:pt x="2917" y="215"/>
                      <a:pt x="2989" y="215"/>
                    </a:cubicBezTo>
                    <a:cubicBezTo>
                      <a:pt x="3227" y="239"/>
                      <a:pt x="3453" y="239"/>
                      <a:pt x="3679" y="274"/>
                    </a:cubicBezTo>
                    <a:cubicBezTo>
                      <a:pt x="3751" y="298"/>
                      <a:pt x="3822" y="310"/>
                      <a:pt x="3882" y="334"/>
                    </a:cubicBezTo>
                    <a:cubicBezTo>
                      <a:pt x="3929" y="358"/>
                      <a:pt x="3965" y="358"/>
                      <a:pt x="4001" y="370"/>
                    </a:cubicBezTo>
                    <a:cubicBezTo>
                      <a:pt x="4084" y="382"/>
                      <a:pt x="4156" y="393"/>
                      <a:pt x="4227" y="429"/>
                    </a:cubicBezTo>
                    <a:cubicBezTo>
                      <a:pt x="4322" y="441"/>
                      <a:pt x="4394" y="489"/>
                      <a:pt x="4465" y="536"/>
                    </a:cubicBezTo>
                    <a:cubicBezTo>
                      <a:pt x="4477" y="536"/>
                      <a:pt x="4513" y="548"/>
                      <a:pt x="4525" y="548"/>
                    </a:cubicBezTo>
                    <a:lnTo>
                      <a:pt x="4620" y="596"/>
                    </a:lnTo>
                    <a:cubicBezTo>
                      <a:pt x="4656" y="620"/>
                      <a:pt x="4703" y="655"/>
                      <a:pt x="4751" y="667"/>
                    </a:cubicBezTo>
                    <a:cubicBezTo>
                      <a:pt x="4858" y="727"/>
                      <a:pt x="4977" y="786"/>
                      <a:pt x="5072" y="846"/>
                    </a:cubicBezTo>
                    <a:cubicBezTo>
                      <a:pt x="5180" y="905"/>
                      <a:pt x="5287" y="977"/>
                      <a:pt x="5382" y="1024"/>
                    </a:cubicBezTo>
                    <a:cubicBezTo>
                      <a:pt x="5406" y="1024"/>
                      <a:pt x="5418" y="1036"/>
                      <a:pt x="5430" y="1060"/>
                    </a:cubicBezTo>
                    <a:cubicBezTo>
                      <a:pt x="5465" y="1072"/>
                      <a:pt x="5513" y="1096"/>
                      <a:pt x="5537" y="1132"/>
                    </a:cubicBezTo>
                    <a:cubicBezTo>
                      <a:pt x="5596" y="1179"/>
                      <a:pt x="5644" y="1203"/>
                      <a:pt x="5704" y="1239"/>
                    </a:cubicBezTo>
                    <a:cubicBezTo>
                      <a:pt x="5775" y="1274"/>
                      <a:pt x="5846" y="1334"/>
                      <a:pt x="5918" y="1382"/>
                    </a:cubicBezTo>
                    <a:cubicBezTo>
                      <a:pt x="5942" y="1394"/>
                      <a:pt x="5954" y="1394"/>
                      <a:pt x="5965" y="1394"/>
                    </a:cubicBezTo>
                    <a:lnTo>
                      <a:pt x="6001" y="1394"/>
                    </a:lnTo>
                    <a:cubicBezTo>
                      <a:pt x="6096" y="1453"/>
                      <a:pt x="6192" y="1513"/>
                      <a:pt x="6299" y="1596"/>
                    </a:cubicBezTo>
                    <a:cubicBezTo>
                      <a:pt x="6358" y="1655"/>
                      <a:pt x="6430" y="1691"/>
                      <a:pt x="6501" y="1751"/>
                    </a:cubicBezTo>
                    <a:cubicBezTo>
                      <a:pt x="6501" y="1775"/>
                      <a:pt x="6537" y="1775"/>
                      <a:pt x="6549" y="1775"/>
                    </a:cubicBezTo>
                    <a:cubicBezTo>
                      <a:pt x="6537" y="1727"/>
                      <a:pt x="6489" y="1715"/>
                      <a:pt x="6477" y="1667"/>
                    </a:cubicBezTo>
                    <a:cubicBezTo>
                      <a:pt x="6489" y="1667"/>
                      <a:pt x="6501" y="1655"/>
                      <a:pt x="6525" y="1632"/>
                    </a:cubicBezTo>
                    <a:cubicBezTo>
                      <a:pt x="6489" y="1608"/>
                      <a:pt x="6466" y="1560"/>
                      <a:pt x="6418" y="1525"/>
                    </a:cubicBezTo>
                    <a:cubicBezTo>
                      <a:pt x="6370" y="1489"/>
                      <a:pt x="6311" y="1441"/>
                      <a:pt x="6263" y="1394"/>
                    </a:cubicBezTo>
                    <a:cubicBezTo>
                      <a:pt x="6204" y="1334"/>
                      <a:pt x="6144" y="1274"/>
                      <a:pt x="6073" y="1215"/>
                    </a:cubicBezTo>
                    <a:cubicBezTo>
                      <a:pt x="5954" y="1132"/>
                      <a:pt x="5846" y="1048"/>
                      <a:pt x="5727" y="977"/>
                    </a:cubicBezTo>
                    <a:cubicBezTo>
                      <a:pt x="5668" y="953"/>
                      <a:pt x="5596" y="905"/>
                      <a:pt x="5549" y="858"/>
                    </a:cubicBezTo>
                    <a:cubicBezTo>
                      <a:pt x="5477" y="786"/>
                      <a:pt x="5370" y="727"/>
                      <a:pt x="5287" y="667"/>
                    </a:cubicBezTo>
                    <a:cubicBezTo>
                      <a:pt x="5227" y="620"/>
                      <a:pt x="5168" y="596"/>
                      <a:pt x="5108" y="560"/>
                    </a:cubicBezTo>
                    <a:cubicBezTo>
                      <a:pt x="5013" y="501"/>
                      <a:pt x="4918" y="453"/>
                      <a:pt x="4822" y="417"/>
                    </a:cubicBezTo>
                    <a:cubicBezTo>
                      <a:pt x="4739" y="370"/>
                      <a:pt x="4644" y="322"/>
                      <a:pt x="4537" y="286"/>
                    </a:cubicBezTo>
                    <a:cubicBezTo>
                      <a:pt x="4513" y="262"/>
                      <a:pt x="4465" y="251"/>
                      <a:pt x="4441" y="239"/>
                    </a:cubicBezTo>
                    <a:cubicBezTo>
                      <a:pt x="4394" y="227"/>
                      <a:pt x="4358" y="203"/>
                      <a:pt x="4322" y="191"/>
                    </a:cubicBezTo>
                    <a:cubicBezTo>
                      <a:pt x="4239" y="167"/>
                      <a:pt x="4180" y="131"/>
                      <a:pt x="4108" y="120"/>
                    </a:cubicBezTo>
                    <a:cubicBezTo>
                      <a:pt x="4037" y="108"/>
                      <a:pt x="3965" y="72"/>
                      <a:pt x="3882" y="60"/>
                    </a:cubicBezTo>
                    <a:cubicBezTo>
                      <a:pt x="3841" y="52"/>
                      <a:pt x="3800" y="38"/>
                      <a:pt x="3759" y="38"/>
                    </a:cubicBezTo>
                    <a:cubicBezTo>
                      <a:pt x="3740" y="38"/>
                      <a:pt x="3722" y="41"/>
                      <a:pt x="3703" y="48"/>
                    </a:cubicBezTo>
                    <a:cubicBezTo>
                      <a:pt x="3699" y="52"/>
                      <a:pt x="3694" y="53"/>
                      <a:pt x="3688" y="53"/>
                    </a:cubicBezTo>
                    <a:cubicBezTo>
                      <a:pt x="3675" y="53"/>
                      <a:pt x="3660" y="48"/>
                      <a:pt x="3644" y="48"/>
                    </a:cubicBezTo>
                    <a:cubicBezTo>
                      <a:pt x="3346" y="1"/>
                      <a:pt x="3037" y="12"/>
                      <a:pt x="27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5"/>
              <p:cNvSpPr/>
              <p:nvPr/>
            </p:nvSpPr>
            <p:spPr>
              <a:xfrm>
                <a:off x="920050" y="3548925"/>
                <a:ext cx="192900" cy="106150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4246" extrusionOk="0">
                    <a:moveTo>
                      <a:pt x="19" y="0"/>
                    </a:moveTo>
                    <a:cubicBezTo>
                      <a:pt x="6" y="0"/>
                      <a:pt x="0" y="13"/>
                      <a:pt x="0" y="42"/>
                    </a:cubicBezTo>
                    <a:cubicBezTo>
                      <a:pt x="12" y="90"/>
                      <a:pt x="36" y="161"/>
                      <a:pt x="84" y="245"/>
                    </a:cubicBezTo>
                    <a:cubicBezTo>
                      <a:pt x="167" y="388"/>
                      <a:pt x="274" y="519"/>
                      <a:pt x="357" y="673"/>
                    </a:cubicBezTo>
                    <a:cubicBezTo>
                      <a:pt x="393" y="697"/>
                      <a:pt x="405" y="733"/>
                      <a:pt x="441" y="781"/>
                    </a:cubicBezTo>
                    <a:cubicBezTo>
                      <a:pt x="476" y="852"/>
                      <a:pt x="524" y="935"/>
                      <a:pt x="584" y="1019"/>
                    </a:cubicBezTo>
                    <a:cubicBezTo>
                      <a:pt x="679" y="1126"/>
                      <a:pt x="750" y="1233"/>
                      <a:pt x="834" y="1340"/>
                    </a:cubicBezTo>
                    <a:lnTo>
                      <a:pt x="1036" y="1614"/>
                    </a:lnTo>
                    <a:lnTo>
                      <a:pt x="1155" y="1638"/>
                    </a:lnTo>
                    <a:lnTo>
                      <a:pt x="1227" y="1662"/>
                    </a:lnTo>
                    <a:lnTo>
                      <a:pt x="1358" y="1685"/>
                    </a:lnTo>
                    <a:cubicBezTo>
                      <a:pt x="1453" y="1721"/>
                      <a:pt x="1536" y="1733"/>
                      <a:pt x="1631" y="1757"/>
                    </a:cubicBezTo>
                    <a:cubicBezTo>
                      <a:pt x="1762" y="1804"/>
                      <a:pt x="1905" y="1840"/>
                      <a:pt x="2060" y="1864"/>
                    </a:cubicBezTo>
                    <a:cubicBezTo>
                      <a:pt x="2251" y="1900"/>
                      <a:pt x="2429" y="1935"/>
                      <a:pt x="2620" y="1983"/>
                    </a:cubicBezTo>
                    <a:cubicBezTo>
                      <a:pt x="2703" y="1995"/>
                      <a:pt x="2786" y="2031"/>
                      <a:pt x="2858" y="2054"/>
                    </a:cubicBezTo>
                    <a:cubicBezTo>
                      <a:pt x="2977" y="2102"/>
                      <a:pt x="3096" y="2162"/>
                      <a:pt x="3239" y="2209"/>
                    </a:cubicBezTo>
                    <a:cubicBezTo>
                      <a:pt x="3596" y="2340"/>
                      <a:pt x="3953" y="2471"/>
                      <a:pt x="4286" y="2638"/>
                    </a:cubicBezTo>
                    <a:cubicBezTo>
                      <a:pt x="4739" y="2852"/>
                      <a:pt x="5156" y="3102"/>
                      <a:pt x="5572" y="3364"/>
                    </a:cubicBezTo>
                    <a:cubicBezTo>
                      <a:pt x="5953" y="3638"/>
                      <a:pt x="6394" y="3900"/>
                      <a:pt x="6787" y="4055"/>
                    </a:cubicBezTo>
                    <a:cubicBezTo>
                      <a:pt x="7049" y="4162"/>
                      <a:pt x="7465" y="4233"/>
                      <a:pt x="7620" y="4245"/>
                    </a:cubicBezTo>
                    <a:cubicBezTo>
                      <a:pt x="7668" y="4245"/>
                      <a:pt x="7715" y="4233"/>
                      <a:pt x="7715" y="4221"/>
                    </a:cubicBezTo>
                    <a:cubicBezTo>
                      <a:pt x="7680" y="4126"/>
                      <a:pt x="7501" y="4043"/>
                      <a:pt x="7263" y="3959"/>
                    </a:cubicBezTo>
                    <a:cubicBezTo>
                      <a:pt x="7013" y="3876"/>
                      <a:pt x="6763" y="3781"/>
                      <a:pt x="6525" y="3650"/>
                    </a:cubicBezTo>
                    <a:cubicBezTo>
                      <a:pt x="6299" y="3531"/>
                      <a:pt x="6072" y="3388"/>
                      <a:pt x="5870" y="3233"/>
                    </a:cubicBezTo>
                    <a:cubicBezTo>
                      <a:pt x="5656" y="3090"/>
                      <a:pt x="5418" y="2947"/>
                      <a:pt x="5203" y="2816"/>
                    </a:cubicBezTo>
                    <a:cubicBezTo>
                      <a:pt x="4965" y="2686"/>
                      <a:pt x="4727" y="2566"/>
                      <a:pt x="4465" y="2447"/>
                    </a:cubicBezTo>
                    <a:cubicBezTo>
                      <a:pt x="4013" y="2233"/>
                      <a:pt x="3536" y="2031"/>
                      <a:pt x="3036" y="1900"/>
                    </a:cubicBezTo>
                    <a:cubicBezTo>
                      <a:pt x="3001" y="1876"/>
                      <a:pt x="2941" y="1852"/>
                      <a:pt x="2882" y="1840"/>
                    </a:cubicBezTo>
                    <a:cubicBezTo>
                      <a:pt x="2596" y="1733"/>
                      <a:pt x="2310" y="1638"/>
                      <a:pt x="2024" y="1554"/>
                    </a:cubicBezTo>
                    <a:cubicBezTo>
                      <a:pt x="1822" y="1483"/>
                      <a:pt x="1596" y="1435"/>
                      <a:pt x="1393" y="1388"/>
                    </a:cubicBezTo>
                    <a:cubicBezTo>
                      <a:pt x="1358" y="1376"/>
                      <a:pt x="1310" y="1376"/>
                      <a:pt x="1274" y="1364"/>
                    </a:cubicBezTo>
                    <a:lnTo>
                      <a:pt x="1215" y="1340"/>
                    </a:lnTo>
                    <a:lnTo>
                      <a:pt x="1191" y="1340"/>
                    </a:lnTo>
                    <a:lnTo>
                      <a:pt x="1179" y="1328"/>
                    </a:lnTo>
                    <a:lnTo>
                      <a:pt x="1131" y="1269"/>
                    </a:lnTo>
                    <a:lnTo>
                      <a:pt x="1048" y="1162"/>
                    </a:lnTo>
                    <a:lnTo>
                      <a:pt x="869" y="935"/>
                    </a:lnTo>
                    <a:cubicBezTo>
                      <a:pt x="738" y="792"/>
                      <a:pt x="619" y="638"/>
                      <a:pt x="512" y="483"/>
                    </a:cubicBezTo>
                    <a:cubicBezTo>
                      <a:pt x="500" y="459"/>
                      <a:pt x="476" y="435"/>
                      <a:pt x="465" y="423"/>
                    </a:cubicBezTo>
                    <a:lnTo>
                      <a:pt x="119" y="78"/>
                    </a:lnTo>
                    <a:cubicBezTo>
                      <a:pt x="70" y="29"/>
                      <a:pt x="37" y="0"/>
                      <a:pt x="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5"/>
              <p:cNvSpPr/>
              <p:nvPr/>
            </p:nvSpPr>
            <p:spPr>
              <a:xfrm>
                <a:off x="1148650" y="3637175"/>
                <a:ext cx="191125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7645" h="871" extrusionOk="0">
                    <a:moveTo>
                      <a:pt x="6287" y="1"/>
                    </a:moveTo>
                    <a:cubicBezTo>
                      <a:pt x="6096" y="1"/>
                      <a:pt x="5894" y="1"/>
                      <a:pt x="5691" y="13"/>
                    </a:cubicBezTo>
                    <a:cubicBezTo>
                      <a:pt x="5441" y="13"/>
                      <a:pt x="5179" y="48"/>
                      <a:pt x="4906" y="72"/>
                    </a:cubicBezTo>
                    <a:cubicBezTo>
                      <a:pt x="4858" y="72"/>
                      <a:pt x="4775" y="96"/>
                      <a:pt x="4763" y="108"/>
                    </a:cubicBezTo>
                    <a:cubicBezTo>
                      <a:pt x="4715" y="156"/>
                      <a:pt x="4644" y="156"/>
                      <a:pt x="4548" y="168"/>
                    </a:cubicBezTo>
                    <a:cubicBezTo>
                      <a:pt x="4013" y="227"/>
                      <a:pt x="3477" y="358"/>
                      <a:pt x="2953" y="465"/>
                    </a:cubicBezTo>
                    <a:cubicBezTo>
                      <a:pt x="2560" y="537"/>
                      <a:pt x="2155" y="596"/>
                      <a:pt x="1739" y="644"/>
                    </a:cubicBezTo>
                    <a:cubicBezTo>
                      <a:pt x="1298" y="703"/>
                      <a:pt x="846" y="703"/>
                      <a:pt x="405" y="703"/>
                    </a:cubicBezTo>
                    <a:cubicBezTo>
                      <a:pt x="346" y="691"/>
                      <a:pt x="298" y="691"/>
                      <a:pt x="215" y="668"/>
                    </a:cubicBezTo>
                    <a:cubicBezTo>
                      <a:pt x="191" y="668"/>
                      <a:pt x="131" y="668"/>
                      <a:pt x="119" y="691"/>
                    </a:cubicBezTo>
                    <a:cubicBezTo>
                      <a:pt x="0" y="715"/>
                      <a:pt x="72" y="787"/>
                      <a:pt x="238" y="810"/>
                    </a:cubicBezTo>
                    <a:cubicBezTo>
                      <a:pt x="381" y="822"/>
                      <a:pt x="512" y="846"/>
                      <a:pt x="667" y="846"/>
                    </a:cubicBezTo>
                    <a:cubicBezTo>
                      <a:pt x="846" y="870"/>
                      <a:pt x="1036" y="870"/>
                      <a:pt x="1215" y="870"/>
                    </a:cubicBezTo>
                    <a:cubicBezTo>
                      <a:pt x="1334" y="870"/>
                      <a:pt x="1453" y="846"/>
                      <a:pt x="1572" y="846"/>
                    </a:cubicBezTo>
                    <a:cubicBezTo>
                      <a:pt x="1905" y="822"/>
                      <a:pt x="2215" y="787"/>
                      <a:pt x="2536" y="727"/>
                    </a:cubicBezTo>
                    <a:cubicBezTo>
                      <a:pt x="2655" y="715"/>
                      <a:pt x="2774" y="703"/>
                      <a:pt x="2893" y="668"/>
                    </a:cubicBezTo>
                    <a:cubicBezTo>
                      <a:pt x="2989" y="656"/>
                      <a:pt x="3072" y="632"/>
                      <a:pt x="3167" y="608"/>
                    </a:cubicBezTo>
                    <a:cubicBezTo>
                      <a:pt x="3453" y="549"/>
                      <a:pt x="3715" y="489"/>
                      <a:pt x="3965" y="418"/>
                    </a:cubicBezTo>
                    <a:cubicBezTo>
                      <a:pt x="4025" y="406"/>
                      <a:pt x="4084" y="406"/>
                      <a:pt x="4144" y="394"/>
                    </a:cubicBezTo>
                    <a:cubicBezTo>
                      <a:pt x="4203" y="370"/>
                      <a:pt x="4286" y="358"/>
                      <a:pt x="4358" y="358"/>
                    </a:cubicBezTo>
                    <a:cubicBezTo>
                      <a:pt x="4525" y="334"/>
                      <a:pt x="4667" y="310"/>
                      <a:pt x="4822" y="310"/>
                    </a:cubicBezTo>
                    <a:cubicBezTo>
                      <a:pt x="4941" y="299"/>
                      <a:pt x="5037" y="299"/>
                      <a:pt x="5156" y="299"/>
                    </a:cubicBezTo>
                    <a:cubicBezTo>
                      <a:pt x="5322" y="299"/>
                      <a:pt x="5501" y="287"/>
                      <a:pt x="5668" y="287"/>
                    </a:cubicBezTo>
                    <a:lnTo>
                      <a:pt x="6346" y="287"/>
                    </a:lnTo>
                    <a:cubicBezTo>
                      <a:pt x="6483" y="281"/>
                      <a:pt x="6623" y="281"/>
                      <a:pt x="6761" y="281"/>
                    </a:cubicBezTo>
                    <a:cubicBezTo>
                      <a:pt x="6900" y="281"/>
                      <a:pt x="7037" y="281"/>
                      <a:pt x="7168" y="275"/>
                    </a:cubicBezTo>
                    <a:cubicBezTo>
                      <a:pt x="7275" y="275"/>
                      <a:pt x="7382" y="251"/>
                      <a:pt x="7465" y="239"/>
                    </a:cubicBezTo>
                    <a:cubicBezTo>
                      <a:pt x="7620" y="227"/>
                      <a:pt x="7644" y="191"/>
                      <a:pt x="7620" y="132"/>
                    </a:cubicBezTo>
                    <a:cubicBezTo>
                      <a:pt x="7573" y="84"/>
                      <a:pt x="7454" y="60"/>
                      <a:pt x="7323" y="48"/>
                    </a:cubicBezTo>
                    <a:cubicBezTo>
                      <a:pt x="6989" y="13"/>
                      <a:pt x="6632" y="1"/>
                      <a:pt x="6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5"/>
              <p:cNvSpPr/>
              <p:nvPr/>
            </p:nvSpPr>
            <p:spPr>
              <a:xfrm>
                <a:off x="1349850" y="3639775"/>
                <a:ext cx="106000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922" extrusionOk="0">
                    <a:moveTo>
                      <a:pt x="147" y="1"/>
                    </a:moveTo>
                    <a:cubicBezTo>
                      <a:pt x="72" y="1"/>
                      <a:pt x="44" y="22"/>
                      <a:pt x="25" y="52"/>
                    </a:cubicBezTo>
                    <a:cubicBezTo>
                      <a:pt x="1" y="87"/>
                      <a:pt x="72" y="135"/>
                      <a:pt x="227" y="171"/>
                    </a:cubicBezTo>
                    <a:cubicBezTo>
                      <a:pt x="406" y="195"/>
                      <a:pt x="584" y="230"/>
                      <a:pt x="787" y="242"/>
                    </a:cubicBezTo>
                    <a:cubicBezTo>
                      <a:pt x="894" y="242"/>
                      <a:pt x="1013" y="254"/>
                      <a:pt x="1132" y="266"/>
                    </a:cubicBezTo>
                    <a:cubicBezTo>
                      <a:pt x="1239" y="290"/>
                      <a:pt x="1334" y="314"/>
                      <a:pt x="1442" y="325"/>
                    </a:cubicBezTo>
                    <a:cubicBezTo>
                      <a:pt x="1549" y="361"/>
                      <a:pt x="1668" y="373"/>
                      <a:pt x="1787" y="385"/>
                    </a:cubicBezTo>
                    <a:cubicBezTo>
                      <a:pt x="2120" y="445"/>
                      <a:pt x="2442" y="504"/>
                      <a:pt x="2763" y="599"/>
                    </a:cubicBezTo>
                    <a:cubicBezTo>
                      <a:pt x="2787" y="599"/>
                      <a:pt x="2811" y="605"/>
                      <a:pt x="2838" y="605"/>
                    </a:cubicBezTo>
                    <a:cubicBezTo>
                      <a:pt x="2852" y="605"/>
                      <a:pt x="2866" y="603"/>
                      <a:pt x="2882" y="599"/>
                    </a:cubicBezTo>
                    <a:cubicBezTo>
                      <a:pt x="3144" y="659"/>
                      <a:pt x="3394" y="730"/>
                      <a:pt x="3632" y="826"/>
                    </a:cubicBezTo>
                    <a:cubicBezTo>
                      <a:pt x="3769" y="880"/>
                      <a:pt x="3899" y="921"/>
                      <a:pt x="3984" y="921"/>
                    </a:cubicBezTo>
                    <a:cubicBezTo>
                      <a:pt x="4010" y="921"/>
                      <a:pt x="4032" y="917"/>
                      <a:pt x="4049" y="909"/>
                    </a:cubicBezTo>
                    <a:cubicBezTo>
                      <a:pt x="4053" y="905"/>
                      <a:pt x="4061" y="904"/>
                      <a:pt x="4071" y="904"/>
                    </a:cubicBezTo>
                    <a:cubicBezTo>
                      <a:pt x="4090" y="904"/>
                      <a:pt x="4116" y="909"/>
                      <a:pt x="4132" y="909"/>
                    </a:cubicBezTo>
                    <a:cubicBezTo>
                      <a:pt x="4157" y="914"/>
                      <a:pt x="4180" y="917"/>
                      <a:pt x="4198" y="917"/>
                    </a:cubicBezTo>
                    <a:cubicBezTo>
                      <a:pt x="4223" y="917"/>
                      <a:pt x="4239" y="911"/>
                      <a:pt x="4239" y="897"/>
                    </a:cubicBezTo>
                    <a:cubicBezTo>
                      <a:pt x="4239" y="861"/>
                      <a:pt x="4216" y="826"/>
                      <a:pt x="4132" y="766"/>
                    </a:cubicBezTo>
                    <a:cubicBezTo>
                      <a:pt x="3918" y="564"/>
                      <a:pt x="3620" y="468"/>
                      <a:pt x="3299" y="385"/>
                    </a:cubicBezTo>
                    <a:cubicBezTo>
                      <a:pt x="3204" y="361"/>
                      <a:pt x="3096" y="349"/>
                      <a:pt x="2989" y="314"/>
                    </a:cubicBezTo>
                    <a:cubicBezTo>
                      <a:pt x="2882" y="302"/>
                      <a:pt x="2787" y="266"/>
                      <a:pt x="2680" y="254"/>
                    </a:cubicBezTo>
                    <a:cubicBezTo>
                      <a:pt x="2465" y="230"/>
                      <a:pt x="2263" y="183"/>
                      <a:pt x="2049" y="147"/>
                    </a:cubicBezTo>
                    <a:cubicBezTo>
                      <a:pt x="1870" y="135"/>
                      <a:pt x="1715" y="111"/>
                      <a:pt x="1537" y="87"/>
                    </a:cubicBezTo>
                    <a:cubicBezTo>
                      <a:pt x="1358" y="75"/>
                      <a:pt x="1191" y="64"/>
                      <a:pt x="1013" y="52"/>
                    </a:cubicBezTo>
                    <a:lnTo>
                      <a:pt x="203" y="4"/>
                    </a:lnTo>
                    <a:cubicBezTo>
                      <a:pt x="182" y="2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5"/>
              <p:cNvSpPr/>
              <p:nvPr/>
            </p:nvSpPr>
            <p:spPr>
              <a:xfrm>
                <a:off x="884025" y="3495025"/>
                <a:ext cx="31275" cy="485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942" extrusionOk="0">
                    <a:moveTo>
                      <a:pt x="277" y="0"/>
                    </a:moveTo>
                    <a:cubicBezTo>
                      <a:pt x="259" y="0"/>
                      <a:pt x="242" y="2"/>
                      <a:pt x="227" y="8"/>
                    </a:cubicBezTo>
                    <a:cubicBezTo>
                      <a:pt x="334" y="20"/>
                      <a:pt x="370" y="43"/>
                      <a:pt x="417" y="79"/>
                    </a:cubicBezTo>
                    <a:cubicBezTo>
                      <a:pt x="370" y="79"/>
                      <a:pt x="358" y="67"/>
                      <a:pt x="286" y="31"/>
                    </a:cubicBezTo>
                    <a:cubicBezTo>
                      <a:pt x="261" y="28"/>
                      <a:pt x="237" y="27"/>
                      <a:pt x="215" y="27"/>
                    </a:cubicBezTo>
                    <a:cubicBezTo>
                      <a:pt x="154" y="27"/>
                      <a:pt x="107" y="38"/>
                      <a:pt x="72" y="55"/>
                    </a:cubicBezTo>
                    <a:cubicBezTo>
                      <a:pt x="36" y="91"/>
                      <a:pt x="1" y="115"/>
                      <a:pt x="1" y="150"/>
                    </a:cubicBezTo>
                    <a:cubicBezTo>
                      <a:pt x="1" y="168"/>
                      <a:pt x="17" y="173"/>
                      <a:pt x="42" y="173"/>
                    </a:cubicBezTo>
                    <a:cubicBezTo>
                      <a:pt x="70" y="173"/>
                      <a:pt x="108" y="167"/>
                      <a:pt x="148" y="167"/>
                    </a:cubicBezTo>
                    <a:cubicBezTo>
                      <a:pt x="170" y="167"/>
                      <a:pt x="193" y="169"/>
                      <a:pt x="215" y="174"/>
                    </a:cubicBezTo>
                    <a:cubicBezTo>
                      <a:pt x="239" y="198"/>
                      <a:pt x="274" y="222"/>
                      <a:pt x="286" y="258"/>
                    </a:cubicBezTo>
                    <a:cubicBezTo>
                      <a:pt x="310" y="281"/>
                      <a:pt x="310" y="341"/>
                      <a:pt x="334" y="389"/>
                    </a:cubicBezTo>
                    <a:cubicBezTo>
                      <a:pt x="346" y="508"/>
                      <a:pt x="334" y="615"/>
                      <a:pt x="346" y="758"/>
                    </a:cubicBezTo>
                    <a:cubicBezTo>
                      <a:pt x="358" y="877"/>
                      <a:pt x="370" y="996"/>
                      <a:pt x="417" y="1127"/>
                    </a:cubicBezTo>
                    <a:cubicBezTo>
                      <a:pt x="453" y="1210"/>
                      <a:pt x="477" y="1270"/>
                      <a:pt x="524" y="1329"/>
                    </a:cubicBezTo>
                    <a:lnTo>
                      <a:pt x="608" y="1413"/>
                    </a:lnTo>
                    <a:cubicBezTo>
                      <a:pt x="632" y="1424"/>
                      <a:pt x="655" y="1424"/>
                      <a:pt x="667" y="1448"/>
                    </a:cubicBezTo>
                    <a:cubicBezTo>
                      <a:pt x="691" y="1460"/>
                      <a:pt x="703" y="1460"/>
                      <a:pt x="703" y="1460"/>
                    </a:cubicBezTo>
                    <a:cubicBezTo>
                      <a:pt x="715" y="1460"/>
                      <a:pt x="715" y="1472"/>
                      <a:pt x="715" y="1472"/>
                    </a:cubicBezTo>
                    <a:lnTo>
                      <a:pt x="894" y="1698"/>
                    </a:lnTo>
                    <a:cubicBezTo>
                      <a:pt x="980" y="1795"/>
                      <a:pt x="1115" y="1941"/>
                      <a:pt x="1166" y="1941"/>
                    </a:cubicBezTo>
                    <a:cubicBezTo>
                      <a:pt x="1172" y="1941"/>
                      <a:pt x="1176" y="1940"/>
                      <a:pt x="1179" y="1936"/>
                    </a:cubicBezTo>
                    <a:cubicBezTo>
                      <a:pt x="1203" y="1924"/>
                      <a:pt x="1251" y="1889"/>
                      <a:pt x="1239" y="1817"/>
                    </a:cubicBezTo>
                    <a:cubicBezTo>
                      <a:pt x="1227" y="1758"/>
                      <a:pt x="1167" y="1651"/>
                      <a:pt x="1108" y="1567"/>
                    </a:cubicBezTo>
                    <a:lnTo>
                      <a:pt x="1013" y="1436"/>
                    </a:lnTo>
                    <a:cubicBezTo>
                      <a:pt x="989" y="1389"/>
                      <a:pt x="941" y="1329"/>
                      <a:pt x="905" y="1282"/>
                    </a:cubicBezTo>
                    <a:cubicBezTo>
                      <a:pt x="894" y="1270"/>
                      <a:pt x="870" y="1270"/>
                      <a:pt x="846" y="1258"/>
                    </a:cubicBezTo>
                    <a:cubicBezTo>
                      <a:pt x="786" y="1222"/>
                      <a:pt x="810" y="1222"/>
                      <a:pt x="786" y="1210"/>
                    </a:cubicBezTo>
                    <a:cubicBezTo>
                      <a:pt x="774" y="1174"/>
                      <a:pt x="751" y="1139"/>
                      <a:pt x="727" y="1079"/>
                    </a:cubicBezTo>
                    <a:cubicBezTo>
                      <a:pt x="715" y="996"/>
                      <a:pt x="703" y="924"/>
                      <a:pt x="691" y="841"/>
                    </a:cubicBezTo>
                    <a:cubicBezTo>
                      <a:pt x="691" y="793"/>
                      <a:pt x="667" y="746"/>
                      <a:pt x="667" y="698"/>
                    </a:cubicBezTo>
                    <a:cubicBezTo>
                      <a:pt x="667" y="662"/>
                      <a:pt x="655" y="603"/>
                      <a:pt x="655" y="555"/>
                    </a:cubicBezTo>
                    <a:cubicBezTo>
                      <a:pt x="655" y="448"/>
                      <a:pt x="632" y="341"/>
                      <a:pt x="584" y="222"/>
                    </a:cubicBezTo>
                    <a:cubicBezTo>
                      <a:pt x="548" y="162"/>
                      <a:pt x="513" y="103"/>
                      <a:pt x="453" y="67"/>
                    </a:cubicBezTo>
                    <a:cubicBezTo>
                      <a:pt x="407" y="30"/>
                      <a:pt x="338" y="0"/>
                      <a:pt x="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5"/>
              <p:cNvSpPr/>
              <p:nvPr/>
            </p:nvSpPr>
            <p:spPr>
              <a:xfrm>
                <a:off x="1118575" y="3652725"/>
                <a:ext cx="199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201" extrusionOk="0">
                    <a:moveTo>
                      <a:pt x="251" y="1"/>
                    </a:moveTo>
                    <a:cubicBezTo>
                      <a:pt x="194" y="1"/>
                      <a:pt x="138" y="4"/>
                      <a:pt x="84" y="10"/>
                    </a:cubicBezTo>
                    <a:cubicBezTo>
                      <a:pt x="1" y="22"/>
                      <a:pt x="1" y="46"/>
                      <a:pt x="60" y="81"/>
                    </a:cubicBezTo>
                    <a:cubicBezTo>
                      <a:pt x="155" y="129"/>
                      <a:pt x="275" y="165"/>
                      <a:pt x="477" y="188"/>
                    </a:cubicBezTo>
                    <a:cubicBezTo>
                      <a:pt x="519" y="197"/>
                      <a:pt x="557" y="201"/>
                      <a:pt x="591" y="201"/>
                    </a:cubicBezTo>
                    <a:cubicBezTo>
                      <a:pt x="652" y="201"/>
                      <a:pt x="700" y="188"/>
                      <a:pt x="739" y="165"/>
                    </a:cubicBezTo>
                    <a:cubicBezTo>
                      <a:pt x="798" y="141"/>
                      <a:pt x="739" y="105"/>
                      <a:pt x="679" y="81"/>
                    </a:cubicBezTo>
                    <a:cubicBezTo>
                      <a:pt x="590" y="28"/>
                      <a:pt x="420" y="1"/>
                      <a:pt x="2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5"/>
              <p:cNvSpPr/>
              <p:nvPr/>
            </p:nvSpPr>
            <p:spPr>
              <a:xfrm>
                <a:off x="1815400" y="3456475"/>
                <a:ext cx="281600" cy="244125"/>
              </a:xfrm>
              <a:custGeom>
                <a:avLst/>
                <a:gdLst/>
                <a:ahLst/>
                <a:cxnLst/>
                <a:rect l="l" t="t" r="r" b="b"/>
                <a:pathLst>
                  <a:path w="11264" h="9765" extrusionOk="0">
                    <a:moveTo>
                      <a:pt x="10081" y="0"/>
                    </a:moveTo>
                    <a:cubicBezTo>
                      <a:pt x="9998" y="0"/>
                      <a:pt x="9912" y="12"/>
                      <a:pt x="9823" y="38"/>
                    </a:cubicBezTo>
                    <a:cubicBezTo>
                      <a:pt x="9656" y="85"/>
                      <a:pt x="9537" y="168"/>
                      <a:pt x="9418" y="276"/>
                    </a:cubicBezTo>
                    <a:cubicBezTo>
                      <a:pt x="9013" y="645"/>
                      <a:pt x="8799" y="1109"/>
                      <a:pt x="8573" y="1538"/>
                    </a:cubicBezTo>
                    <a:cubicBezTo>
                      <a:pt x="8477" y="1692"/>
                      <a:pt x="8394" y="1859"/>
                      <a:pt x="8299" y="2002"/>
                    </a:cubicBezTo>
                    <a:cubicBezTo>
                      <a:pt x="8180" y="2204"/>
                      <a:pt x="8085" y="2371"/>
                      <a:pt x="7966" y="2550"/>
                    </a:cubicBezTo>
                    <a:cubicBezTo>
                      <a:pt x="7858" y="2704"/>
                      <a:pt x="7751" y="2835"/>
                      <a:pt x="7644" y="2990"/>
                    </a:cubicBezTo>
                    <a:cubicBezTo>
                      <a:pt x="7513" y="3169"/>
                      <a:pt x="7394" y="3359"/>
                      <a:pt x="7263" y="3538"/>
                    </a:cubicBezTo>
                    <a:cubicBezTo>
                      <a:pt x="6918" y="3990"/>
                      <a:pt x="6572" y="4431"/>
                      <a:pt x="6263" y="4895"/>
                    </a:cubicBezTo>
                    <a:cubicBezTo>
                      <a:pt x="6001" y="5276"/>
                      <a:pt x="5727" y="5669"/>
                      <a:pt x="5441" y="6014"/>
                    </a:cubicBezTo>
                    <a:cubicBezTo>
                      <a:pt x="5060" y="6467"/>
                      <a:pt x="4632" y="6872"/>
                      <a:pt x="4156" y="7265"/>
                    </a:cubicBezTo>
                    <a:cubicBezTo>
                      <a:pt x="4096" y="7300"/>
                      <a:pt x="4036" y="7360"/>
                      <a:pt x="3977" y="7407"/>
                    </a:cubicBezTo>
                    <a:cubicBezTo>
                      <a:pt x="3691" y="7657"/>
                      <a:pt x="3394" y="7872"/>
                      <a:pt x="3060" y="8062"/>
                    </a:cubicBezTo>
                    <a:cubicBezTo>
                      <a:pt x="2739" y="8253"/>
                      <a:pt x="2441" y="8419"/>
                      <a:pt x="2143" y="8598"/>
                    </a:cubicBezTo>
                    <a:cubicBezTo>
                      <a:pt x="1774" y="8824"/>
                      <a:pt x="1393" y="9027"/>
                      <a:pt x="1024" y="9229"/>
                    </a:cubicBezTo>
                    <a:cubicBezTo>
                      <a:pt x="893" y="9289"/>
                      <a:pt x="774" y="9360"/>
                      <a:pt x="655" y="9420"/>
                    </a:cubicBezTo>
                    <a:cubicBezTo>
                      <a:pt x="500" y="9491"/>
                      <a:pt x="322" y="9586"/>
                      <a:pt x="167" y="9670"/>
                    </a:cubicBezTo>
                    <a:cubicBezTo>
                      <a:pt x="107" y="9705"/>
                      <a:pt x="24" y="9729"/>
                      <a:pt x="0" y="9765"/>
                    </a:cubicBezTo>
                    <a:cubicBezTo>
                      <a:pt x="131" y="9729"/>
                      <a:pt x="286" y="9670"/>
                      <a:pt x="357" y="9622"/>
                    </a:cubicBezTo>
                    <a:cubicBezTo>
                      <a:pt x="476" y="9622"/>
                      <a:pt x="596" y="9598"/>
                      <a:pt x="738" y="9515"/>
                    </a:cubicBezTo>
                    <a:cubicBezTo>
                      <a:pt x="917" y="9432"/>
                      <a:pt x="1119" y="9348"/>
                      <a:pt x="1310" y="9253"/>
                    </a:cubicBezTo>
                    <a:cubicBezTo>
                      <a:pt x="1798" y="9051"/>
                      <a:pt x="2274" y="8800"/>
                      <a:pt x="2739" y="8503"/>
                    </a:cubicBezTo>
                    <a:cubicBezTo>
                      <a:pt x="2810" y="8467"/>
                      <a:pt x="2882" y="8408"/>
                      <a:pt x="2965" y="8360"/>
                    </a:cubicBezTo>
                    <a:cubicBezTo>
                      <a:pt x="3239" y="8158"/>
                      <a:pt x="3513" y="7931"/>
                      <a:pt x="3834" y="7753"/>
                    </a:cubicBezTo>
                    <a:cubicBezTo>
                      <a:pt x="3870" y="7717"/>
                      <a:pt x="3917" y="7693"/>
                      <a:pt x="3953" y="7657"/>
                    </a:cubicBezTo>
                    <a:lnTo>
                      <a:pt x="4286" y="7419"/>
                    </a:lnTo>
                    <a:lnTo>
                      <a:pt x="4596" y="7169"/>
                    </a:lnTo>
                    <a:cubicBezTo>
                      <a:pt x="4691" y="7098"/>
                      <a:pt x="4787" y="7015"/>
                      <a:pt x="4882" y="6931"/>
                    </a:cubicBezTo>
                    <a:cubicBezTo>
                      <a:pt x="5203" y="6622"/>
                      <a:pt x="5525" y="6288"/>
                      <a:pt x="5799" y="5931"/>
                    </a:cubicBezTo>
                    <a:cubicBezTo>
                      <a:pt x="6001" y="5693"/>
                      <a:pt x="6156" y="5467"/>
                      <a:pt x="6334" y="5229"/>
                    </a:cubicBezTo>
                    <a:cubicBezTo>
                      <a:pt x="6561" y="4919"/>
                      <a:pt x="6799" y="4574"/>
                      <a:pt x="7037" y="4252"/>
                    </a:cubicBezTo>
                    <a:cubicBezTo>
                      <a:pt x="7108" y="4145"/>
                      <a:pt x="7204" y="4038"/>
                      <a:pt x="7275" y="3943"/>
                    </a:cubicBezTo>
                    <a:cubicBezTo>
                      <a:pt x="7632" y="3490"/>
                      <a:pt x="7966" y="3050"/>
                      <a:pt x="8227" y="2550"/>
                    </a:cubicBezTo>
                    <a:cubicBezTo>
                      <a:pt x="8382" y="2300"/>
                      <a:pt x="8513" y="2038"/>
                      <a:pt x="8644" y="1764"/>
                    </a:cubicBezTo>
                    <a:cubicBezTo>
                      <a:pt x="8704" y="1657"/>
                      <a:pt x="8751" y="1538"/>
                      <a:pt x="8811" y="1442"/>
                    </a:cubicBezTo>
                    <a:cubicBezTo>
                      <a:pt x="8894" y="1276"/>
                      <a:pt x="8989" y="1097"/>
                      <a:pt x="9097" y="930"/>
                    </a:cubicBezTo>
                    <a:cubicBezTo>
                      <a:pt x="9216" y="752"/>
                      <a:pt x="9347" y="573"/>
                      <a:pt x="9513" y="430"/>
                    </a:cubicBezTo>
                    <a:cubicBezTo>
                      <a:pt x="9668" y="276"/>
                      <a:pt x="9871" y="204"/>
                      <a:pt x="10073" y="204"/>
                    </a:cubicBezTo>
                    <a:cubicBezTo>
                      <a:pt x="10228" y="204"/>
                      <a:pt x="10382" y="228"/>
                      <a:pt x="10549" y="276"/>
                    </a:cubicBezTo>
                    <a:cubicBezTo>
                      <a:pt x="10787" y="335"/>
                      <a:pt x="10942" y="549"/>
                      <a:pt x="11014" y="788"/>
                    </a:cubicBezTo>
                    <a:cubicBezTo>
                      <a:pt x="11061" y="907"/>
                      <a:pt x="11085" y="1002"/>
                      <a:pt x="11121" y="1121"/>
                    </a:cubicBezTo>
                    <a:cubicBezTo>
                      <a:pt x="11137" y="1202"/>
                      <a:pt x="11159" y="1250"/>
                      <a:pt x="11178" y="1250"/>
                    </a:cubicBezTo>
                    <a:cubicBezTo>
                      <a:pt x="11188" y="1250"/>
                      <a:pt x="11196" y="1239"/>
                      <a:pt x="11204" y="1216"/>
                    </a:cubicBezTo>
                    <a:cubicBezTo>
                      <a:pt x="11211" y="1205"/>
                      <a:pt x="11216" y="1200"/>
                      <a:pt x="11221" y="1200"/>
                    </a:cubicBezTo>
                    <a:cubicBezTo>
                      <a:pt x="11236" y="1200"/>
                      <a:pt x="11241" y="1251"/>
                      <a:pt x="11247" y="1251"/>
                    </a:cubicBezTo>
                    <a:cubicBezTo>
                      <a:pt x="11248" y="1251"/>
                      <a:pt x="11250" y="1248"/>
                      <a:pt x="11252" y="1240"/>
                    </a:cubicBezTo>
                    <a:cubicBezTo>
                      <a:pt x="11264" y="1240"/>
                      <a:pt x="11264" y="1216"/>
                      <a:pt x="11264" y="1204"/>
                    </a:cubicBezTo>
                    <a:cubicBezTo>
                      <a:pt x="11264" y="1050"/>
                      <a:pt x="11252" y="883"/>
                      <a:pt x="11204" y="740"/>
                    </a:cubicBezTo>
                    <a:cubicBezTo>
                      <a:pt x="11156" y="585"/>
                      <a:pt x="11085" y="442"/>
                      <a:pt x="10966" y="311"/>
                    </a:cubicBezTo>
                    <a:cubicBezTo>
                      <a:pt x="10883" y="204"/>
                      <a:pt x="10763" y="133"/>
                      <a:pt x="10621" y="97"/>
                    </a:cubicBezTo>
                    <a:cubicBezTo>
                      <a:pt x="10502" y="73"/>
                      <a:pt x="10406" y="38"/>
                      <a:pt x="10287" y="26"/>
                    </a:cubicBezTo>
                    <a:cubicBezTo>
                      <a:pt x="10221" y="9"/>
                      <a:pt x="10152" y="0"/>
                      <a:pt x="100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5"/>
              <p:cNvSpPr/>
              <p:nvPr/>
            </p:nvSpPr>
            <p:spPr>
              <a:xfrm>
                <a:off x="1479925" y="3669875"/>
                <a:ext cx="331625" cy="74275"/>
              </a:xfrm>
              <a:custGeom>
                <a:avLst/>
                <a:gdLst/>
                <a:ahLst/>
                <a:cxnLst/>
                <a:rect l="l" t="t" r="r" b="b"/>
                <a:pathLst>
                  <a:path w="13265" h="2971" extrusionOk="0">
                    <a:moveTo>
                      <a:pt x="98" y="0"/>
                    </a:moveTo>
                    <a:cubicBezTo>
                      <a:pt x="33" y="0"/>
                      <a:pt x="1" y="28"/>
                      <a:pt x="1" y="74"/>
                    </a:cubicBezTo>
                    <a:cubicBezTo>
                      <a:pt x="1" y="122"/>
                      <a:pt x="37" y="169"/>
                      <a:pt x="108" y="229"/>
                    </a:cubicBezTo>
                    <a:cubicBezTo>
                      <a:pt x="227" y="312"/>
                      <a:pt x="334" y="407"/>
                      <a:pt x="453" y="479"/>
                    </a:cubicBezTo>
                    <a:cubicBezTo>
                      <a:pt x="537" y="538"/>
                      <a:pt x="632" y="610"/>
                      <a:pt x="715" y="657"/>
                    </a:cubicBezTo>
                    <a:cubicBezTo>
                      <a:pt x="1072" y="848"/>
                      <a:pt x="1430" y="1062"/>
                      <a:pt x="1811" y="1181"/>
                    </a:cubicBezTo>
                    <a:cubicBezTo>
                      <a:pt x="1823" y="1181"/>
                      <a:pt x="1846" y="1193"/>
                      <a:pt x="1882" y="1205"/>
                    </a:cubicBezTo>
                    <a:lnTo>
                      <a:pt x="2418" y="1431"/>
                    </a:lnTo>
                    <a:lnTo>
                      <a:pt x="2954" y="1658"/>
                    </a:lnTo>
                    <a:cubicBezTo>
                      <a:pt x="3085" y="1705"/>
                      <a:pt x="3227" y="1765"/>
                      <a:pt x="3347" y="1836"/>
                    </a:cubicBezTo>
                    <a:cubicBezTo>
                      <a:pt x="3466" y="1908"/>
                      <a:pt x="3585" y="1967"/>
                      <a:pt x="3716" y="2015"/>
                    </a:cubicBezTo>
                    <a:lnTo>
                      <a:pt x="4382" y="2277"/>
                    </a:lnTo>
                    <a:cubicBezTo>
                      <a:pt x="4609" y="2372"/>
                      <a:pt x="4847" y="2479"/>
                      <a:pt x="5085" y="2515"/>
                    </a:cubicBezTo>
                    <a:cubicBezTo>
                      <a:pt x="5144" y="2539"/>
                      <a:pt x="5216" y="2562"/>
                      <a:pt x="5275" y="2574"/>
                    </a:cubicBezTo>
                    <a:cubicBezTo>
                      <a:pt x="5442" y="2634"/>
                      <a:pt x="5585" y="2670"/>
                      <a:pt x="5752" y="2717"/>
                    </a:cubicBezTo>
                    <a:cubicBezTo>
                      <a:pt x="5906" y="2741"/>
                      <a:pt x="6061" y="2789"/>
                      <a:pt x="6228" y="2812"/>
                    </a:cubicBezTo>
                    <a:cubicBezTo>
                      <a:pt x="6633" y="2908"/>
                      <a:pt x="7014" y="2955"/>
                      <a:pt x="7418" y="2967"/>
                    </a:cubicBezTo>
                    <a:cubicBezTo>
                      <a:pt x="7483" y="2970"/>
                      <a:pt x="7548" y="2971"/>
                      <a:pt x="7613" y="2971"/>
                    </a:cubicBezTo>
                    <a:cubicBezTo>
                      <a:pt x="8167" y="2971"/>
                      <a:pt x="8720" y="2885"/>
                      <a:pt x="9264" y="2789"/>
                    </a:cubicBezTo>
                    <a:cubicBezTo>
                      <a:pt x="9966" y="2670"/>
                      <a:pt x="10645" y="2455"/>
                      <a:pt x="11312" y="2241"/>
                    </a:cubicBezTo>
                    <a:cubicBezTo>
                      <a:pt x="11407" y="2205"/>
                      <a:pt x="11479" y="2181"/>
                      <a:pt x="11562" y="2134"/>
                    </a:cubicBezTo>
                    <a:cubicBezTo>
                      <a:pt x="11800" y="2015"/>
                      <a:pt x="12050" y="1919"/>
                      <a:pt x="12300" y="1836"/>
                    </a:cubicBezTo>
                    <a:cubicBezTo>
                      <a:pt x="12455" y="1777"/>
                      <a:pt x="12586" y="1729"/>
                      <a:pt x="12729" y="1669"/>
                    </a:cubicBezTo>
                    <a:cubicBezTo>
                      <a:pt x="12943" y="1586"/>
                      <a:pt x="13122" y="1467"/>
                      <a:pt x="13264" y="1324"/>
                    </a:cubicBezTo>
                    <a:lnTo>
                      <a:pt x="13264" y="1324"/>
                    </a:lnTo>
                    <a:cubicBezTo>
                      <a:pt x="13062" y="1372"/>
                      <a:pt x="12883" y="1431"/>
                      <a:pt x="12645" y="1503"/>
                    </a:cubicBezTo>
                    <a:cubicBezTo>
                      <a:pt x="12229" y="1681"/>
                      <a:pt x="11788" y="1824"/>
                      <a:pt x="11359" y="1955"/>
                    </a:cubicBezTo>
                    <a:cubicBezTo>
                      <a:pt x="11109" y="2027"/>
                      <a:pt x="10859" y="2086"/>
                      <a:pt x="10597" y="2158"/>
                    </a:cubicBezTo>
                    <a:cubicBezTo>
                      <a:pt x="10288" y="2253"/>
                      <a:pt x="9990" y="2324"/>
                      <a:pt x="9681" y="2396"/>
                    </a:cubicBezTo>
                    <a:cubicBezTo>
                      <a:pt x="9288" y="2491"/>
                      <a:pt x="8895" y="2562"/>
                      <a:pt x="8490" y="2622"/>
                    </a:cubicBezTo>
                    <a:cubicBezTo>
                      <a:pt x="8165" y="2661"/>
                      <a:pt x="7839" y="2684"/>
                      <a:pt x="7507" y="2684"/>
                    </a:cubicBezTo>
                    <a:cubicBezTo>
                      <a:pt x="7438" y="2684"/>
                      <a:pt x="7369" y="2683"/>
                      <a:pt x="7299" y="2681"/>
                    </a:cubicBezTo>
                    <a:cubicBezTo>
                      <a:pt x="7252" y="2681"/>
                      <a:pt x="7192" y="2670"/>
                      <a:pt x="7133" y="2670"/>
                    </a:cubicBezTo>
                    <a:lnTo>
                      <a:pt x="6752" y="2634"/>
                    </a:lnTo>
                    <a:cubicBezTo>
                      <a:pt x="6609" y="2622"/>
                      <a:pt x="6490" y="2598"/>
                      <a:pt x="6359" y="2574"/>
                    </a:cubicBezTo>
                    <a:cubicBezTo>
                      <a:pt x="6275" y="2562"/>
                      <a:pt x="6192" y="2550"/>
                      <a:pt x="6121" y="2539"/>
                    </a:cubicBezTo>
                    <a:cubicBezTo>
                      <a:pt x="6049" y="2503"/>
                      <a:pt x="5978" y="2491"/>
                      <a:pt x="5894" y="2479"/>
                    </a:cubicBezTo>
                    <a:cubicBezTo>
                      <a:pt x="5692" y="2431"/>
                      <a:pt x="5478" y="2384"/>
                      <a:pt x="5275" y="2324"/>
                    </a:cubicBezTo>
                    <a:cubicBezTo>
                      <a:pt x="5156" y="2300"/>
                      <a:pt x="5037" y="2253"/>
                      <a:pt x="4918" y="2217"/>
                    </a:cubicBezTo>
                    <a:cubicBezTo>
                      <a:pt x="4799" y="2181"/>
                      <a:pt x="4680" y="2146"/>
                      <a:pt x="4561" y="2098"/>
                    </a:cubicBezTo>
                    <a:cubicBezTo>
                      <a:pt x="4454" y="2074"/>
                      <a:pt x="4335" y="2039"/>
                      <a:pt x="4216" y="2003"/>
                    </a:cubicBezTo>
                    <a:cubicBezTo>
                      <a:pt x="4013" y="1919"/>
                      <a:pt x="3799" y="1848"/>
                      <a:pt x="3597" y="1753"/>
                    </a:cubicBezTo>
                    <a:cubicBezTo>
                      <a:pt x="3394" y="1669"/>
                      <a:pt x="3192" y="1586"/>
                      <a:pt x="2977" y="1491"/>
                    </a:cubicBezTo>
                    <a:cubicBezTo>
                      <a:pt x="2716" y="1372"/>
                      <a:pt x="2442" y="1241"/>
                      <a:pt x="2180" y="1110"/>
                    </a:cubicBezTo>
                    <a:cubicBezTo>
                      <a:pt x="1954" y="979"/>
                      <a:pt x="1715" y="848"/>
                      <a:pt x="1489" y="717"/>
                    </a:cubicBezTo>
                    <a:cubicBezTo>
                      <a:pt x="1394" y="657"/>
                      <a:pt x="1299" y="610"/>
                      <a:pt x="1215" y="550"/>
                    </a:cubicBezTo>
                    <a:cubicBezTo>
                      <a:pt x="918" y="372"/>
                      <a:pt x="620" y="217"/>
                      <a:pt x="322" y="62"/>
                    </a:cubicBezTo>
                    <a:cubicBezTo>
                      <a:pt x="226" y="19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5"/>
              <p:cNvSpPr/>
              <p:nvPr/>
            </p:nvSpPr>
            <p:spPr>
              <a:xfrm>
                <a:off x="1797650" y="3647150"/>
                <a:ext cx="207375" cy="133425"/>
              </a:xfrm>
              <a:custGeom>
                <a:avLst/>
                <a:gdLst/>
                <a:ahLst/>
                <a:cxnLst/>
                <a:rect l="l" t="t" r="r" b="b"/>
                <a:pathLst>
                  <a:path w="8295" h="5337" extrusionOk="0">
                    <a:moveTo>
                      <a:pt x="8176" y="0"/>
                    </a:moveTo>
                    <a:cubicBezTo>
                      <a:pt x="8137" y="0"/>
                      <a:pt x="8082" y="47"/>
                      <a:pt x="8021" y="126"/>
                    </a:cubicBezTo>
                    <a:cubicBezTo>
                      <a:pt x="7937" y="197"/>
                      <a:pt x="7878" y="269"/>
                      <a:pt x="7806" y="340"/>
                    </a:cubicBezTo>
                    <a:cubicBezTo>
                      <a:pt x="7723" y="435"/>
                      <a:pt x="7616" y="507"/>
                      <a:pt x="7521" y="602"/>
                    </a:cubicBezTo>
                    <a:cubicBezTo>
                      <a:pt x="7425" y="697"/>
                      <a:pt x="7318" y="792"/>
                      <a:pt x="7211" y="900"/>
                    </a:cubicBezTo>
                    <a:cubicBezTo>
                      <a:pt x="7080" y="1031"/>
                      <a:pt x="6961" y="1162"/>
                      <a:pt x="6830" y="1293"/>
                    </a:cubicBezTo>
                    <a:cubicBezTo>
                      <a:pt x="6771" y="1364"/>
                      <a:pt x="6687" y="1424"/>
                      <a:pt x="6651" y="1471"/>
                    </a:cubicBezTo>
                    <a:cubicBezTo>
                      <a:pt x="6509" y="1662"/>
                      <a:pt x="6354" y="1793"/>
                      <a:pt x="6175" y="1924"/>
                    </a:cubicBezTo>
                    <a:cubicBezTo>
                      <a:pt x="5961" y="2090"/>
                      <a:pt x="5758" y="2233"/>
                      <a:pt x="5532" y="2388"/>
                    </a:cubicBezTo>
                    <a:cubicBezTo>
                      <a:pt x="5473" y="2424"/>
                      <a:pt x="5413" y="2471"/>
                      <a:pt x="5366" y="2519"/>
                    </a:cubicBezTo>
                    <a:lnTo>
                      <a:pt x="5175" y="2709"/>
                    </a:lnTo>
                    <a:cubicBezTo>
                      <a:pt x="5116" y="2781"/>
                      <a:pt x="5044" y="2828"/>
                      <a:pt x="4949" y="2876"/>
                    </a:cubicBezTo>
                    <a:cubicBezTo>
                      <a:pt x="4889" y="2888"/>
                      <a:pt x="4842" y="2936"/>
                      <a:pt x="4782" y="2959"/>
                    </a:cubicBezTo>
                    <a:cubicBezTo>
                      <a:pt x="4556" y="3102"/>
                      <a:pt x="4354" y="3245"/>
                      <a:pt x="4115" y="3364"/>
                    </a:cubicBezTo>
                    <a:cubicBezTo>
                      <a:pt x="4068" y="3388"/>
                      <a:pt x="4032" y="3412"/>
                      <a:pt x="3984" y="3448"/>
                    </a:cubicBezTo>
                    <a:cubicBezTo>
                      <a:pt x="3877" y="3507"/>
                      <a:pt x="3794" y="3567"/>
                      <a:pt x="3687" y="3626"/>
                    </a:cubicBezTo>
                    <a:cubicBezTo>
                      <a:pt x="3592" y="3686"/>
                      <a:pt x="3496" y="3721"/>
                      <a:pt x="3389" y="3781"/>
                    </a:cubicBezTo>
                    <a:cubicBezTo>
                      <a:pt x="3163" y="3888"/>
                      <a:pt x="2972" y="4007"/>
                      <a:pt x="2746" y="4102"/>
                    </a:cubicBezTo>
                    <a:cubicBezTo>
                      <a:pt x="2615" y="4162"/>
                      <a:pt x="2472" y="4221"/>
                      <a:pt x="2341" y="4293"/>
                    </a:cubicBezTo>
                    <a:cubicBezTo>
                      <a:pt x="2127" y="4412"/>
                      <a:pt x="1901" y="4483"/>
                      <a:pt x="1663" y="4555"/>
                    </a:cubicBezTo>
                    <a:cubicBezTo>
                      <a:pt x="1520" y="4602"/>
                      <a:pt x="1377" y="4662"/>
                      <a:pt x="1246" y="4722"/>
                    </a:cubicBezTo>
                    <a:cubicBezTo>
                      <a:pt x="1091" y="4781"/>
                      <a:pt x="936" y="4841"/>
                      <a:pt x="770" y="4900"/>
                    </a:cubicBezTo>
                    <a:cubicBezTo>
                      <a:pt x="520" y="4995"/>
                      <a:pt x="246" y="5055"/>
                      <a:pt x="43" y="5198"/>
                    </a:cubicBezTo>
                    <a:cubicBezTo>
                      <a:pt x="1" y="5292"/>
                      <a:pt x="56" y="5337"/>
                      <a:pt x="198" y="5337"/>
                    </a:cubicBezTo>
                    <a:cubicBezTo>
                      <a:pt x="253" y="5337"/>
                      <a:pt x="321" y="5330"/>
                      <a:pt x="401" y="5317"/>
                    </a:cubicBezTo>
                    <a:lnTo>
                      <a:pt x="532" y="5269"/>
                    </a:lnTo>
                    <a:lnTo>
                      <a:pt x="1067" y="5091"/>
                    </a:lnTo>
                    <a:cubicBezTo>
                      <a:pt x="1246" y="5031"/>
                      <a:pt x="1425" y="4972"/>
                      <a:pt x="1603" y="4900"/>
                    </a:cubicBezTo>
                    <a:cubicBezTo>
                      <a:pt x="1913" y="4781"/>
                      <a:pt x="2222" y="4662"/>
                      <a:pt x="2520" y="4531"/>
                    </a:cubicBezTo>
                    <a:cubicBezTo>
                      <a:pt x="2699" y="4448"/>
                      <a:pt x="2877" y="4376"/>
                      <a:pt x="3056" y="4293"/>
                    </a:cubicBezTo>
                    <a:cubicBezTo>
                      <a:pt x="3318" y="4150"/>
                      <a:pt x="3580" y="4019"/>
                      <a:pt x="3830" y="3876"/>
                    </a:cubicBezTo>
                    <a:cubicBezTo>
                      <a:pt x="4008" y="3757"/>
                      <a:pt x="4187" y="3650"/>
                      <a:pt x="4365" y="3531"/>
                    </a:cubicBezTo>
                    <a:cubicBezTo>
                      <a:pt x="4425" y="3483"/>
                      <a:pt x="4485" y="3459"/>
                      <a:pt x="4544" y="3412"/>
                    </a:cubicBezTo>
                    <a:cubicBezTo>
                      <a:pt x="4651" y="3340"/>
                      <a:pt x="4758" y="3281"/>
                      <a:pt x="4866" y="3209"/>
                    </a:cubicBezTo>
                    <a:cubicBezTo>
                      <a:pt x="5008" y="3114"/>
                      <a:pt x="5139" y="3019"/>
                      <a:pt x="5306" y="2912"/>
                    </a:cubicBezTo>
                    <a:cubicBezTo>
                      <a:pt x="5532" y="2757"/>
                      <a:pt x="5758" y="2614"/>
                      <a:pt x="5961" y="2424"/>
                    </a:cubicBezTo>
                    <a:cubicBezTo>
                      <a:pt x="6056" y="2340"/>
                      <a:pt x="6151" y="2245"/>
                      <a:pt x="6247" y="2174"/>
                    </a:cubicBezTo>
                    <a:lnTo>
                      <a:pt x="6473" y="1995"/>
                    </a:lnTo>
                    <a:lnTo>
                      <a:pt x="6687" y="1805"/>
                    </a:lnTo>
                    <a:cubicBezTo>
                      <a:pt x="6842" y="1674"/>
                      <a:pt x="6985" y="1554"/>
                      <a:pt x="7128" y="1412"/>
                    </a:cubicBezTo>
                    <a:cubicBezTo>
                      <a:pt x="7247" y="1316"/>
                      <a:pt x="7342" y="1197"/>
                      <a:pt x="7449" y="1090"/>
                    </a:cubicBezTo>
                    <a:cubicBezTo>
                      <a:pt x="7675" y="864"/>
                      <a:pt x="7902" y="626"/>
                      <a:pt x="8116" y="400"/>
                    </a:cubicBezTo>
                    <a:lnTo>
                      <a:pt x="8259" y="221"/>
                    </a:lnTo>
                    <a:cubicBezTo>
                      <a:pt x="8283" y="161"/>
                      <a:pt x="8295" y="126"/>
                      <a:pt x="8283" y="102"/>
                    </a:cubicBezTo>
                    <a:cubicBezTo>
                      <a:pt x="8259" y="78"/>
                      <a:pt x="8235" y="42"/>
                      <a:pt x="8211" y="19"/>
                    </a:cubicBezTo>
                    <a:cubicBezTo>
                      <a:pt x="8202" y="6"/>
                      <a:pt x="8190" y="0"/>
                      <a:pt x="8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5"/>
              <p:cNvSpPr/>
              <p:nvPr/>
            </p:nvSpPr>
            <p:spPr>
              <a:xfrm>
                <a:off x="1659125" y="3779375"/>
                <a:ext cx="133075" cy="32375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1295" extrusionOk="0">
                    <a:moveTo>
                      <a:pt x="5259" y="1"/>
                    </a:moveTo>
                    <a:cubicBezTo>
                      <a:pt x="5204" y="1"/>
                      <a:pt x="5135" y="23"/>
                      <a:pt x="5061" y="40"/>
                    </a:cubicBezTo>
                    <a:cubicBezTo>
                      <a:pt x="4692" y="147"/>
                      <a:pt x="4311" y="230"/>
                      <a:pt x="3941" y="290"/>
                    </a:cubicBezTo>
                    <a:cubicBezTo>
                      <a:pt x="3775" y="326"/>
                      <a:pt x="3620" y="373"/>
                      <a:pt x="3453" y="397"/>
                    </a:cubicBezTo>
                    <a:cubicBezTo>
                      <a:pt x="3179" y="456"/>
                      <a:pt x="2929" y="528"/>
                      <a:pt x="2667" y="564"/>
                    </a:cubicBezTo>
                    <a:cubicBezTo>
                      <a:pt x="2501" y="599"/>
                      <a:pt x="2322" y="623"/>
                      <a:pt x="2155" y="671"/>
                    </a:cubicBezTo>
                    <a:cubicBezTo>
                      <a:pt x="2025" y="718"/>
                      <a:pt x="1905" y="742"/>
                      <a:pt x="1774" y="778"/>
                    </a:cubicBezTo>
                    <a:cubicBezTo>
                      <a:pt x="1513" y="837"/>
                      <a:pt x="1263" y="897"/>
                      <a:pt x="1012" y="921"/>
                    </a:cubicBezTo>
                    <a:cubicBezTo>
                      <a:pt x="858" y="933"/>
                      <a:pt x="715" y="980"/>
                      <a:pt x="584" y="1028"/>
                    </a:cubicBezTo>
                    <a:cubicBezTo>
                      <a:pt x="524" y="1052"/>
                      <a:pt x="441" y="1076"/>
                      <a:pt x="381" y="1088"/>
                    </a:cubicBezTo>
                    <a:cubicBezTo>
                      <a:pt x="203" y="1099"/>
                      <a:pt x="108" y="1147"/>
                      <a:pt x="0" y="1207"/>
                    </a:cubicBezTo>
                    <a:cubicBezTo>
                      <a:pt x="12" y="1230"/>
                      <a:pt x="24" y="1254"/>
                      <a:pt x="24" y="1266"/>
                    </a:cubicBezTo>
                    <a:cubicBezTo>
                      <a:pt x="50" y="1284"/>
                      <a:pt x="64" y="1295"/>
                      <a:pt x="116" y="1295"/>
                    </a:cubicBezTo>
                    <a:cubicBezTo>
                      <a:pt x="135" y="1295"/>
                      <a:pt x="159" y="1293"/>
                      <a:pt x="191" y="1290"/>
                    </a:cubicBezTo>
                    <a:cubicBezTo>
                      <a:pt x="358" y="1278"/>
                      <a:pt x="524" y="1242"/>
                      <a:pt x="679" y="1230"/>
                    </a:cubicBezTo>
                    <a:cubicBezTo>
                      <a:pt x="834" y="1218"/>
                      <a:pt x="965" y="1183"/>
                      <a:pt x="1096" y="1159"/>
                    </a:cubicBezTo>
                    <a:cubicBezTo>
                      <a:pt x="1239" y="1123"/>
                      <a:pt x="1382" y="1099"/>
                      <a:pt x="1513" y="1064"/>
                    </a:cubicBezTo>
                    <a:lnTo>
                      <a:pt x="2227" y="933"/>
                    </a:lnTo>
                    <a:cubicBezTo>
                      <a:pt x="2763" y="826"/>
                      <a:pt x="3287" y="707"/>
                      <a:pt x="3810" y="576"/>
                    </a:cubicBezTo>
                    <a:cubicBezTo>
                      <a:pt x="3953" y="528"/>
                      <a:pt x="4120" y="492"/>
                      <a:pt x="4251" y="456"/>
                    </a:cubicBezTo>
                    <a:cubicBezTo>
                      <a:pt x="4346" y="397"/>
                      <a:pt x="4299" y="349"/>
                      <a:pt x="4311" y="314"/>
                    </a:cubicBezTo>
                    <a:cubicBezTo>
                      <a:pt x="4370" y="314"/>
                      <a:pt x="4418" y="290"/>
                      <a:pt x="4465" y="290"/>
                    </a:cubicBezTo>
                    <a:cubicBezTo>
                      <a:pt x="4493" y="318"/>
                      <a:pt x="4511" y="330"/>
                      <a:pt x="4540" y="330"/>
                    </a:cubicBezTo>
                    <a:cubicBezTo>
                      <a:pt x="4573" y="330"/>
                      <a:pt x="4621" y="315"/>
                      <a:pt x="4715" y="290"/>
                    </a:cubicBezTo>
                    <a:cubicBezTo>
                      <a:pt x="4811" y="266"/>
                      <a:pt x="4894" y="254"/>
                      <a:pt x="4989" y="218"/>
                    </a:cubicBezTo>
                    <a:cubicBezTo>
                      <a:pt x="5049" y="206"/>
                      <a:pt x="5120" y="195"/>
                      <a:pt x="5144" y="147"/>
                    </a:cubicBezTo>
                    <a:cubicBezTo>
                      <a:pt x="5132" y="135"/>
                      <a:pt x="5120" y="135"/>
                      <a:pt x="5108" y="111"/>
                    </a:cubicBezTo>
                    <a:cubicBezTo>
                      <a:pt x="5180" y="87"/>
                      <a:pt x="5299" y="75"/>
                      <a:pt x="5323" y="16"/>
                    </a:cubicBezTo>
                    <a:cubicBezTo>
                      <a:pt x="5304" y="5"/>
                      <a:pt x="5283" y="1"/>
                      <a:pt x="52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5"/>
              <p:cNvSpPr/>
              <p:nvPr/>
            </p:nvSpPr>
            <p:spPr>
              <a:xfrm>
                <a:off x="2022550" y="3572900"/>
                <a:ext cx="42600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2251" extrusionOk="0">
                    <a:moveTo>
                      <a:pt x="1561" y="0"/>
                    </a:moveTo>
                    <a:cubicBezTo>
                      <a:pt x="1537" y="12"/>
                      <a:pt x="1489" y="48"/>
                      <a:pt x="1430" y="119"/>
                    </a:cubicBezTo>
                    <a:cubicBezTo>
                      <a:pt x="1263" y="369"/>
                      <a:pt x="1084" y="595"/>
                      <a:pt x="906" y="834"/>
                    </a:cubicBezTo>
                    <a:cubicBezTo>
                      <a:pt x="656" y="1167"/>
                      <a:pt x="406" y="1512"/>
                      <a:pt x="168" y="1857"/>
                    </a:cubicBezTo>
                    <a:cubicBezTo>
                      <a:pt x="49" y="2036"/>
                      <a:pt x="1" y="2167"/>
                      <a:pt x="72" y="2215"/>
                    </a:cubicBezTo>
                    <a:lnTo>
                      <a:pt x="108" y="2250"/>
                    </a:lnTo>
                    <a:cubicBezTo>
                      <a:pt x="156" y="2215"/>
                      <a:pt x="168" y="2203"/>
                      <a:pt x="191" y="2167"/>
                    </a:cubicBezTo>
                    <a:cubicBezTo>
                      <a:pt x="275" y="2084"/>
                      <a:pt x="358" y="1988"/>
                      <a:pt x="430" y="1905"/>
                    </a:cubicBezTo>
                    <a:cubicBezTo>
                      <a:pt x="644" y="1655"/>
                      <a:pt x="834" y="1417"/>
                      <a:pt x="1025" y="1155"/>
                    </a:cubicBezTo>
                    <a:cubicBezTo>
                      <a:pt x="1239" y="893"/>
                      <a:pt x="1430" y="619"/>
                      <a:pt x="1596" y="345"/>
                    </a:cubicBezTo>
                    <a:cubicBezTo>
                      <a:pt x="1680" y="179"/>
                      <a:pt x="1704" y="107"/>
                      <a:pt x="1644" y="60"/>
                    </a:cubicBezTo>
                    <a:cubicBezTo>
                      <a:pt x="1608" y="48"/>
                      <a:pt x="1596" y="24"/>
                      <a:pt x="15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5"/>
              <p:cNvSpPr/>
              <p:nvPr/>
            </p:nvSpPr>
            <p:spPr>
              <a:xfrm>
                <a:off x="1646325" y="3864000"/>
                <a:ext cx="60750" cy="141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5674" extrusionOk="0">
                    <a:moveTo>
                      <a:pt x="145" y="0"/>
                    </a:moveTo>
                    <a:cubicBezTo>
                      <a:pt x="135" y="0"/>
                      <a:pt x="124" y="8"/>
                      <a:pt x="108" y="24"/>
                    </a:cubicBezTo>
                    <a:cubicBezTo>
                      <a:pt x="72" y="48"/>
                      <a:pt x="60" y="108"/>
                      <a:pt x="48" y="167"/>
                    </a:cubicBezTo>
                    <a:cubicBezTo>
                      <a:pt x="36" y="286"/>
                      <a:pt x="36" y="429"/>
                      <a:pt x="24" y="536"/>
                    </a:cubicBezTo>
                    <a:lnTo>
                      <a:pt x="24" y="643"/>
                    </a:lnTo>
                    <a:cubicBezTo>
                      <a:pt x="24" y="727"/>
                      <a:pt x="0" y="786"/>
                      <a:pt x="0" y="858"/>
                    </a:cubicBezTo>
                    <a:lnTo>
                      <a:pt x="0" y="1167"/>
                    </a:lnTo>
                    <a:cubicBezTo>
                      <a:pt x="0" y="1382"/>
                      <a:pt x="0" y="1572"/>
                      <a:pt x="24" y="1774"/>
                    </a:cubicBezTo>
                    <a:cubicBezTo>
                      <a:pt x="24" y="1882"/>
                      <a:pt x="36" y="2001"/>
                      <a:pt x="48" y="2108"/>
                    </a:cubicBezTo>
                    <a:cubicBezTo>
                      <a:pt x="72" y="2239"/>
                      <a:pt x="96" y="2394"/>
                      <a:pt x="120" y="2525"/>
                    </a:cubicBezTo>
                    <a:cubicBezTo>
                      <a:pt x="120" y="2584"/>
                      <a:pt x="143" y="2644"/>
                      <a:pt x="143" y="2703"/>
                    </a:cubicBezTo>
                    <a:cubicBezTo>
                      <a:pt x="155" y="2810"/>
                      <a:pt x="143" y="2894"/>
                      <a:pt x="155" y="3001"/>
                    </a:cubicBezTo>
                    <a:cubicBezTo>
                      <a:pt x="167" y="3287"/>
                      <a:pt x="215" y="3560"/>
                      <a:pt x="274" y="3846"/>
                    </a:cubicBezTo>
                    <a:cubicBezTo>
                      <a:pt x="286" y="3941"/>
                      <a:pt x="322" y="4025"/>
                      <a:pt x="346" y="4132"/>
                    </a:cubicBezTo>
                    <a:cubicBezTo>
                      <a:pt x="393" y="4239"/>
                      <a:pt x="465" y="4322"/>
                      <a:pt x="524" y="4394"/>
                    </a:cubicBezTo>
                    <a:cubicBezTo>
                      <a:pt x="655" y="4549"/>
                      <a:pt x="810" y="4668"/>
                      <a:pt x="953" y="4787"/>
                    </a:cubicBezTo>
                    <a:cubicBezTo>
                      <a:pt x="1239" y="5013"/>
                      <a:pt x="1536" y="5203"/>
                      <a:pt x="1786" y="5370"/>
                    </a:cubicBezTo>
                    <a:cubicBezTo>
                      <a:pt x="1953" y="5489"/>
                      <a:pt x="2227" y="5620"/>
                      <a:pt x="2346" y="5656"/>
                    </a:cubicBezTo>
                    <a:cubicBezTo>
                      <a:pt x="2358" y="5668"/>
                      <a:pt x="2376" y="5674"/>
                      <a:pt x="2391" y="5674"/>
                    </a:cubicBezTo>
                    <a:cubicBezTo>
                      <a:pt x="2406" y="5674"/>
                      <a:pt x="2417" y="5668"/>
                      <a:pt x="2417" y="5656"/>
                    </a:cubicBezTo>
                    <a:cubicBezTo>
                      <a:pt x="2429" y="5573"/>
                      <a:pt x="2346" y="5453"/>
                      <a:pt x="2191" y="5334"/>
                    </a:cubicBezTo>
                    <a:cubicBezTo>
                      <a:pt x="2025" y="5203"/>
                      <a:pt x="1846" y="5084"/>
                      <a:pt x="1691" y="4965"/>
                    </a:cubicBezTo>
                    <a:cubicBezTo>
                      <a:pt x="1524" y="4846"/>
                      <a:pt x="1358" y="4739"/>
                      <a:pt x="1227" y="4620"/>
                    </a:cubicBezTo>
                    <a:cubicBezTo>
                      <a:pt x="1084" y="4489"/>
                      <a:pt x="941" y="4382"/>
                      <a:pt x="810" y="4263"/>
                    </a:cubicBezTo>
                    <a:cubicBezTo>
                      <a:pt x="751" y="4191"/>
                      <a:pt x="691" y="4132"/>
                      <a:pt x="643" y="4072"/>
                    </a:cubicBezTo>
                    <a:lnTo>
                      <a:pt x="620" y="4025"/>
                    </a:lnTo>
                    <a:lnTo>
                      <a:pt x="584" y="3965"/>
                    </a:lnTo>
                    <a:lnTo>
                      <a:pt x="536" y="3834"/>
                    </a:lnTo>
                    <a:cubicBezTo>
                      <a:pt x="465" y="3489"/>
                      <a:pt x="429" y="3120"/>
                      <a:pt x="370" y="2763"/>
                    </a:cubicBezTo>
                    <a:cubicBezTo>
                      <a:pt x="358" y="2715"/>
                      <a:pt x="358" y="2667"/>
                      <a:pt x="358" y="2620"/>
                    </a:cubicBezTo>
                    <a:cubicBezTo>
                      <a:pt x="358" y="2417"/>
                      <a:pt x="346" y="2191"/>
                      <a:pt x="346" y="1989"/>
                    </a:cubicBezTo>
                    <a:cubicBezTo>
                      <a:pt x="346" y="1822"/>
                      <a:pt x="334" y="1667"/>
                      <a:pt x="310" y="1512"/>
                    </a:cubicBezTo>
                    <a:cubicBezTo>
                      <a:pt x="286" y="1179"/>
                      <a:pt x="227" y="834"/>
                      <a:pt x="239" y="500"/>
                    </a:cubicBezTo>
                    <a:lnTo>
                      <a:pt x="239" y="441"/>
                    </a:lnTo>
                    <a:cubicBezTo>
                      <a:pt x="227" y="334"/>
                      <a:pt x="215" y="215"/>
                      <a:pt x="179" y="96"/>
                    </a:cubicBezTo>
                    <a:cubicBezTo>
                      <a:pt x="171" y="32"/>
                      <a:pt x="163" y="0"/>
                      <a:pt x="1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5"/>
              <p:cNvSpPr/>
              <p:nvPr/>
            </p:nvSpPr>
            <p:spPr>
              <a:xfrm>
                <a:off x="1723425" y="4020825"/>
                <a:ext cx="42575" cy="1147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4588" extrusionOk="0">
                    <a:moveTo>
                      <a:pt x="305" y="1"/>
                    </a:moveTo>
                    <a:cubicBezTo>
                      <a:pt x="239" y="1"/>
                      <a:pt x="244" y="68"/>
                      <a:pt x="322" y="145"/>
                    </a:cubicBezTo>
                    <a:lnTo>
                      <a:pt x="548" y="371"/>
                    </a:lnTo>
                    <a:cubicBezTo>
                      <a:pt x="643" y="478"/>
                      <a:pt x="738" y="562"/>
                      <a:pt x="834" y="657"/>
                    </a:cubicBezTo>
                    <a:lnTo>
                      <a:pt x="1012" y="835"/>
                    </a:lnTo>
                    <a:cubicBezTo>
                      <a:pt x="1179" y="1002"/>
                      <a:pt x="1322" y="1157"/>
                      <a:pt x="1429" y="1359"/>
                    </a:cubicBezTo>
                    <a:cubicBezTo>
                      <a:pt x="1453" y="1419"/>
                      <a:pt x="1488" y="1490"/>
                      <a:pt x="1500" y="1562"/>
                    </a:cubicBezTo>
                    <a:cubicBezTo>
                      <a:pt x="1512" y="1609"/>
                      <a:pt x="1512" y="1669"/>
                      <a:pt x="1512" y="1728"/>
                    </a:cubicBezTo>
                    <a:cubicBezTo>
                      <a:pt x="1512" y="1907"/>
                      <a:pt x="1453" y="2097"/>
                      <a:pt x="1417" y="2276"/>
                    </a:cubicBezTo>
                    <a:cubicBezTo>
                      <a:pt x="1417" y="2324"/>
                      <a:pt x="1381" y="2348"/>
                      <a:pt x="1369" y="2395"/>
                    </a:cubicBezTo>
                    <a:cubicBezTo>
                      <a:pt x="1334" y="2443"/>
                      <a:pt x="1322" y="2490"/>
                      <a:pt x="1298" y="2526"/>
                    </a:cubicBezTo>
                    <a:cubicBezTo>
                      <a:pt x="1238" y="2621"/>
                      <a:pt x="1179" y="2729"/>
                      <a:pt x="1119" y="2812"/>
                    </a:cubicBezTo>
                    <a:cubicBezTo>
                      <a:pt x="1072" y="2883"/>
                      <a:pt x="1012" y="2967"/>
                      <a:pt x="965" y="3026"/>
                    </a:cubicBezTo>
                    <a:cubicBezTo>
                      <a:pt x="893" y="3121"/>
                      <a:pt x="834" y="3217"/>
                      <a:pt x="762" y="3324"/>
                    </a:cubicBezTo>
                    <a:cubicBezTo>
                      <a:pt x="715" y="3360"/>
                      <a:pt x="679" y="3407"/>
                      <a:pt x="655" y="3455"/>
                    </a:cubicBezTo>
                    <a:cubicBezTo>
                      <a:pt x="584" y="3538"/>
                      <a:pt x="524" y="3633"/>
                      <a:pt x="465" y="3717"/>
                    </a:cubicBezTo>
                    <a:cubicBezTo>
                      <a:pt x="357" y="3883"/>
                      <a:pt x="250" y="4050"/>
                      <a:pt x="131" y="4229"/>
                    </a:cubicBezTo>
                    <a:cubicBezTo>
                      <a:pt x="84" y="4300"/>
                      <a:pt x="72" y="4372"/>
                      <a:pt x="48" y="4431"/>
                    </a:cubicBezTo>
                    <a:cubicBezTo>
                      <a:pt x="0" y="4526"/>
                      <a:pt x="12" y="4574"/>
                      <a:pt x="72" y="4586"/>
                    </a:cubicBezTo>
                    <a:cubicBezTo>
                      <a:pt x="77" y="4587"/>
                      <a:pt x="82" y="4587"/>
                      <a:pt x="87" y="4587"/>
                    </a:cubicBezTo>
                    <a:cubicBezTo>
                      <a:pt x="142" y="4587"/>
                      <a:pt x="197" y="4532"/>
                      <a:pt x="262" y="4467"/>
                    </a:cubicBezTo>
                    <a:cubicBezTo>
                      <a:pt x="429" y="4288"/>
                      <a:pt x="584" y="4074"/>
                      <a:pt x="726" y="3872"/>
                    </a:cubicBezTo>
                    <a:cubicBezTo>
                      <a:pt x="822" y="3764"/>
                      <a:pt x="893" y="3633"/>
                      <a:pt x="965" y="3514"/>
                    </a:cubicBezTo>
                    <a:cubicBezTo>
                      <a:pt x="1072" y="3348"/>
                      <a:pt x="1179" y="3181"/>
                      <a:pt x="1262" y="3002"/>
                    </a:cubicBezTo>
                    <a:cubicBezTo>
                      <a:pt x="1298" y="2979"/>
                      <a:pt x="1310" y="2919"/>
                      <a:pt x="1310" y="2907"/>
                    </a:cubicBezTo>
                    <a:cubicBezTo>
                      <a:pt x="1298" y="2859"/>
                      <a:pt x="1322" y="2812"/>
                      <a:pt x="1358" y="2752"/>
                    </a:cubicBezTo>
                    <a:cubicBezTo>
                      <a:pt x="1441" y="2574"/>
                      <a:pt x="1536" y="2395"/>
                      <a:pt x="1596" y="2205"/>
                    </a:cubicBezTo>
                    <a:cubicBezTo>
                      <a:pt x="1655" y="2002"/>
                      <a:pt x="1703" y="1812"/>
                      <a:pt x="1679" y="1597"/>
                    </a:cubicBezTo>
                    <a:cubicBezTo>
                      <a:pt x="1667" y="1431"/>
                      <a:pt x="1596" y="1276"/>
                      <a:pt x="1500" y="1145"/>
                    </a:cubicBezTo>
                    <a:cubicBezTo>
                      <a:pt x="1417" y="1014"/>
                      <a:pt x="1310" y="895"/>
                      <a:pt x="1203" y="788"/>
                    </a:cubicBezTo>
                    <a:cubicBezTo>
                      <a:pt x="965" y="550"/>
                      <a:pt x="715" y="323"/>
                      <a:pt x="465" y="121"/>
                    </a:cubicBezTo>
                    <a:cubicBezTo>
                      <a:pt x="429" y="85"/>
                      <a:pt x="405" y="62"/>
                      <a:pt x="405" y="50"/>
                    </a:cubicBezTo>
                    <a:cubicBezTo>
                      <a:pt x="369" y="26"/>
                      <a:pt x="345" y="2"/>
                      <a:pt x="322" y="2"/>
                    </a:cubicBezTo>
                    <a:cubicBezTo>
                      <a:pt x="316" y="1"/>
                      <a:pt x="310" y="1"/>
                      <a:pt x="3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5"/>
              <p:cNvSpPr/>
              <p:nvPr/>
            </p:nvSpPr>
            <p:spPr>
              <a:xfrm>
                <a:off x="1673125" y="4141175"/>
                <a:ext cx="48225" cy="6307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523" extrusionOk="0">
                    <a:moveTo>
                      <a:pt x="1853" y="0"/>
                    </a:moveTo>
                    <a:cubicBezTo>
                      <a:pt x="1819" y="0"/>
                      <a:pt x="1775" y="32"/>
                      <a:pt x="1726" y="81"/>
                    </a:cubicBezTo>
                    <a:cubicBezTo>
                      <a:pt x="1631" y="189"/>
                      <a:pt x="1524" y="272"/>
                      <a:pt x="1453" y="415"/>
                    </a:cubicBezTo>
                    <a:cubicBezTo>
                      <a:pt x="1417" y="486"/>
                      <a:pt x="1357" y="546"/>
                      <a:pt x="1298" y="617"/>
                    </a:cubicBezTo>
                    <a:cubicBezTo>
                      <a:pt x="1250" y="689"/>
                      <a:pt x="1191" y="748"/>
                      <a:pt x="1155" y="808"/>
                    </a:cubicBezTo>
                    <a:cubicBezTo>
                      <a:pt x="1107" y="891"/>
                      <a:pt x="1048" y="963"/>
                      <a:pt x="1000" y="1034"/>
                    </a:cubicBezTo>
                    <a:cubicBezTo>
                      <a:pt x="988" y="1070"/>
                      <a:pt x="976" y="1105"/>
                      <a:pt x="953" y="1141"/>
                    </a:cubicBezTo>
                    <a:lnTo>
                      <a:pt x="929" y="1201"/>
                    </a:lnTo>
                    <a:lnTo>
                      <a:pt x="905" y="1248"/>
                    </a:lnTo>
                    <a:cubicBezTo>
                      <a:pt x="881" y="1308"/>
                      <a:pt x="869" y="1367"/>
                      <a:pt x="857" y="1427"/>
                    </a:cubicBezTo>
                    <a:cubicBezTo>
                      <a:pt x="810" y="1546"/>
                      <a:pt x="762" y="1641"/>
                      <a:pt x="714" y="1748"/>
                    </a:cubicBezTo>
                    <a:cubicBezTo>
                      <a:pt x="714" y="1760"/>
                      <a:pt x="703" y="1796"/>
                      <a:pt x="691" y="1796"/>
                    </a:cubicBezTo>
                    <a:cubicBezTo>
                      <a:pt x="619" y="1939"/>
                      <a:pt x="500" y="2058"/>
                      <a:pt x="357" y="2153"/>
                    </a:cubicBezTo>
                    <a:cubicBezTo>
                      <a:pt x="262" y="2225"/>
                      <a:pt x="155" y="2272"/>
                      <a:pt x="143" y="2344"/>
                    </a:cubicBezTo>
                    <a:cubicBezTo>
                      <a:pt x="143" y="2356"/>
                      <a:pt x="107" y="2391"/>
                      <a:pt x="95" y="2403"/>
                    </a:cubicBezTo>
                    <a:cubicBezTo>
                      <a:pt x="0" y="2475"/>
                      <a:pt x="24" y="2522"/>
                      <a:pt x="167" y="2522"/>
                    </a:cubicBezTo>
                    <a:cubicBezTo>
                      <a:pt x="393" y="2522"/>
                      <a:pt x="643" y="2391"/>
                      <a:pt x="798" y="2177"/>
                    </a:cubicBezTo>
                    <a:cubicBezTo>
                      <a:pt x="893" y="2046"/>
                      <a:pt x="976" y="1879"/>
                      <a:pt x="1036" y="1736"/>
                    </a:cubicBezTo>
                    <a:cubicBezTo>
                      <a:pt x="1095" y="1582"/>
                      <a:pt x="1131" y="1427"/>
                      <a:pt x="1167" y="1272"/>
                    </a:cubicBezTo>
                    <a:cubicBezTo>
                      <a:pt x="1179" y="1201"/>
                      <a:pt x="1250" y="1082"/>
                      <a:pt x="1310" y="974"/>
                    </a:cubicBezTo>
                    <a:cubicBezTo>
                      <a:pt x="1369" y="867"/>
                      <a:pt x="1453" y="772"/>
                      <a:pt x="1524" y="665"/>
                    </a:cubicBezTo>
                    <a:cubicBezTo>
                      <a:pt x="1643" y="498"/>
                      <a:pt x="1762" y="331"/>
                      <a:pt x="1869" y="177"/>
                    </a:cubicBezTo>
                    <a:cubicBezTo>
                      <a:pt x="1929" y="81"/>
                      <a:pt x="1905" y="58"/>
                      <a:pt x="1893" y="22"/>
                    </a:cubicBezTo>
                    <a:cubicBezTo>
                      <a:pt x="1882" y="7"/>
                      <a:pt x="1868" y="0"/>
                      <a:pt x="18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5"/>
              <p:cNvSpPr/>
              <p:nvPr/>
            </p:nvSpPr>
            <p:spPr>
              <a:xfrm>
                <a:off x="1646025" y="3814075"/>
                <a:ext cx="7475" cy="4370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48" extrusionOk="0">
                    <a:moveTo>
                      <a:pt x="118" y="1"/>
                    </a:moveTo>
                    <a:cubicBezTo>
                      <a:pt x="93" y="1"/>
                      <a:pt x="58" y="72"/>
                      <a:pt x="48" y="152"/>
                    </a:cubicBezTo>
                    <a:cubicBezTo>
                      <a:pt x="1" y="342"/>
                      <a:pt x="1" y="521"/>
                      <a:pt x="1" y="712"/>
                    </a:cubicBezTo>
                    <a:cubicBezTo>
                      <a:pt x="1" y="973"/>
                      <a:pt x="12" y="1235"/>
                      <a:pt x="12" y="1485"/>
                    </a:cubicBezTo>
                    <a:cubicBezTo>
                      <a:pt x="12" y="1593"/>
                      <a:pt x="48" y="1747"/>
                      <a:pt x="84" y="1747"/>
                    </a:cubicBezTo>
                    <a:cubicBezTo>
                      <a:pt x="132" y="1747"/>
                      <a:pt x="179" y="1747"/>
                      <a:pt x="203" y="1712"/>
                    </a:cubicBezTo>
                    <a:cubicBezTo>
                      <a:pt x="239" y="1676"/>
                      <a:pt x="251" y="1569"/>
                      <a:pt x="251" y="1497"/>
                    </a:cubicBezTo>
                    <a:cubicBezTo>
                      <a:pt x="274" y="1378"/>
                      <a:pt x="274" y="1271"/>
                      <a:pt x="274" y="1152"/>
                    </a:cubicBezTo>
                    <a:cubicBezTo>
                      <a:pt x="274" y="1116"/>
                      <a:pt x="286" y="1057"/>
                      <a:pt x="286" y="997"/>
                    </a:cubicBezTo>
                    <a:cubicBezTo>
                      <a:pt x="298" y="712"/>
                      <a:pt x="239" y="438"/>
                      <a:pt x="227" y="140"/>
                    </a:cubicBezTo>
                    <a:cubicBezTo>
                      <a:pt x="227" y="188"/>
                      <a:pt x="215" y="223"/>
                      <a:pt x="215" y="247"/>
                    </a:cubicBezTo>
                    <a:cubicBezTo>
                      <a:pt x="215" y="235"/>
                      <a:pt x="191" y="223"/>
                      <a:pt x="191" y="200"/>
                    </a:cubicBezTo>
                    <a:cubicBezTo>
                      <a:pt x="191" y="104"/>
                      <a:pt x="179" y="45"/>
                      <a:pt x="132" y="9"/>
                    </a:cubicBezTo>
                    <a:cubicBezTo>
                      <a:pt x="128" y="3"/>
                      <a:pt x="123" y="1"/>
                      <a:pt x="1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5"/>
              <p:cNvSpPr/>
              <p:nvPr/>
            </p:nvSpPr>
            <p:spPr>
              <a:xfrm>
                <a:off x="1710225" y="4006975"/>
                <a:ext cx="12025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378" extrusionOk="0">
                    <a:moveTo>
                      <a:pt x="43" y="1"/>
                    </a:moveTo>
                    <a:cubicBezTo>
                      <a:pt x="1" y="1"/>
                      <a:pt x="0" y="31"/>
                      <a:pt x="28" y="68"/>
                    </a:cubicBezTo>
                    <a:cubicBezTo>
                      <a:pt x="52" y="151"/>
                      <a:pt x="111" y="223"/>
                      <a:pt x="231" y="306"/>
                    </a:cubicBezTo>
                    <a:cubicBezTo>
                      <a:pt x="290" y="365"/>
                      <a:pt x="362" y="377"/>
                      <a:pt x="421" y="377"/>
                    </a:cubicBezTo>
                    <a:cubicBezTo>
                      <a:pt x="481" y="377"/>
                      <a:pt x="457" y="318"/>
                      <a:pt x="445" y="270"/>
                    </a:cubicBezTo>
                    <a:cubicBezTo>
                      <a:pt x="397" y="187"/>
                      <a:pt x="231" y="44"/>
                      <a:pt x="88" y="8"/>
                    </a:cubicBezTo>
                    <a:cubicBezTo>
                      <a:pt x="69" y="3"/>
                      <a:pt x="55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5"/>
              <p:cNvSpPr/>
              <p:nvPr/>
            </p:nvSpPr>
            <p:spPr>
              <a:xfrm>
                <a:off x="1493625" y="3971625"/>
                <a:ext cx="147375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9543" extrusionOk="0">
                    <a:moveTo>
                      <a:pt x="29" y="1"/>
                    </a:moveTo>
                    <a:cubicBezTo>
                      <a:pt x="13" y="1"/>
                      <a:pt x="1" y="7"/>
                      <a:pt x="1" y="17"/>
                    </a:cubicBezTo>
                    <a:cubicBezTo>
                      <a:pt x="1" y="113"/>
                      <a:pt x="12" y="196"/>
                      <a:pt x="96" y="315"/>
                    </a:cubicBezTo>
                    <a:cubicBezTo>
                      <a:pt x="191" y="410"/>
                      <a:pt x="263" y="506"/>
                      <a:pt x="358" y="613"/>
                    </a:cubicBezTo>
                    <a:cubicBezTo>
                      <a:pt x="441" y="696"/>
                      <a:pt x="536" y="803"/>
                      <a:pt x="632" y="887"/>
                    </a:cubicBezTo>
                    <a:cubicBezTo>
                      <a:pt x="715" y="946"/>
                      <a:pt x="786" y="994"/>
                      <a:pt x="834" y="1089"/>
                    </a:cubicBezTo>
                    <a:cubicBezTo>
                      <a:pt x="834" y="1089"/>
                      <a:pt x="846" y="1089"/>
                      <a:pt x="846" y="1101"/>
                    </a:cubicBezTo>
                    <a:cubicBezTo>
                      <a:pt x="929" y="1244"/>
                      <a:pt x="1048" y="1363"/>
                      <a:pt x="1167" y="1482"/>
                    </a:cubicBezTo>
                    <a:lnTo>
                      <a:pt x="1346" y="1660"/>
                    </a:lnTo>
                    <a:cubicBezTo>
                      <a:pt x="1441" y="1744"/>
                      <a:pt x="1536" y="1815"/>
                      <a:pt x="1632" y="1899"/>
                    </a:cubicBezTo>
                    <a:cubicBezTo>
                      <a:pt x="1703" y="1970"/>
                      <a:pt x="1798" y="2030"/>
                      <a:pt x="1882" y="2101"/>
                    </a:cubicBezTo>
                    <a:cubicBezTo>
                      <a:pt x="1929" y="2149"/>
                      <a:pt x="1977" y="2172"/>
                      <a:pt x="2001" y="2220"/>
                    </a:cubicBezTo>
                    <a:cubicBezTo>
                      <a:pt x="2084" y="2291"/>
                      <a:pt x="2156" y="2387"/>
                      <a:pt x="2263" y="2458"/>
                    </a:cubicBezTo>
                    <a:cubicBezTo>
                      <a:pt x="2287" y="2470"/>
                      <a:pt x="2322" y="2506"/>
                      <a:pt x="2346" y="2530"/>
                    </a:cubicBezTo>
                    <a:cubicBezTo>
                      <a:pt x="2477" y="2649"/>
                      <a:pt x="2620" y="2756"/>
                      <a:pt x="2763" y="2827"/>
                    </a:cubicBezTo>
                    <a:cubicBezTo>
                      <a:pt x="2858" y="2875"/>
                      <a:pt x="2930" y="2922"/>
                      <a:pt x="2989" y="2946"/>
                    </a:cubicBezTo>
                    <a:cubicBezTo>
                      <a:pt x="3096" y="3006"/>
                      <a:pt x="3215" y="3065"/>
                      <a:pt x="3299" y="3137"/>
                    </a:cubicBezTo>
                    <a:cubicBezTo>
                      <a:pt x="3430" y="3256"/>
                      <a:pt x="3584" y="3351"/>
                      <a:pt x="3727" y="3434"/>
                    </a:cubicBezTo>
                    <a:cubicBezTo>
                      <a:pt x="3787" y="3470"/>
                      <a:pt x="3846" y="3518"/>
                      <a:pt x="3906" y="3542"/>
                    </a:cubicBezTo>
                    <a:cubicBezTo>
                      <a:pt x="4061" y="3637"/>
                      <a:pt x="4215" y="3732"/>
                      <a:pt x="4382" y="3839"/>
                    </a:cubicBezTo>
                    <a:cubicBezTo>
                      <a:pt x="4513" y="3946"/>
                      <a:pt x="4668" y="4030"/>
                      <a:pt x="4811" y="4125"/>
                    </a:cubicBezTo>
                    <a:cubicBezTo>
                      <a:pt x="4894" y="4185"/>
                      <a:pt x="4977" y="4220"/>
                      <a:pt x="5061" y="4256"/>
                    </a:cubicBezTo>
                    <a:cubicBezTo>
                      <a:pt x="5096" y="4292"/>
                      <a:pt x="5180" y="4304"/>
                      <a:pt x="5216" y="4351"/>
                    </a:cubicBezTo>
                    <a:cubicBezTo>
                      <a:pt x="5299" y="4399"/>
                      <a:pt x="5358" y="4423"/>
                      <a:pt x="5430" y="4458"/>
                    </a:cubicBezTo>
                    <a:cubicBezTo>
                      <a:pt x="5454" y="4470"/>
                      <a:pt x="5489" y="4482"/>
                      <a:pt x="5501" y="4494"/>
                    </a:cubicBezTo>
                    <a:lnTo>
                      <a:pt x="5597" y="4589"/>
                    </a:lnTo>
                    <a:lnTo>
                      <a:pt x="5632" y="4625"/>
                    </a:lnTo>
                    <a:lnTo>
                      <a:pt x="5668" y="4661"/>
                    </a:lnTo>
                    <a:cubicBezTo>
                      <a:pt x="5668" y="4673"/>
                      <a:pt x="5680" y="4673"/>
                      <a:pt x="5680" y="4697"/>
                    </a:cubicBezTo>
                    <a:cubicBezTo>
                      <a:pt x="5668" y="4708"/>
                      <a:pt x="5668" y="4708"/>
                      <a:pt x="5668" y="4720"/>
                    </a:cubicBezTo>
                    <a:cubicBezTo>
                      <a:pt x="5656" y="4720"/>
                      <a:pt x="5656" y="4732"/>
                      <a:pt x="5656" y="4768"/>
                    </a:cubicBezTo>
                    <a:cubicBezTo>
                      <a:pt x="5632" y="4780"/>
                      <a:pt x="5632" y="4792"/>
                      <a:pt x="5632" y="4827"/>
                    </a:cubicBezTo>
                    <a:cubicBezTo>
                      <a:pt x="5620" y="4851"/>
                      <a:pt x="5620" y="4899"/>
                      <a:pt x="5608" y="4947"/>
                    </a:cubicBezTo>
                    <a:cubicBezTo>
                      <a:pt x="5573" y="5113"/>
                      <a:pt x="5537" y="5268"/>
                      <a:pt x="5501" y="5423"/>
                    </a:cubicBezTo>
                    <a:cubicBezTo>
                      <a:pt x="5489" y="5530"/>
                      <a:pt x="5454" y="5649"/>
                      <a:pt x="5442" y="5744"/>
                    </a:cubicBezTo>
                    <a:cubicBezTo>
                      <a:pt x="5430" y="5840"/>
                      <a:pt x="5394" y="5923"/>
                      <a:pt x="5394" y="6018"/>
                    </a:cubicBezTo>
                    <a:cubicBezTo>
                      <a:pt x="5382" y="6197"/>
                      <a:pt x="5358" y="6387"/>
                      <a:pt x="5323" y="6566"/>
                    </a:cubicBezTo>
                    <a:lnTo>
                      <a:pt x="5311" y="6661"/>
                    </a:lnTo>
                    <a:cubicBezTo>
                      <a:pt x="5132" y="6852"/>
                      <a:pt x="4942" y="7054"/>
                      <a:pt x="4763" y="7256"/>
                    </a:cubicBezTo>
                    <a:cubicBezTo>
                      <a:pt x="4715" y="7316"/>
                      <a:pt x="4656" y="7352"/>
                      <a:pt x="4620" y="7411"/>
                    </a:cubicBezTo>
                    <a:cubicBezTo>
                      <a:pt x="4549" y="7471"/>
                      <a:pt x="4477" y="7554"/>
                      <a:pt x="4418" y="7625"/>
                    </a:cubicBezTo>
                    <a:cubicBezTo>
                      <a:pt x="4358" y="7697"/>
                      <a:pt x="4311" y="7768"/>
                      <a:pt x="4251" y="7852"/>
                    </a:cubicBezTo>
                    <a:cubicBezTo>
                      <a:pt x="4203" y="7911"/>
                      <a:pt x="4215" y="7887"/>
                      <a:pt x="4203" y="7911"/>
                    </a:cubicBezTo>
                    <a:lnTo>
                      <a:pt x="4192" y="7911"/>
                    </a:lnTo>
                    <a:cubicBezTo>
                      <a:pt x="4156" y="7887"/>
                      <a:pt x="4132" y="7887"/>
                      <a:pt x="4084" y="7875"/>
                    </a:cubicBezTo>
                    <a:cubicBezTo>
                      <a:pt x="4037" y="7864"/>
                      <a:pt x="3977" y="7864"/>
                      <a:pt x="3918" y="7864"/>
                    </a:cubicBezTo>
                    <a:cubicBezTo>
                      <a:pt x="3775" y="7864"/>
                      <a:pt x="3620" y="7887"/>
                      <a:pt x="3477" y="7935"/>
                    </a:cubicBezTo>
                    <a:cubicBezTo>
                      <a:pt x="3370" y="7971"/>
                      <a:pt x="3263" y="8042"/>
                      <a:pt x="3180" y="8126"/>
                    </a:cubicBezTo>
                    <a:cubicBezTo>
                      <a:pt x="3132" y="8173"/>
                      <a:pt x="3108" y="8221"/>
                      <a:pt x="3072" y="8280"/>
                    </a:cubicBezTo>
                    <a:cubicBezTo>
                      <a:pt x="3049" y="8328"/>
                      <a:pt x="3025" y="8387"/>
                      <a:pt x="3013" y="8447"/>
                    </a:cubicBezTo>
                    <a:cubicBezTo>
                      <a:pt x="2965" y="8602"/>
                      <a:pt x="2941" y="8757"/>
                      <a:pt x="2930" y="8899"/>
                    </a:cubicBezTo>
                    <a:cubicBezTo>
                      <a:pt x="2906" y="9102"/>
                      <a:pt x="2906" y="9280"/>
                      <a:pt x="2930" y="9471"/>
                    </a:cubicBezTo>
                    <a:cubicBezTo>
                      <a:pt x="2930" y="9483"/>
                      <a:pt x="2941" y="9519"/>
                      <a:pt x="2941" y="9519"/>
                    </a:cubicBezTo>
                    <a:cubicBezTo>
                      <a:pt x="2953" y="9530"/>
                      <a:pt x="2989" y="9542"/>
                      <a:pt x="3001" y="9542"/>
                    </a:cubicBezTo>
                    <a:cubicBezTo>
                      <a:pt x="3001" y="9542"/>
                      <a:pt x="3013" y="9483"/>
                      <a:pt x="3013" y="9459"/>
                    </a:cubicBezTo>
                    <a:cubicBezTo>
                      <a:pt x="3025" y="9399"/>
                      <a:pt x="3049" y="9352"/>
                      <a:pt x="3049" y="9304"/>
                    </a:cubicBezTo>
                    <a:cubicBezTo>
                      <a:pt x="3060" y="9185"/>
                      <a:pt x="3072" y="9066"/>
                      <a:pt x="3108" y="8947"/>
                    </a:cubicBezTo>
                    <a:cubicBezTo>
                      <a:pt x="3132" y="8816"/>
                      <a:pt x="3168" y="8697"/>
                      <a:pt x="3191" y="8566"/>
                    </a:cubicBezTo>
                    <a:cubicBezTo>
                      <a:pt x="3191" y="8518"/>
                      <a:pt x="3227" y="8483"/>
                      <a:pt x="3227" y="8459"/>
                    </a:cubicBezTo>
                    <a:cubicBezTo>
                      <a:pt x="3239" y="8423"/>
                      <a:pt x="3239" y="8411"/>
                      <a:pt x="3251" y="8387"/>
                    </a:cubicBezTo>
                    <a:cubicBezTo>
                      <a:pt x="3263" y="8352"/>
                      <a:pt x="3287" y="8328"/>
                      <a:pt x="3299" y="8304"/>
                    </a:cubicBezTo>
                    <a:cubicBezTo>
                      <a:pt x="3311" y="8280"/>
                      <a:pt x="3346" y="8233"/>
                      <a:pt x="3370" y="8221"/>
                    </a:cubicBezTo>
                    <a:cubicBezTo>
                      <a:pt x="3382" y="8185"/>
                      <a:pt x="3430" y="8173"/>
                      <a:pt x="3465" y="8161"/>
                    </a:cubicBezTo>
                    <a:cubicBezTo>
                      <a:pt x="3584" y="8114"/>
                      <a:pt x="3715" y="8114"/>
                      <a:pt x="3846" y="8114"/>
                    </a:cubicBezTo>
                    <a:cubicBezTo>
                      <a:pt x="3906" y="8126"/>
                      <a:pt x="3977" y="8126"/>
                      <a:pt x="4037" y="8149"/>
                    </a:cubicBezTo>
                    <a:cubicBezTo>
                      <a:pt x="4084" y="8149"/>
                      <a:pt x="4120" y="8149"/>
                      <a:pt x="4144" y="8161"/>
                    </a:cubicBezTo>
                    <a:cubicBezTo>
                      <a:pt x="4144" y="8161"/>
                      <a:pt x="4192" y="8173"/>
                      <a:pt x="4215" y="8173"/>
                    </a:cubicBezTo>
                    <a:lnTo>
                      <a:pt x="4311" y="8209"/>
                    </a:lnTo>
                    <a:cubicBezTo>
                      <a:pt x="4382" y="8126"/>
                      <a:pt x="4442" y="8066"/>
                      <a:pt x="4501" y="7995"/>
                    </a:cubicBezTo>
                    <a:cubicBezTo>
                      <a:pt x="4513" y="7971"/>
                      <a:pt x="4549" y="7935"/>
                      <a:pt x="4573" y="7911"/>
                    </a:cubicBezTo>
                    <a:cubicBezTo>
                      <a:pt x="4668" y="7816"/>
                      <a:pt x="4751" y="7733"/>
                      <a:pt x="4835" y="7637"/>
                    </a:cubicBezTo>
                    <a:cubicBezTo>
                      <a:pt x="4954" y="7494"/>
                      <a:pt x="5085" y="7340"/>
                      <a:pt x="5204" y="7197"/>
                    </a:cubicBezTo>
                    <a:cubicBezTo>
                      <a:pt x="5263" y="7137"/>
                      <a:pt x="5311" y="7054"/>
                      <a:pt x="5370" y="6994"/>
                    </a:cubicBezTo>
                    <a:cubicBezTo>
                      <a:pt x="5394" y="6959"/>
                      <a:pt x="5430" y="6923"/>
                      <a:pt x="5454" y="6899"/>
                    </a:cubicBezTo>
                    <a:cubicBezTo>
                      <a:pt x="5489" y="6852"/>
                      <a:pt x="5513" y="6816"/>
                      <a:pt x="5561" y="6780"/>
                    </a:cubicBezTo>
                    <a:cubicBezTo>
                      <a:pt x="5561" y="6744"/>
                      <a:pt x="5573" y="6732"/>
                      <a:pt x="5573" y="6697"/>
                    </a:cubicBezTo>
                    <a:cubicBezTo>
                      <a:pt x="5573" y="6685"/>
                      <a:pt x="5585" y="6673"/>
                      <a:pt x="5585" y="6661"/>
                    </a:cubicBezTo>
                    <a:cubicBezTo>
                      <a:pt x="5608" y="6625"/>
                      <a:pt x="5608" y="6578"/>
                      <a:pt x="5608" y="6554"/>
                    </a:cubicBezTo>
                    <a:cubicBezTo>
                      <a:pt x="5620" y="6459"/>
                      <a:pt x="5632" y="6363"/>
                      <a:pt x="5656" y="6256"/>
                    </a:cubicBezTo>
                    <a:cubicBezTo>
                      <a:pt x="5680" y="6078"/>
                      <a:pt x="5727" y="5899"/>
                      <a:pt x="5751" y="5720"/>
                    </a:cubicBezTo>
                    <a:cubicBezTo>
                      <a:pt x="5763" y="5613"/>
                      <a:pt x="5763" y="5530"/>
                      <a:pt x="5787" y="5423"/>
                    </a:cubicBezTo>
                    <a:cubicBezTo>
                      <a:pt x="5799" y="5244"/>
                      <a:pt x="5811" y="5078"/>
                      <a:pt x="5835" y="4899"/>
                    </a:cubicBezTo>
                    <a:cubicBezTo>
                      <a:pt x="5835" y="4851"/>
                      <a:pt x="5847" y="4827"/>
                      <a:pt x="5847" y="4792"/>
                    </a:cubicBezTo>
                    <a:cubicBezTo>
                      <a:pt x="5858" y="4792"/>
                      <a:pt x="5858" y="4780"/>
                      <a:pt x="5858" y="4768"/>
                    </a:cubicBezTo>
                    <a:cubicBezTo>
                      <a:pt x="5870" y="4732"/>
                      <a:pt x="5870" y="4720"/>
                      <a:pt x="5870" y="4708"/>
                    </a:cubicBezTo>
                    <a:cubicBezTo>
                      <a:pt x="5870" y="4673"/>
                      <a:pt x="5894" y="4637"/>
                      <a:pt x="5894" y="4601"/>
                    </a:cubicBezTo>
                    <a:cubicBezTo>
                      <a:pt x="5858" y="4589"/>
                      <a:pt x="5835" y="4577"/>
                      <a:pt x="5799" y="4542"/>
                    </a:cubicBezTo>
                    <a:cubicBezTo>
                      <a:pt x="5787" y="4530"/>
                      <a:pt x="5775" y="4530"/>
                      <a:pt x="5751" y="4518"/>
                    </a:cubicBezTo>
                    <a:cubicBezTo>
                      <a:pt x="5739" y="4518"/>
                      <a:pt x="5739" y="4494"/>
                      <a:pt x="5727" y="4494"/>
                    </a:cubicBezTo>
                    <a:cubicBezTo>
                      <a:pt x="5668" y="4470"/>
                      <a:pt x="5620" y="4435"/>
                      <a:pt x="5573" y="4411"/>
                    </a:cubicBezTo>
                    <a:cubicBezTo>
                      <a:pt x="5537" y="4363"/>
                      <a:pt x="5489" y="4339"/>
                      <a:pt x="5454" y="4292"/>
                    </a:cubicBezTo>
                    <a:cubicBezTo>
                      <a:pt x="5370" y="4161"/>
                      <a:pt x="5216" y="4054"/>
                      <a:pt x="5073" y="3946"/>
                    </a:cubicBezTo>
                    <a:cubicBezTo>
                      <a:pt x="4965" y="3887"/>
                      <a:pt x="4882" y="3827"/>
                      <a:pt x="4775" y="3768"/>
                    </a:cubicBezTo>
                    <a:cubicBezTo>
                      <a:pt x="4620" y="3661"/>
                      <a:pt x="4477" y="3577"/>
                      <a:pt x="4323" y="3482"/>
                    </a:cubicBezTo>
                    <a:lnTo>
                      <a:pt x="4287" y="3458"/>
                    </a:lnTo>
                    <a:cubicBezTo>
                      <a:pt x="4132" y="3351"/>
                      <a:pt x="3965" y="3268"/>
                      <a:pt x="3822" y="3161"/>
                    </a:cubicBezTo>
                    <a:cubicBezTo>
                      <a:pt x="3715" y="3101"/>
                      <a:pt x="3620" y="3042"/>
                      <a:pt x="3525" y="2994"/>
                    </a:cubicBezTo>
                    <a:cubicBezTo>
                      <a:pt x="3370" y="2934"/>
                      <a:pt x="3239" y="2851"/>
                      <a:pt x="3108" y="2768"/>
                    </a:cubicBezTo>
                    <a:cubicBezTo>
                      <a:pt x="3049" y="2744"/>
                      <a:pt x="2989" y="2684"/>
                      <a:pt x="2930" y="2637"/>
                    </a:cubicBezTo>
                    <a:cubicBezTo>
                      <a:pt x="2822" y="2553"/>
                      <a:pt x="2715" y="2458"/>
                      <a:pt x="2596" y="2387"/>
                    </a:cubicBezTo>
                    <a:cubicBezTo>
                      <a:pt x="2525" y="2339"/>
                      <a:pt x="2465" y="2280"/>
                      <a:pt x="2394" y="2232"/>
                    </a:cubicBezTo>
                    <a:cubicBezTo>
                      <a:pt x="2358" y="2208"/>
                      <a:pt x="2322" y="2196"/>
                      <a:pt x="2287" y="2160"/>
                    </a:cubicBezTo>
                    <a:cubicBezTo>
                      <a:pt x="2239" y="2137"/>
                      <a:pt x="2203" y="2101"/>
                      <a:pt x="2168" y="2077"/>
                    </a:cubicBezTo>
                    <a:cubicBezTo>
                      <a:pt x="2084" y="1994"/>
                      <a:pt x="1989" y="1910"/>
                      <a:pt x="1917" y="1839"/>
                    </a:cubicBezTo>
                    <a:cubicBezTo>
                      <a:pt x="1846" y="1744"/>
                      <a:pt x="1739" y="1660"/>
                      <a:pt x="1667" y="1565"/>
                    </a:cubicBezTo>
                    <a:cubicBezTo>
                      <a:pt x="1584" y="1482"/>
                      <a:pt x="1501" y="1387"/>
                      <a:pt x="1406" y="1315"/>
                    </a:cubicBezTo>
                    <a:cubicBezTo>
                      <a:pt x="1322" y="1220"/>
                      <a:pt x="1215" y="1125"/>
                      <a:pt x="1096" y="1041"/>
                    </a:cubicBezTo>
                    <a:cubicBezTo>
                      <a:pt x="989" y="982"/>
                      <a:pt x="917" y="898"/>
                      <a:pt x="870" y="791"/>
                    </a:cubicBezTo>
                    <a:cubicBezTo>
                      <a:pt x="858" y="767"/>
                      <a:pt x="834" y="720"/>
                      <a:pt x="798" y="672"/>
                    </a:cubicBezTo>
                    <a:cubicBezTo>
                      <a:pt x="739" y="601"/>
                      <a:pt x="679" y="529"/>
                      <a:pt x="608" y="446"/>
                    </a:cubicBezTo>
                    <a:cubicBezTo>
                      <a:pt x="548" y="386"/>
                      <a:pt x="489" y="327"/>
                      <a:pt x="429" y="291"/>
                    </a:cubicBezTo>
                    <a:cubicBezTo>
                      <a:pt x="322" y="196"/>
                      <a:pt x="203" y="125"/>
                      <a:pt x="96" y="29"/>
                    </a:cubicBezTo>
                    <a:cubicBezTo>
                      <a:pt x="76" y="10"/>
                      <a:pt x="49" y="1"/>
                      <a:pt x="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5"/>
              <p:cNvSpPr/>
              <p:nvPr/>
            </p:nvSpPr>
            <p:spPr>
              <a:xfrm>
                <a:off x="1450175" y="3870725"/>
                <a:ext cx="100925" cy="275700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11028" extrusionOk="0">
                    <a:moveTo>
                      <a:pt x="4011" y="1"/>
                    </a:moveTo>
                    <a:cubicBezTo>
                      <a:pt x="4005" y="1"/>
                      <a:pt x="3998" y="2"/>
                      <a:pt x="3989" y="5"/>
                    </a:cubicBezTo>
                    <a:cubicBezTo>
                      <a:pt x="3953" y="17"/>
                      <a:pt x="3906" y="53"/>
                      <a:pt x="3870" y="112"/>
                    </a:cubicBezTo>
                    <a:lnTo>
                      <a:pt x="3786" y="243"/>
                    </a:lnTo>
                    <a:cubicBezTo>
                      <a:pt x="3751" y="291"/>
                      <a:pt x="3727" y="315"/>
                      <a:pt x="3691" y="374"/>
                    </a:cubicBezTo>
                    <a:cubicBezTo>
                      <a:pt x="3679" y="422"/>
                      <a:pt x="3632" y="470"/>
                      <a:pt x="3608" y="517"/>
                    </a:cubicBezTo>
                    <a:cubicBezTo>
                      <a:pt x="3596" y="529"/>
                      <a:pt x="3572" y="553"/>
                      <a:pt x="3560" y="577"/>
                    </a:cubicBezTo>
                    <a:cubicBezTo>
                      <a:pt x="3501" y="660"/>
                      <a:pt x="3441" y="732"/>
                      <a:pt x="3382" y="827"/>
                    </a:cubicBezTo>
                    <a:cubicBezTo>
                      <a:pt x="3310" y="946"/>
                      <a:pt x="3239" y="1077"/>
                      <a:pt x="3155" y="1196"/>
                    </a:cubicBezTo>
                    <a:cubicBezTo>
                      <a:pt x="3155" y="1208"/>
                      <a:pt x="3144" y="1232"/>
                      <a:pt x="3144" y="1243"/>
                    </a:cubicBezTo>
                    <a:cubicBezTo>
                      <a:pt x="3096" y="1315"/>
                      <a:pt x="3072" y="1386"/>
                      <a:pt x="3024" y="1470"/>
                    </a:cubicBezTo>
                    <a:cubicBezTo>
                      <a:pt x="3013" y="1494"/>
                      <a:pt x="3001" y="1505"/>
                      <a:pt x="2977" y="1541"/>
                    </a:cubicBezTo>
                    <a:cubicBezTo>
                      <a:pt x="2917" y="1660"/>
                      <a:pt x="2846" y="1779"/>
                      <a:pt x="2786" y="1898"/>
                    </a:cubicBezTo>
                    <a:cubicBezTo>
                      <a:pt x="2727" y="2017"/>
                      <a:pt x="2655" y="2148"/>
                      <a:pt x="2584" y="2267"/>
                    </a:cubicBezTo>
                    <a:lnTo>
                      <a:pt x="2536" y="2363"/>
                    </a:lnTo>
                    <a:cubicBezTo>
                      <a:pt x="2501" y="2434"/>
                      <a:pt x="2477" y="2494"/>
                      <a:pt x="2429" y="2565"/>
                    </a:cubicBezTo>
                    <a:cubicBezTo>
                      <a:pt x="2358" y="2720"/>
                      <a:pt x="2262" y="2863"/>
                      <a:pt x="2191" y="3018"/>
                    </a:cubicBezTo>
                    <a:lnTo>
                      <a:pt x="2143" y="3101"/>
                    </a:lnTo>
                    <a:cubicBezTo>
                      <a:pt x="2131" y="3137"/>
                      <a:pt x="2108" y="3160"/>
                      <a:pt x="2084" y="3196"/>
                    </a:cubicBezTo>
                    <a:cubicBezTo>
                      <a:pt x="1893" y="3553"/>
                      <a:pt x="1691" y="3922"/>
                      <a:pt x="1489" y="4291"/>
                    </a:cubicBezTo>
                    <a:cubicBezTo>
                      <a:pt x="1465" y="4351"/>
                      <a:pt x="1417" y="4411"/>
                      <a:pt x="1393" y="4482"/>
                    </a:cubicBezTo>
                    <a:cubicBezTo>
                      <a:pt x="1369" y="4518"/>
                      <a:pt x="1346" y="4542"/>
                      <a:pt x="1334" y="4589"/>
                    </a:cubicBezTo>
                    <a:cubicBezTo>
                      <a:pt x="1298" y="4661"/>
                      <a:pt x="1250" y="4744"/>
                      <a:pt x="1227" y="4815"/>
                    </a:cubicBezTo>
                    <a:cubicBezTo>
                      <a:pt x="1227" y="4827"/>
                      <a:pt x="1215" y="4839"/>
                      <a:pt x="1215" y="4863"/>
                    </a:cubicBezTo>
                    <a:cubicBezTo>
                      <a:pt x="1191" y="4958"/>
                      <a:pt x="1131" y="5065"/>
                      <a:pt x="1096" y="5173"/>
                    </a:cubicBezTo>
                    <a:cubicBezTo>
                      <a:pt x="1072" y="5196"/>
                      <a:pt x="1072" y="5244"/>
                      <a:pt x="1060" y="5280"/>
                    </a:cubicBezTo>
                    <a:cubicBezTo>
                      <a:pt x="1048" y="5315"/>
                      <a:pt x="1048" y="5351"/>
                      <a:pt x="1012" y="5375"/>
                    </a:cubicBezTo>
                    <a:cubicBezTo>
                      <a:pt x="1000" y="5399"/>
                      <a:pt x="988" y="5411"/>
                      <a:pt x="988" y="5423"/>
                    </a:cubicBezTo>
                    <a:cubicBezTo>
                      <a:pt x="953" y="5470"/>
                      <a:pt x="941" y="5518"/>
                      <a:pt x="893" y="5542"/>
                    </a:cubicBezTo>
                    <a:cubicBezTo>
                      <a:pt x="881" y="5542"/>
                      <a:pt x="881" y="5554"/>
                      <a:pt x="869" y="5577"/>
                    </a:cubicBezTo>
                    <a:cubicBezTo>
                      <a:pt x="834" y="5649"/>
                      <a:pt x="798" y="5708"/>
                      <a:pt x="762" y="5768"/>
                    </a:cubicBezTo>
                    <a:cubicBezTo>
                      <a:pt x="738" y="5827"/>
                      <a:pt x="703" y="5899"/>
                      <a:pt x="679" y="5958"/>
                    </a:cubicBezTo>
                    <a:cubicBezTo>
                      <a:pt x="596" y="6089"/>
                      <a:pt x="536" y="6244"/>
                      <a:pt x="465" y="6387"/>
                    </a:cubicBezTo>
                    <a:cubicBezTo>
                      <a:pt x="417" y="6482"/>
                      <a:pt x="393" y="6566"/>
                      <a:pt x="334" y="6649"/>
                    </a:cubicBezTo>
                    <a:cubicBezTo>
                      <a:pt x="322" y="6649"/>
                      <a:pt x="322" y="6661"/>
                      <a:pt x="322" y="6661"/>
                    </a:cubicBezTo>
                    <a:cubicBezTo>
                      <a:pt x="274" y="6768"/>
                      <a:pt x="215" y="6863"/>
                      <a:pt x="179" y="6970"/>
                    </a:cubicBezTo>
                    <a:cubicBezTo>
                      <a:pt x="155" y="7089"/>
                      <a:pt x="96" y="7197"/>
                      <a:pt x="84" y="7328"/>
                    </a:cubicBezTo>
                    <a:cubicBezTo>
                      <a:pt x="60" y="7447"/>
                      <a:pt x="24" y="7578"/>
                      <a:pt x="24" y="7697"/>
                    </a:cubicBezTo>
                    <a:lnTo>
                      <a:pt x="24" y="7840"/>
                    </a:lnTo>
                    <a:lnTo>
                      <a:pt x="24" y="7982"/>
                    </a:lnTo>
                    <a:cubicBezTo>
                      <a:pt x="24" y="8066"/>
                      <a:pt x="0" y="8161"/>
                      <a:pt x="0" y="8256"/>
                    </a:cubicBezTo>
                    <a:lnTo>
                      <a:pt x="0" y="8340"/>
                    </a:lnTo>
                    <a:cubicBezTo>
                      <a:pt x="24" y="8447"/>
                      <a:pt x="24" y="8566"/>
                      <a:pt x="24" y="8685"/>
                    </a:cubicBezTo>
                    <a:lnTo>
                      <a:pt x="24" y="8947"/>
                    </a:lnTo>
                    <a:cubicBezTo>
                      <a:pt x="36" y="9221"/>
                      <a:pt x="48" y="9495"/>
                      <a:pt x="96" y="9768"/>
                    </a:cubicBezTo>
                    <a:cubicBezTo>
                      <a:pt x="96" y="9840"/>
                      <a:pt x="107" y="9935"/>
                      <a:pt x="107" y="10006"/>
                    </a:cubicBezTo>
                    <a:cubicBezTo>
                      <a:pt x="107" y="10066"/>
                      <a:pt x="107" y="10114"/>
                      <a:pt x="119" y="10173"/>
                    </a:cubicBezTo>
                    <a:cubicBezTo>
                      <a:pt x="143" y="10197"/>
                      <a:pt x="143" y="10233"/>
                      <a:pt x="155" y="10257"/>
                    </a:cubicBezTo>
                    <a:cubicBezTo>
                      <a:pt x="167" y="10340"/>
                      <a:pt x="179" y="10387"/>
                      <a:pt x="215" y="10471"/>
                    </a:cubicBezTo>
                    <a:cubicBezTo>
                      <a:pt x="238" y="10578"/>
                      <a:pt x="286" y="10685"/>
                      <a:pt x="334" y="10792"/>
                    </a:cubicBezTo>
                    <a:cubicBezTo>
                      <a:pt x="357" y="10876"/>
                      <a:pt x="405" y="10947"/>
                      <a:pt x="453" y="11019"/>
                    </a:cubicBezTo>
                    <a:cubicBezTo>
                      <a:pt x="465" y="11024"/>
                      <a:pt x="471" y="11027"/>
                      <a:pt x="477" y="11027"/>
                    </a:cubicBezTo>
                    <a:cubicBezTo>
                      <a:pt x="482" y="11027"/>
                      <a:pt x="488" y="11024"/>
                      <a:pt x="500" y="11019"/>
                    </a:cubicBezTo>
                    <a:cubicBezTo>
                      <a:pt x="512" y="11007"/>
                      <a:pt x="512" y="10971"/>
                      <a:pt x="512" y="10935"/>
                    </a:cubicBezTo>
                    <a:cubicBezTo>
                      <a:pt x="500" y="10816"/>
                      <a:pt x="465" y="10709"/>
                      <a:pt x="465" y="10590"/>
                    </a:cubicBezTo>
                    <a:cubicBezTo>
                      <a:pt x="465" y="10495"/>
                      <a:pt x="453" y="10399"/>
                      <a:pt x="405" y="10304"/>
                    </a:cubicBezTo>
                    <a:cubicBezTo>
                      <a:pt x="357" y="10197"/>
                      <a:pt x="346" y="10078"/>
                      <a:pt x="346" y="9959"/>
                    </a:cubicBezTo>
                    <a:cubicBezTo>
                      <a:pt x="346" y="9864"/>
                      <a:pt x="334" y="9768"/>
                      <a:pt x="334" y="9661"/>
                    </a:cubicBezTo>
                    <a:cubicBezTo>
                      <a:pt x="322" y="9483"/>
                      <a:pt x="298" y="9352"/>
                      <a:pt x="286" y="9185"/>
                    </a:cubicBezTo>
                    <a:cubicBezTo>
                      <a:pt x="286" y="9114"/>
                      <a:pt x="274" y="9042"/>
                      <a:pt x="274" y="8971"/>
                    </a:cubicBezTo>
                    <a:lnTo>
                      <a:pt x="274" y="8768"/>
                    </a:lnTo>
                    <a:cubicBezTo>
                      <a:pt x="286" y="8697"/>
                      <a:pt x="298" y="8637"/>
                      <a:pt x="286" y="8578"/>
                    </a:cubicBezTo>
                    <a:lnTo>
                      <a:pt x="286" y="8566"/>
                    </a:lnTo>
                    <a:cubicBezTo>
                      <a:pt x="286" y="8506"/>
                      <a:pt x="298" y="8459"/>
                      <a:pt x="298" y="8411"/>
                    </a:cubicBezTo>
                    <a:lnTo>
                      <a:pt x="298" y="8316"/>
                    </a:lnTo>
                    <a:cubicBezTo>
                      <a:pt x="298" y="8209"/>
                      <a:pt x="322" y="8090"/>
                      <a:pt x="334" y="7982"/>
                    </a:cubicBezTo>
                    <a:cubicBezTo>
                      <a:pt x="334" y="7923"/>
                      <a:pt x="334" y="7863"/>
                      <a:pt x="346" y="7804"/>
                    </a:cubicBezTo>
                    <a:cubicBezTo>
                      <a:pt x="357" y="7756"/>
                      <a:pt x="357" y="7697"/>
                      <a:pt x="381" y="7661"/>
                    </a:cubicBezTo>
                    <a:lnTo>
                      <a:pt x="381" y="7613"/>
                    </a:lnTo>
                    <a:cubicBezTo>
                      <a:pt x="381" y="7518"/>
                      <a:pt x="393" y="7423"/>
                      <a:pt x="417" y="7328"/>
                    </a:cubicBezTo>
                    <a:cubicBezTo>
                      <a:pt x="417" y="7280"/>
                      <a:pt x="453" y="7220"/>
                      <a:pt x="465" y="7185"/>
                    </a:cubicBezTo>
                    <a:cubicBezTo>
                      <a:pt x="477" y="7149"/>
                      <a:pt x="500" y="7101"/>
                      <a:pt x="500" y="7066"/>
                    </a:cubicBezTo>
                    <a:cubicBezTo>
                      <a:pt x="512" y="7006"/>
                      <a:pt x="512" y="6947"/>
                      <a:pt x="536" y="6887"/>
                    </a:cubicBezTo>
                    <a:cubicBezTo>
                      <a:pt x="584" y="6768"/>
                      <a:pt x="643" y="6661"/>
                      <a:pt x="691" y="6542"/>
                    </a:cubicBezTo>
                    <a:cubicBezTo>
                      <a:pt x="750" y="6435"/>
                      <a:pt x="798" y="6327"/>
                      <a:pt x="834" y="6208"/>
                    </a:cubicBezTo>
                    <a:cubicBezTo>
                      <a:pt x="834" y="6196"/>
                      <a:pt x="834" y="6185"/>
                      <a:pt x="858" y="6173"/>
                    </a:cubicBezTo>
                    <a:cubicBezTo>
                      <a:pt x="881" y="6089"/>
                      <a:pt x="941" y="6030"/>
                      <a:pt x="953" y="5958"/>
                    </a:cubicBezTo>
                    <a:cubicBezTo>
                      <a:pt x="977" y="5958"/>
                      <a:pt x="977" y="5946"/>
                      <a:pt x="977" y="5946"/>
                    </a:cubicBezTo>
                    <a:cubicBezTo>
                      <a:pt x="1036" y="5851"/>
                      <a:pt x="1060" y="5768"/>
                      <a:pt x="1072" y="5673"/>
                    </a:cubicBezTo>
                    <a:cubicBezTo>
                      <a:pt x="1096" y="5613"/>
                      <a:pt x="1119" y="5554"/>
                      <a:pt x="1096" y="5494"/>
                    </a:cubicBezTo>
                    <a:cubicBezTo>
                      <a:pt x="1096" y="5482"/>
                      <a:pt x="1108" y="5482"/>
                      <a:pt x="1108" y="5470"/>
                    </a:cubicBezTo>
                    <a:cubicBezTo>
                      <a:pt x="1108" y="5434"/>
                      <a:pt x="1155" y="5423"/>
                      <a:pt x="1155" y="5375"/>
                    </a:cubicBezTo>
                    <a:cubicBezTo>
                      <a:pt x="1167" y="5339"/>
                      <a:pt x="1179" y="5292"/>
                      <a:pt x="1215" y="5256"/>
                    </a:cubicBezTo>
                    <a:cubicBezTo>
                      <a:pt x="1215" y="5232"/>
                      <a:pt x="1227" y="5220"/>
                      <a:pt x="1239" y="5196"/>
                    </a:cubicBezTo>
                    <a:cubicBezTo>
                      <a:pt x="1274" y="5137"/>
                      <a:pt x="1298" y="5101"/>
                      <a:pt x="1346" y="5053"/>
                    </a:cubicBezTo>
                    <a:lnTo>
                      <a:pt x="1393" y="5006"/>
                    </a:lnTo>
                    <a:cubicBezTo>
                      <a:pt x="1417" y="4946"/>
                      <a:pt x="1465" y="4899"/>
                      <a:pt x="1489" y="4827"/>
                    </a:cubicBezTo>
                    <a:cubicBezTo>
                      <a:pt x="1512" y="4768"/>
                      <a:pt x="1536" y="4720"/>
                      <a:pt x="1572" y="4684"/>
                    </a:cubicBezTo>
                    <a:cubicBezTo>
                      <a:pt x="1584" y="4649"/>
                      <a:pt x="1596" y="4601"/>
                      <a:pt x="1608" y="4577"/>
                    </a:cubicBezTo>
                    <a:cubicBezTo>
                      <a:pt x="1608" y="4577"/>
                      <a:pt x="1631" y="4565"/>
                      <a:pt x="1631" y="4542"/>
                    </a:cubicBezTo>
                    <a:cubicBezTo>
                      <a:pt x="1703" y="4458"/>
                      <a:pt x="1762" y="4351"/>
                      <a:pt x="1822" y="4244"/>
                    </a:cubicBezTo>
                    <a:cubicBezTo>
                      <a:pt x="1834" y="4232"/>
                      <a:pt x="1846" y="4232"/>
                      <a:pt x="1846" y="4220"/>
                    </a:cubicBezTo>
                    <a:cubicBezTo>
                      <a:pt x="1881" y="4161"/>
                      <a:pt x="1929" y="4089"/>
                      <a:pt x="1953" y="4030"/>
                    </a:cubicBezTo>
                    <a:cubicBezTo>
                      <a:pt x="1989" y="3982"/>
                      <a:pt x="2001" y="3934"/>
                      <a:pt x="2024" y="3887"/>
                    </a:cubicBezTo>
                    <a:cubicBezTo>
                      <a:pt x="2060" y="3875"/>
                      <a:pt x="2060" y="3851"/>
                      <a:pt x="2072" y="3815"/>
                    </a:cubicBezTo>
                    <a:cubicBezTo>
                      <a:pt x="2072" y="3803"/>
                      <a:pt x="2072" y="3791"/>
                      <a:pt x="2084" y="3768"/>
                    </a:cubicBezTo>
                    <a:cubicBezTo>
                      <a:pt x="2179" y="3589"/>
                      <a:pt x="2262" y="3434"/>
                      <a:pt x="2382" y="3268"/>
                    </a:cubicBezTo>
                    <a:cubicBezTo>
                      <a:pt x="2429" y="3208"/>
                      <a:pt x="2441" y="3137"/>
                      <a:pt x="2489" y="3077"/>
                    </a:cubicBezTo>
                    <a:cubicBezTo>
                      <a:pt x="2524" y="3029"/>
                      <a:pt x="2548" y="2958"/>
                      <a:pt x="2584" y="2898"/>
                    </a:cubicBezTo>
                    <a:cubicBezTo>
                      <a:pt x="2584" y="2875"/>
                      <a:pt x="2596" y="2863"/>
                      <a:pt x="2608" y="2839"/>
                    </a:cubicBezTo>
                    <a:lnTo>
                      <a:pt x="2739" y="2565"/>
                    </a:lnTo>
                    <a:cubicBezTo>
                      <a:pt x="2774" y="2517"/>
                      <a:pt x="2798" y="2494"/>
                      <a:pt x="2822" y="2458"/>
                    </a:cubicBezTo>
                    <a:cubicBezTo>
                      <a:pt x="2858" y="2375"/>
                      <a:pt x="2905" y="2303"/>
                      <a:pt x="2953" y="2220"/>
                    </a:cubicBezTo>
                    <a:cubicBezTo>
                      <a:pt x="3001" y="2148"/>
                      <a:pt x="3013" y="2065"/>
                      <a:pt x="3060" y="1982"/>
                    </a:cubicBezTo>
                    <a:cubicBezTo>
                      <a:pt x="3084" y="1946"/>
                      <a:pt x="3120" y="1886"/>
                      <a:pt x="3144" y="1827"/>
                    </a:cubicBezTo>
                    <a:cubicBezTo>
                      <a:pt x="3179" y="1779"/>
                      <a:pt x="3203" y="1720"/>
                      <a:pt x="3239" y="1660"/>
                    </a:cubicBezTo>
                    <a:cubicBezTo>
                      <a:pt x="3274" y="1565"/>
                      <a:pt x="3346" y="1482"/>
                      <a:pt x="3405" y="1386"/>
                    </a:cubicBezTo>
                    <a:cubicBezTo>
                      <a:pt x="3477" y="1291"/>
                      <a:pt x="3536" y="1184"/>
                      <a:pt x="3596" y="1077"/>
                    </a:cubicBezTo>
                    <a:cubicBezTo>
                      <a:pt x="3608" y="1065"/>
                      <a:pt x="3620" y="1029"/>
                      <a:pt x="3644" y="1017"/>
                    </a:cubicBezTo>
                    <a:cubicBezTo>
                      <a:pt x="3679" y="958"/>
                      <a:pt x="3727" y="898"/>
                      <a:pt x="3763" y="839"/>
                    </a:cubicBezTo>
                    <a:cubicBezTo>
                      <a:pt x="3786" y="791"/>
                      <a:pt x="3798" y="767"/>
                      <a:pt x="3834" y="720"/>
                    </a:cubicBezTo>
                    <a:cubicBezTo>
                      <a:pt x="3882" y="636"/>
                      <a:pt x="3941" y="541"/>
                      <a:pt x="3917" y="398"/>
                    </a:cubicBezTo>
                    <a:cubicBezTo>
                      <a:pt x="3953" y="351"/>
                      <a:pt x="3965" y="291"/>
                      <a:pt x="3977" y="243"/>
                    </a:cubicBezTo>
                    <a:cubicBezTo>
                      <a:pt x="3977" y="231"/>
                      <a:pt x="3989" y="220"/>
                      <a:pt x="3989" y="196"/>
                    </a:cubicBezTo>
                    <a:cubicBezTo>
                      <a:pt x="4013" y="136"/>
                      <a:pt x="4036" y="100"/>
                      <a:pt x="4036" y="41"/>
                    </a:cubicBezTo>
                    <a:cubicBezTo>
                      <a:pt x="4036" y="14"/>
                      <a:pt x="4030" y="1"/>
                      <a:pt x="40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5"/>
              <p:cNvSpPr/>
              <p:nvPr/>
            </p:nvSpPr>
            <p:spPr>
              <a:xfrm>
                <a:off x="1554350" y="3858525"/>
                <a:ext cx="71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63" extrusionOk="0">
                    <a:moveTo>
                      <a:pt x="260" y="1"/>
                    </a:moveTo>
                    <a:cubicBezTo>
                      <a:pt x="254" y="1"/>
                      <a:pt x="247" y="2"/>
                      <a:pt x="239" y="5"/>
                    </a:cubicBezTo>
                    <a:cubicBezTo>
                      <a:pt x="215" y="5"/>
                      <a:pt x="131" y="112"/>
                      <a:pt x="108" y="136"/>
                    </a:cubicBezTo>
                    <a:cubicBezTo>
                      <a:pt x="60" y="184"/>
                      <a:pt x="36" y="243"/>
                      <a:pt x="0" y="303"/>
                    </a:cubicBezTo>
                    <a:lnTo>
                      <a:pt x="0" y="350"/>
                    </a:lnTo>
                    <a:cubicBezTo>
                      <a:pt x="24" y="350"/>
                      <a:pt x="36" y="362"/>
                      <a:pt x="48" y="362"/>
                    </a:cubicBezTo>
                    <a:cubicBezTo>
                      <a:pt x="84" y="350"/>
                      <a:pt x="108" y="327"/>
                      <a:pt x="143" y="303"/>
                    </a:cubicBezTo>
                    <a:cubicBezTo>
                      <a:pt x="191" y="255"/>
                      <a:pt x="215" y="231"/>
                      <a:pt x="250" y="172"/>
                    </a:cubicBezTo>
                    <a:cubicBezTo>
                      <a:pt x="274" y="112"/>
                      <a:pt x="262" y="65"/>
                      <a:pt x="274" y="53"/>
                    </a:cubicBezTo>
                    <a:cubicBezTo>
                      <a:pt x="283" y="16"/>
                      <a:pt x="279" y="1"/>
                      <a:pt x="2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5"/>
              <p:cNvSpPr/>
              <p:nvPr/>
            </p:nvSpPr>
            <p:spPr>
              <a:xfrm>
                <a:off x="1223950" y="4197375"/>
                <a:ext cx="97950" cy="68450"/>
              </a:xfrm>
              <a:custGeom>
                <a:avLst/>
                <a:gdLst/>
                <a:ahLst/>
                <a:cxnLst/>
                <a:rect l="l" t="t" r="r" b="b"/>
                <a:pathLst>
                  <a:path w="3918" h="2738" extrusionOk="0">
                    <a:moveTo>
                      <a:pt x="2477" y="0"/>
                    </a:moveTo>
                    <a:cubicBezTo>
                      <a:pt x="2322" y="36"/>
                      <a:pt x="2191" y="48"/>
                      <a:pt x="2060" y="96"/>
                    </a:cubicBezTo>
                    <a:cubicBezTo>
                      <a:pt x="1965" y="143"/>
                      <a:pt x="1870" y="167"/>
                      <a:pt x="1763" y="203"/>
                    </a:cubicBezTo>
                    <a:cubicBezTo>
                      <a:pt x="1644" y="227"/>
                      <a:pt x="1513" y="274"/>
                      <a:pt x="1394" y="322"/>
                    </a:cubicBezTo>
                    <a:cubicBezTo>
                      <a:pt x="1167" y="381"/>
                      <a:pt x="941" y="453"/>
                      <a:pt x="715" y="548"/>
                    </a:cubicBezTo>
                    <a:cubicBezTo>
                      <a:pt x="643" y="572"/>
                      <a:pt x="560" y="596"/>
                      <a:pt x="477" y="631"/>
                    </a:cubicBezTo>
                    <a:cubicBezTo>
                      <a:pt x="417" y="643"/>
                      <a:pt x="393" y="667"/>
                      <a:pt x="322" y="703"/>
                    </a:cubicBezTo>
                    <a:cubicBezTo>
                      <a:pt x="262" y="750"/>
                      <a:pt x="215" y="798"/>
                      <a:pt x="167" y="858"/>
                    </a:cubicBezTo>
                    <a:cubicBezTo>
                      <a:pt x="96" y="965"/>
                      <a:pt x="48" y="1048"/>
                      <a:pt x="36" y="1155"/>
                    </a:cubicBezTo>
                    <a:cubicBezTo>
                      <a:pt x="1" y="1274"/>
                      <a:pt x="24" y="1393"/>
                      <a:pt x="24" y="1512"/>
                    </a:cubicBezTo>
                    <a:cubicBezTo>
                      <a:pt x="36" y="1786"/>
                      <a:pt x="96" y="2060"/>
                      <a:pt x="179" y="2310"/>
                    </a:cubicBezTo>
                    <a:cubicBezTo>
                      <a:pt x="227" y="2429"/>
                      <a:pt x="239" y="2489"/>
                      <a:pt x="334" y="2703"/>
                    </a:cubicBezTo>
                    <a:lnTo>
                      <a:pt x="346" y="2727"/>
                    </a:lnTo>
                    <a:cubicBezTo>
                      <a:pt x="346" y="2735"/>
                      <a:pt x="347" y="2737"/>
                      <a:pt x="350" y="2737"/>
                    </a:cubicBezTo>
                    <a:cubicBezTo>
                      <a:pt x="355" y="2737"/>
                      <a:pt x="366" y="2727"/>
                      <a:pt x="382" y="2727"/>
                    </a:cubicBezTo>
                    <a:lnTo>
                      <a:pt x="453" y="2727"/>
                    </a:lnTo>
                    <a:lnTo>
                      <a:pt x="584" y="2715"/>
                    </a:lnTo>
                    <a:cubicBezTo>
                      <a:pt x="643" y="2715"/>
                      <a:pt x="691" y="2703"/>
                      <a:pt x="751" y="2703"/>
                    </a:cubicBezTo>
                    <a:cubicBezTo>
                      <a:pt x="1036" y="2679"/>
                      <a:pt x="1334" y="2655"/>
                      <a:pt x="1608" y="2632"/>
                    </a:cubicBezTo>
                    <a:cubicBezTo>
                      <a:pt x="1644" y="2632"/>
                      <a:pt x="1691" y="2608"/>
                      <a:pt x="1715" y="2608"/>
                    </a:cubicBezTo>
                    <a:cubicBezTo>
                      <a:pt x="1894" y="2584"/>
                      <a:pt x="2072" y="2572"/>
                      <a:pt x="2251" y="2572"/>
                    </a:cubicBezTo>
                    <a:cubicBezTo>
                      <a:pt x="2417" y="2572"/>
                      <a:pt x="2596" y="2572"/>
                      <a:pt x="2763" y="2548"/>
                    </a:cubicBezTo>
                    <a:cubicBezTo>
                      <a:pt x="2965" y="2536"/>
                      <a:pt x="3168" y="2513"/>
                      <a:pt x="3370" y="2489"/>
                    </a:cubicBezTo>
                    <a:cubicBezTo>
                      <a:pt x="3430" y="2489"/>
                      <a:pt x="3501" y="2489"/>
                      <a:pt x="3560" y="2477"/>
                    </a:cubicBezTo>
                    <a:lnTo>
                      <a:pt x="3834" y="2429"/>
                    </a:lnTo>
                    <a:cubicBezTo>
                      <a:pt x="3858" y="2429"/>
                      <a:pt x="3906" y="2429"/>
                      <a:pt x="3918" y="2417"/>
                    </a:cubicBezTo>
                    <a:cubicBezTo>
                      <a:pt x="3880" y="2402"/>
                      <a:pt x="3833" y="2387"/>
                      <a:pt x="3803" y="2387"/>
                    </a:cubicBezTo>
                    <a:cubicBezTo>
                      <a:pt x="3786" y="2387"/>
                      <a:pt x="3775" y="2392"/>
                      <a:pt x="3775" y="2405"/>
                    </a:cubicBezTo>
                    <a:cubicBezTo>
                      <a:pt x="3715" y="2358"/>
                      <a:pt x="3656" y="2346"/>
                      <a:pt x="3572" y="2346"/>
                    </a:cubicBezTo>
                    <a:cubicBezTo>
                      <a:pt x="3477" y="2358"/>
                      <a:pt x="3382" y="2358"/>
                      <a:pt x="3275" y="2358"/>
                    </a:cubicBezTo>
                    <a:cubicBezTo>
                      <a:pt x="3130" y="2351"/>
                      <a:pt x="2986" y="2344"/>
                      <a:pt x="2842" y="2344"/>
                    </a:cubicBezTo>
                    <a:cubicBezTo>
                      <a:pt x="2736" y="2344"/>
                      <a:pt x="2630" y="2348"/>
                      <a:pt x="2525" y="2358"/>
                    </a:cubicBezTo>
                    <a:cubicBezTo>
                      <a:pt x="2477" y="2358"/>
                      <a:pt x="2441" y="2358"/>
                      <a:pt x="2406" y="2370"/>
                    </a:cubicBezTo>
                    <a:cubicBezTo>
                      <a:pt x="2281" y="2397"/>
                      <a:pt x="2156" y="2430"/>
                      <a:pt x="2025" y="2430"/>
                    </a:cubicBezTo>
                    <a:cubicBezTo>
                      <a:pt x="1982" y="2430"/>
                      <a:pt x="1938" y="2426"/>
                      <a:pt x="1894" y="2417"/>
                    </a:cubicBezTo>
                    <a:lnTo>
                      <a:pt x="1822" y="2417"/>
                    </a:lnTo>
                    <a:cubicBezTo>
                      <a:pt x="1703" y="2417"/>
                      <a:pt x="1584" y="2429"/>
                      <a:pt x="1453" y="2429"/>
                    </a:cubicBezTo>
                    <a:lnTo>
                      <a:pt x="1274" y="2429"/>
                    </a:lnTo>
                    <a:lnTo>
                      <a:pt x="643" y="2477"/>
                    </a:lnTo>
                    <a:lnTo>
                      <a:pt x="584" y="2477"/>
                    </a:lnTo>
                    <a:lnTo>
                      <a:pt x="584" y="2465"/>
                    </a:lnTo>
                    <a:cubicBezTo>
                      <a:pt x="572" y="2429"/>
                      <a:pt x="572" y="2405"/>
                      <a:pt x="560" y="2370"/>
                    </a:cubicBezTo>
                    <a:cubicBezTo>
                      <a:pt x="501" y="2191"/>
                      <a:pt x="441" y="2013"/>
                      <a:pt x="393" y="1834"/>
                    </a:cubicBezTo>
                    <a:cubicBezTo>
                      <a:pt x="382" y="1774"/>
                      <a:pt x="358" y="1715"/>
                      <a:pt x="358" y="1655"/>
                    </a:cubicBezTo>
                    <a:cubicBezTo>
                      <a:pt x="346" y="1417"/>
                      <a:pt x="334" y="1167"/>
                      <a:pt x="441" y="1001"/>
                    </a:cubicBezTo>
                    <a:cubicBezTo>
                      <a:pt x="465" y="953"/>
                      <a:pt x="512" y="929"/>
                      <a:pt x="572" y="893"/>
                    </a:cubicBezTo>
                    <a:cubicBezTo>
                      <a:pt x="632" y="858"/>
                      <a:pt x="691" y="822"/>
                      <a:pt x="751" y="798"/>
                    </a:cubicBezTo>
                    <a:cubicBezTo>
                      <a:pt x="810" y="762"/>
                      <a:pt x="858" y="739"/>
                      <a:pt x="917" y="715"/>
                    </a:cubicBezTo>
                    <a:cubicBezTo>
                      <a:pt x="989" y="679"/>
                      <a:pt x="1072" y="643"/>
                      <a:pt x="1167" y="620"/>
                    </a:cubicBezTo>
                    <a:cubicBezTo>
                      <a:pt x="1358" y="536"/>
                      <a:pt x="1584" y="500"/>
                      <a:pt x="1775" y="417"/>
                    </a:cubicBezTo>
                    <a:lnTo>
                      <a:pt x="2001" y="334"/>
                    </a:lnTo>
                    <a:cubicBezTo>
                      <a:pt x="2120" y="286"/>
                      <a:pt x="2227" y="262"/>
                      <a:pt x="2346" y="215"/>
                    </a:cubicBezTo>
                    <a:cubicBezTo>
                      <a:pt x="2382" y="203"/>
                      <a:pt x="2441" y="167"/>
                      <a:pt x="2489" y="143"/>
                    </a:cubicBezTo>
                    <a:cubicBezTo>
                      <a:pt x="2537" y="108"/>
                      <a:pt x="2548" y="84"/>
                      <a:pt x="2501" y="48"/>
                    </a:cubicBezTo>
                    <a:cubicBezTo>
                      <a:pt x="2465" y="36"/>
                      <a:pt x="2537" y="24"/>
                      <a:pt x="25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5"/>
              <p:cNvSpPr/>
              <p:nvPr/>
            </p:nvSpPr>
            <p:spPr>
              <a:xfrm>
                <a:off x="1323975" y="4156975"/>
                <a:ext cx="128300" cy="101150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4046" extrusionOk="0">
                    <a:moveTo>
                      <a:pt x="4993" y="0"/>
                    </a:moveTo>
                    <a:cubicBezTo>
                      <a:pt x="4977" y="0"/>
                      <a:pt x="4959" y="3"/>
                      <a:pt x="4941" y="9"/>
                    </a:cubicBezTo>
                    <a:lnTo>
                      <a:pt x="4763" y="104"/>
                    </a:lnTo>
                    <a:cubicBezTo>
                      <a:pt x="4715" y="128"/>
                      <a:pt x="4655" y="164"/>
                      <a:pt x="4620" y="188"/>
                    </a:cubicBezTo>
                    <a:cubicBezTo>
                      <a:pt x="4489" y="331"/>
                      <a:pt x="4322" y="426"/>
                      <a:pt x="4227" y="592"/>
                    </a:cubicBezTo>
                    <a:lnTo>
                      <a:pt x="4191" y="628"/>
                    </a:lnTo>
                    <a:cubicBezTo>
                      <a:pt x="4060" y="759"/>
                      <a:pt x="3941" y="890"/>
                      <a:pt x="3810" y="1033"/>
                    </a:cubicBezTo>
                    <a:cubicBezTo>
                      <a:pt x="3762" y="1069"/>
                      <a:pt x="3703" y="1116"/>
                      <a:pt x="3643" y="1152"/>
                    </a:cubicBezTo>
                    <a:cubicBezTo>
                      <a:pt x="3584" y="1176"/>
                      <a:pt x="3524" y="1212"/>
                      <a:pt x="3477" y="1247"/>
                    </a:cubicBezTo>
                    <a:cubicBezTo>
                      <a:pt x="3393" y="1331"/>
                      <a:pt x="3298" y="1402"/>
                      <a:pt x="3215" y="1462"/>
                    </a:cubicBezTo>
                    <a:cubicBezTo>
                      <a:pt x="3119" y="1533"/>
                      <a:pt x="3012" y="1593"/>
                      <a:pt x="2941" y="1688"/>
                    </a:cubicBezTo>
                    <a:cubicBezTo>
                      <a:pt x="2917" y="1712"/>
                      <a:pt x="2893" y="1724"/>
                      <a:pt x="2869" y="1747"/>
                    </a:cubicBezTo>
                    <a:cubicBezTo>
                      <a:pt x="2750" y="1831"/>
                      <a:pt x="2631" y="1938"/>
                      <a:pt x="2512" y="2021"/>
                    </a:cubicBezTo>
                    <a:lnTo>
                      <a:pt x="2441" y="2081"/>
                    </a:lnTo>
                    <a:cubicBezTo>
                      <a:pt x="2441" y="2116"/>
                      <a:pt x="2417" y="2140"/>
                      <a:pt x="2417" y="2176"/>
                    </a:cubicBezTo>
                    <a:lnTo>
                      <a:pt x="2405" y="2236"/>
                    </a:lnTo>
                    <a:cubicBezTo>
                      <a:pt x="2405" y="2259"/>
                      <a:pt x="2393" y="2307"/>
                      <a:pt x="2381" y="2343"/>
                    </a:cubicBezTo>
                    <a:cubicBezTo>
                      <a:pt x="2357" y="2414"/>
                      <a:pt x="2334" y="2486"/>
                      <a:pt x="2286" y="2545"/>
                    </a:cubicBezTo>
                    <a:cubicBezTo>
                      <a:pt x="2215" y="2664"/>
                      <a:pt x="2143" y="2771"/>
                      <a:pt x="2036" y="2855"/>
                    </a:cubicBezTo>
                    <a:lnTo>
                      <a:pt x="1965" y="2914"/>
                    </a:lnTo>
                    <a:lnTo>
                      <a:pt x="1869" y="2962"/>
                    </a:lnTo>
                    <a:cubicBezTo>
                      <a:pt x="1810" y="2997"/>
                      <a:pt x="1750" y="3009"/>
                      <a:pt x="1679" y="3033"/>
                    </a:cubicBezTo>
                    <a:cubicBezTo>
                      <a:pt x="1345" y="3176"/>
                      <a:pt x="1083" y="3378"/>
                      <a:pt x="810" y="3593"/>
                    </a:cubicBezTo>
                    <a:cubicBezTo>
                      <a:pt x="774" y="3617"/>
                      <a:pt x="738" y="3652"/>
                      <a:pt x="726" y="3676"/>
                    </a:cubicBezTo>
                    <a:cubicBezTo>
                      <a:pt x="702" y="3712"/>
                      <a:pt x="679" y="3748"/>
                      <a:pt x="655" y="3783"/>
                    </a:cubicBezTo>
                    <a:lnTo>
                      <a:pt x="607" y="3831"/>
                    </a:lnTo>
                    <a:lnTo>
                      <a:pt x="572" y="3855"/>
                    </a:lnTo>
                    <a:lnTo>
                      <a:pt x="274" y="3855"/>
                    </a:lnTo>
                    <a:cubicBezTo>
                      <a:pt x="179" y="3855"/>
                      <a:pt x="83" y="3902"/>
                      <a:pt x="0" y="3974"/>
                    </a:cubicBezTo>
                    <a:cubicBezTo>
                      <a:pt x="95" y="4021"/>
                      <a:pt x="191" y="4021"/>
                      <a:pt x="250" y="4045"/>
                    </a:cubicBezTo>
                    <a:cubicBezTo>
                      <a:pt x="298" y="4033"/>
                      <a:pt x="357" y="4033"/>
                      <a:pt x="417" y="4033"/>
                    </a:cubicBezTo>
                    <a:lnTo>
                      <a:pt x="619" y="4033"/>
                    </a:lnTo>
                    <a:lnTo>
                      <a:pt x="667" y="3986"/>
                    </a:lnTo>
                    <a:lnTo>
                      <a:pt x="714" y="3962"/>
                    </a:lnTo>
                    <a:cubicBezTo>
                      <a:pt x="726" y="3938"/>
                      <a:pt x="750" y="3926"/>
                      <a:pt x="774" y="3914"/>
                    </a:cubicBezTo>
                    <a:cubicBezTo>
                      <a:pt x="810" y="3879"/>
                      <a:pt x="857" y="3855"/>
                      <a:pt x="893" y="3819"/>
                    </a:cubicBezTo>
                    <a:cubicBezTo>
                      <a:pt x="988" y="3736"/>
                      <a:pt x="1095" y="3676"/>
                      <a:pt x="1203" y="3617"/>
                    </a:cubicBezTo>
                    <a:cubicBezTo>
                      <a:pt x="1322" y="3545"/>
                      <a:pt x="1453" y="3450"/>
                      <a:pt x="1572" y="3390"/>
                    </a:cubicBezTo>
                    <a:cubicBezTo>
                      <a:pt x="1667" y="3367"/>
                      <a:pt x="1738" y="3319"/>
                      <a:pt x="1822" y="3283"/>
                    </a:cubicBezTo>
                    <a:cubicBezTo>
                      <a:pt x="1869" y="3271"/>
                      <a:pt x="1929" y="3248"/>
                      <a:pt x="1976" y="3224"/>
                    </a:cubicBezTo>
                    <a:cubicBezTo>
                      <a:pt x="2036" y="3200"/>
                      <a:pt x="2084" y="3164"/>
                      <a:pt x="2119" y="3140"/>
                    </a:cubicBezTo>
                    <a:cubicBezTo>
                      <a:pt x="2322" y="3009"/>
                      <a:pt x="2453" y="2831"/>
                      <a:pt x="2560" y="2628"/>
                    </a:cubicBezTo>
                    <a:cubicBezTo>
                      <a:pt x="2572" y="2605"/>
                      <a:pt x="2572" y="2569"/>
                      <a:pt x="2584" y="2545"/>
                    </a:cubicBezTo>
                    <a:cubicBezTo>
                      <a:pt x="2619" y="2486"/>
                      <a:pt x="2643" y="2426"/>
                      <a:pt x="2655" y="2366"/>
                    </a:cubicBezTo>
                    <a:cubicBezTo>
                      <a:pt x="2679" y="2331"/>
                      <a:pt x="2679" y="2307"/>
                      <a:pt x="2691" y="2271"/>
                    </a:cubicBezTo>
                    <a:lnTo>
                      <a:pt x="2703" y="2236"/>
                    </a:lnTo>
                    <a:lnTo>
                      <a:pt x="2703" y="2236"/>
                    </a:lnTo>
                    <a:cubicBezTo>
                      <a:pt x="2711" y="2228"/>
                      <a:pt x="2744" y="2197"/>
                      <a:pt x="2762" y="2188"/>
                    </a:cubicBezTo>
                    <a:cubicBezTo>
                      <a:pt x="2798" y="2152"/>
                      <a:pt x="2822" y="2140"/>
                      <a:pt x="2858" y="2116"/>
                    </a:cubicBezTo>
                    <a:cubicBezTo>
                      <a:pt x="2917" y="2057"/>
                      <a:pt x="3000" y="1962"/>
                      <a:pt x="3072" y="1902"/>
                    </a:cubicBezTo>
                    <a:cubicBezTo>
                      <a:pt x="3167" y="1831"/>
                      <a:pt x="3250" y="1759"/>
                      <a:pt x="3346" y="1664"/>
                    </a:cubicBezTo>
                    <a:cubicBezTo>
                      <a:pt x="3393" y="1640"/>
                      <a:pt x="3417" y="1593"/>
                      <a:pt x="3465" y="1545"/>
                    </a:cubicBezTo>
                    <a:cubicBezTo>
                      <a:pt x="3608" y="1414"/>
                      <a:pt x="3774" y="1259"/>
                      <a:pt x="3941" y="1128"/>
                    </a:cubicBezTo>
                    <a:cubicBezTo>
                      <a:pt x="4048" y="1045"/>
                      <a:pt x="4143" y="950"/>
                      <a:pt x="4262" y="866"/>
                    </a:cubicBezTo>
                    <a:cubicBezTo>
                      <a:pt x="4370" y="771"/>
                      <a:pt x="4477" y="712"/>
                      <a:pt x="4584" y="640"/>
                    </a:cubicBezTo>
                    <a:cubicBezTo>
                      <a:pt x="4608" y="604"/>
                      <a:pt x="4655" y="581"/>
                      <a:pt x="4703" y="545"/>
                    </a:cubicBezTo>
                    <a:cubicBezTo>
                      <a:pt x="4834" y="450"/>
                      <a:pt x="4953" y="342"/>
                      <a:pt x="5060" y="223"/>
                    </a:cubicBezTo>
                    <a:cubicBezTo>
                      <a:pt x="5132" y="128"/>
                      <a:pt x="5120" y="57"/>
                      <a:pt x="5036" y="9"/>
                    </a:cubicBezTo>
                    <a:cubicBezTo>
                      <a:pt x="5024" y="3"/>
                      <a:pt x="5010" y="0"/>
                      <a:pt x="49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5"/>
              <p:cNvSpPr/>
              <p:nvPr/>
            </p:nvSpPr>
            <p:spPr>
              <a:xfrm>
                <a:off x="1293025" y="3813400"/>
                <a:ext cx="53575" cy="378150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15126" extrusionOk="0">
                    <a:moveTo>
                      <a:pt x="71" y="0"/>
                    </a:moveTo>
                    <a:cubicBezTo>
                      <a:pt x="59" y="0"/>
                      <a:pt x="35" y="84"/>
                      <a:pt x="35" y="119"/>
                    </a:cubicBezTo>
                    <a:cubicBezTo>
                      <a:pt x="35" y="179"/>
                      <a:pt x="24" y="238"/>
                      <a:pt x="24" y="298"/>
                    </a:cubicBezTo>
                    <a:cubicBezTo>
                      <a:pt x="24" y="453"/>
                      <a:pt x="12" y="584"/>
                      <a:pt x="12" y="739"/>
                    </a:cubicBezTo>
                    <a:lnTo>
                      <a:pt x="12" y="1215"/>
                    </a:lnTo>
                    <a:lnTo>
                      <a:pt x="12" y="1346"/>
                    </a:lnTo>
                    <a:cubicBezTo>
                      <a:pt x="24" y="1405"/>
                      <a:pt x="24" y="1489"/>
                      <a:pt x="35" y="1572"/>
                    </a:cubicBezTo>
                    <a:cubicBezTo>
                      <a:pt x="35" y="1667"/>
                      <a:pt x="71" y="1774"/>
                      <a:pt x="71" y="1882"/>
                    </a:cubicBezTo>
                    <a:cubicBezTo>
                      <a:pt x="95" y="2298"/>
                      <a:pt x="155" y="2727"/>
                      <a:pt x="309" y="3132"/>
                    </a:cubicBezTo>
                    <a:lnTo>
                      <a:pt x="357" y="3263"/>
                    </a:lnTo>
                    <a:cubicBezTo>
                      <a:pt x="416" y="3417"/>
                      <a:pt x="452" y="3548"/>
                      <a:pt x="536" y="3679"/>
                    </a:cubicBezTo>
                    <a:cubicBezTo>
                      <a:pt x="559" y="3727"/>
                      <a:pt x="595" y="3787"/>
                      <a:pt x="619" y="3834"/>
                    </a:cubicBezTo>
                    <a:cubicBezTo>
                      <a:pt x="631" y="3894"/>
                      <a:pt x="667" y="3929"/>
                      <a:pt x="690" y="3977"/>
                    </a:cubicBezTo>
                    <a:cubicBezTo>
                      <a:pt x="714" y="4037"/>
                      <a:pt x="738" y="4084"/>
                      <a:pt x="774" y="4132"/>
                    </a:cubicBezTo>
                    <a:cubicBezTo>
                      <a:pt x="797" y="4168"/>
                      <a:pt x="809" y="4227"/>
                      <a:pt x="845" y="4275"/>
                    </a:cubicBezTo>
                    <a:cubicBezTo>
                      <a:pt x="952" y="4489"/>
                      <a:pt x="1036" y="4703"/>
                      <a:pt x="1071" y="4930"/>
                    </a:cubicBezTo>
                    <a:cubicBezTo>
                      <a:pt x="1071" y="4977"/>
                      <a:pt x="1083" y="5001"/>
                      <a:pt x="1095" y="5049"/>
                    </a:cubicBezTo>
                    <a:cubicBezTo>
                      <a:pt x="1131" y="5168"/>
                      <a:pt x="1143" y="5275"/>
                      <a:pt x="1155" y="5394"/>
                    </a:cubicBezTo>
                    <a:cubicBezTo>
                      <a:pt x="1167" y="5596"/>
                      <a:pt x="1167" y="5811"/>
                      <a:pt x="1167" y="6013"/>
                    </a:cubicBezTo>
                    <a:cubicBezTo>
                      <a:pt x="1167" y="6132"/>
                      <a:pt x="1190" y="6239"/>
                      <a:pt x="1190" y="6358"/>
                    </a:cubicBezTo>
                    <a:cubicBezTo>
                      <a:pt x="1202" y="6573"/>
                      <a:pt x="1190" y="6763"/>
                      <a:pt x="1190" y="6965"/>
                    </a:cubicBezTo>
                    <a:lnTo>
                      <a:pt x="1190" y="7085"/>
                    </a:lnTo>
                    <a:cubicBezTo>
                      <a:pt x="1167" y="7192"/>
                      <a:pt x="1167" y="7299"/>
                      <a:pt x="1167" y="7418"/>
                    </a:cubicBezTo>
                    <a:lnTo>
                      <a:pt x="1167" y="7608"/>
                    </a:lnTo>
                    <a:cubicBezTo>
                      <a:pt x="1167" y="7680"/>
                      <a:pt x="1167" y="7739"/>
                      <a:pt x="1143" y="7799"/>
                    </a:cubicBezTo>
                    <a:cubicBezTo>
                      <a:pt x="1083" y="7966"/>
                      <a:pt x="1071" y="8192"/>
                      <a:pt x="1083" y="8394"/>
                    </a:cubicBezTo>
                    <a:lnTo>
                      <a:pt x="1131" y="8799"/>
                    </a:lnTo>
                    <a:cubicBezTo>
                      <a:pt x="1143" y="9013"/>
                      <a:pt x="1155" y="9204"/>
                      <a:pt x="1190" y="9406"/>
                    </a:cubicBezTo>
                    <a:lnTo>
                      <a:pt x="1202" y="9466"/>
                    </a:lnTo>
                    <a:cubicBezTo>
                      <a:pt x="1238" y="9680"/>
                      <a:pt x="1262" y="9883"/>
                      <a:pt x="1298" y="10109"/>
                    </a:cubicBezTo>
                    <a:cubicBezTo>
                      <a:pt x="1309" y="10240"/>
                      <a:pt x="1333" y="10383"/>
                      <a:pt x="1369" y="10502"/>
                    </a:cubicBezTo>
                    <a:cubicBezTo>
                      <a:pt x="1417" y="10680"/>
                      <a:pt x="1440" y="10871"/>
                      <a:pt x="1488" y="11049"/>
                    </a:cubicBezTo>
                    <a:cubicBezTo>
                      <a:pt x="1512" y="11121"/>
                      <a:pt x="1512" y="11216"/>
                      <a:pt x="1536" y="11299"/>
                    </a:cubicBezTo>
                    <a:cubicBezTo>
                      <a:pt x="1548" y="11466"/>
                      <a:pt x="1571" y="11609"/>
                      <a:pt x="1619" y="11776"/>
                    </a:cubicBezTo>
                    <a:cubicBezTo>
                      <a:pt x="1655" y="11871"/>
                      <a:pt x="1667" y="11966"/>
                      <a:pt x="1690" y="12073"/>
                    </a:cubicBezTo>
                    <a:lnTo>
                      <a:pt x="1738" y="12204"/>
                    </a:lnTo>
                    <a:cubicBezTo>
                      <a:pt x="1750" y="12264"/>
                      <a:pt x="1774" y="12311"/>
                      <a:pt x="1786" y="12371"/>
                    </a:cubicBezTo>
                    <a:cubicBezTo>
                      <a:pt x="1810" y="12490"/>
                      <a:pt x="1833" y="12609"/>
                      <a:pt x="1857" y="12740"/>
                    </a:cubicBezTo>
                    <a:lnTo>
                      <a:pt x="1857" y="12764"/>
                    </a:lnTo>
                    <a:lnTo>
                      <a:pt x="1833" y="12788"/>
                    </a:lnTo>
                    <a:lnTo>
                      <a:pt x="1774" y="12859"/>
                    </a:lnTo>
                    <a:lnTo>
                      <a:pt x="1631" y="13002"/>
                    </a:lnTo>
                    <a:cubicBezTo>
                      <a:pt x="1536" y="13097"/>
                      <a:pt x="1440" y="13216"/>
                      <a:pt x="1357" y="13323"/>
                    </a:cubicBezTo>
                    <a:cubicBezTo>
                      <a:pt x="1250" y="13442"/>
                      <a:pt x="1143" y="13562"/>
                      <a:pt x="1071" y="13716"/>
                    </a:cubicBezTo>
                    <a:cubicBezTo>
                      <a:pt x="1012" y="13835"/>
                      <a:pt x="917" y="13954"/>
                      <a:pt x="797" y="14014"/>
                    </a:cubicBezTo>
                    <a:cubicBezTo>
                      <a:pt x="762" y="14026"/>
                      <a:pt x="714" y="14074"/>
                      <a:pt x="667" y="14121"/>
                    </a:cubicBezTo>
                    <a:cubicBezTo>
                      <a:pt x="595" y="14193"/>
                      <a:pt x="524" y="14276"/>
                      <a:pt x="440" y="14371"/>
                    </a:cubicBezTo>
                    <a:cubicBezTo>
                      <a:pt x="381" y="14443"/>
                      <a:pt x="321" y="14514"/>
                      <a:pt x="286" y="14597"/>
                    </a:cubicBezTo>
                    <a:cubicBezTo>
                      <a:pt x="190" y="14728"/>
                      <a:pt x="107" y="14871"/>
                      <a:pt x="24" y="15014"/>
                    </a:cubicBezTo>
                    <a:cubicBezTo>
                      <a:pt x="3" y="15056"/>
                      <a:pt x="0" y="15125"/>
                      <a:pt x="16" y="15125"/>
                    </a:cubicBezTo>
                    <a:cubicBezTo>
                      <a:pt x="18" y="15125"/>
                      <a:pt x="21" y="15124"/>
                      <a:pt x="24" y="15121"/>
                    </a:cubicBezTo>
                    <a:cubicBezTo>
                      <a:pt x="119" y="15097"/>
                      <a:pt x="202" y="15050"/>
                      <a:pt x="321" y="14931"/>
                    </a:cubicBezTo>
                    <a:cubicBezTo>
                      <a:pt x="428" y="14812"/>
                      <a:pt x="536" y="14716"/>
                      <a:pt x="643" y="14597"/>
                    </a:cubicBezTo>
                    <a:cubicBezTo>
                      <a:pt x="738" y="14478"/>
                      <a:pt x="845" y="14371"/>
                      <a:pt x="917" y="14240"/>
                    </a:cubicBezTo>
                    <a:cubicBezTo>
                      <a:pt x="976" y="14145"/>
                      <a:pt x="1036" y="14038"/>
                      <a:pt x="1131" y="13978"/>
                    </a:cubicBezTo>
                    <a:cubicBezTo>
                      <a:pt x="1143" y="13966"/>
                      <a:pt x="1143" y="13954"/>
                      <a:pt x="1155" y="13954"/>
                    </a:cubicBezTo>
                    <a:cubicBezTo>
                      <a:pt x="1309" y="13823"/>
                      <a:pt x="1429" y="13669"/>
                      <a:pt x="1559" y="13526"/>
                    </a:cubicBezTo>
                    <a:cubicBezTo>
                      <a:pt x="1631" y="13442"/>
                      <a:pt x="1690" y="13371"/>
                      <a:pt x="1750" y="13300"/>
                    </a:cubicBezTo>
                    <a:cubicBezTo>
                      <a:pt x="1833" y="13192"/>
                      <a:pt x="1917" y="13085"/>
                      <a:pt x="2012" y="12966"/>
                    </a:cubicBezTo>
                    <a:cubicBezTo>
                      <a:pt x="2048" y="12907"/>
                      <a:pt x="2095" y="12859"/>
                      <a:pt x="2143" y="12800"/>
                    </a:cubicBezTo>
                    <a:cubicBezTo>
                      <a:pt x="2107" y="12716"/>
                      <a:pt x="2095" y="12609"/>
                      <a:pt x="2071" y="12526"/>
                    </a:cubicBezTo>
                    <a:cubicBezTo>
                      <a:pt x="2048" y="12466"/>
                      <a:pt x="2024" y="12383"/>
                      <a:pt x="2024" y="12335"/>
                    </a:cubicBezTo>
                    <a:cubicBezTo>
                      <a:pt x="2012" y="12192"/>
                      <a:pt x="1988" y="12061"/>
                      <a:pt x="1964" y="11930"/>
                    </a:cubicBezTo>
                    <a:cubicBezTo>
                      <a:pt x="1952" y="11883"/>
                      <a:pt x="1952" y="11835"/>
                      <a:pt x="1952" y="11788"/>
                    </a:cubicBezTo>
                    <a:cubicBezTo>
                      <a:pt x="1917" y="11597"/>
                      <a:pt x="1893" y="11407"/>
                      <a:pt x="1833" y="11228"/>
                    </a:cubicBezTo>
                    <a:cubicBezTo>
                      <a:pt x="1798" y="11145"/>
                      <a:pt x="1774" y="11037"/>
                      <a:pt x="1738" y="10942"/>
                    </a:cubicBezTo>
                    <a:cubicBezTo>
                      <a:pt x="1714" y="10811"/>
                      <a:pt x="1667" y="10668"/>
                      <a:pt x="1667" y="10525"/>
                    </a:cubicBezTo>
                    <a:cubicBezTo>
                      <a:pt x="1655" y="10335"/>
                      <a:pt x="1619" y="10133"/>
                      <a:pt x="1595" y="9930"/>
                    </a:cubicBezTo>
                    <a:cubicBezTo>
                      <a:pt x="1571" y="9859"/>
                      <a:pt x="1559" y="9775"/>
                      <a:pt x="1548" y="9692"/>
                    </a:cubicBezTo>
                    <a:cubicBezTo>
                      <a:pt x="1512" y="9490"/>
                      <a:pt x="1488" y="9263"/>
                      <a:pt x="1476" y="9037"/>
                    </a:cubicBezTo>
                    <a:cubicBezTo>
                      <a:pt x="1452" y="8823"/>
                      <a:pt x="1440" y="8644"/>
                      <a:pt x="1429" y="8430"/>
                    </a:cubicBezTo>
                    <a:cubicBezTo>
                      <a:pt x="1429" y="8323"/>
                      <a:pt x="1417" y="8228"/>
                      <a:pt x="1393" y="8120"/>
                    </a:cubicBezTo>
                    <a:cubicBezTo>
                      <a:pt x="1393" y="8049"/>
                      <a:pt x="1381" y="7966"/>
                      <a:pt x="1381" y="7894"/>
                    </a:cubicBezTo>
                    <a:cubicBezTo>
                      <a:pt x="1381" y="7787"/>
                      <a:pt x="1369" y="7716"/>
                      <a:pt x="1357" y="7632"/>
                    </a:cubicBezTo>
                    <a:lnTo>
                      <a:pt x="1357" y="7537"/>
                    </a:lnTo>
                    <a:cubicBezTo>
                      <a:pt x="1393" y="7346"/>
                      <a:pt x="1429" y="7156"/>
                      <a:pt x="1429" y="6942"/>
                    </a:cubicBezTo>
                    <a:cubicBezTo>
                      <a:pt x="1429" y="6894"/>
                      <a:pt x="1440" y="6835"/>
                      <a:pt x="1440" y="6799"/>
                    </a:cubicBezTo>
                    <a:cubicBezTo>
                      <a:pt x="1452" y="6596"/>
                      <a:pt x="1488" y="6418"/>
                      <a:pt x="1500" y="6227"/>
                    </a:cubicBezTo>
                    <a:cubicBezTo>
                      <a:pt x="1512" y="6108"/>
                      <a:pt x="1512" y="5977"/>
                      <a:pt x="1512" y="5846"/>
                    </a:cubicBezTo>
                    <a:cubicBezTo>
                      <a:pt x="1512" y="5739"/>
                      <a:pt x="1512" y="5632"/>
                      <a:pt x="1500" y="5525"/>
                    </a:cubicBezTo>
                    <a:cubicBezTo>
                      <a:pt x="1476" y="5311"/>
                      <a:pt x="1452" y="5084"/>
                      <a:pt x="1393" y="4858"/>
                    </a:cubicBezTo>
                    <a:cubicBezTo>
                      <a:pt x="1309" y="4477"/>
                      <a:pt x="1155" y="4084"/>
                      <a:pt x="976" y="3739"/>
                    </a:cubicBezTo>
                    <a:cubicBezTo>
                      <a:pt x="952" y="3667"/>
                      <a:pt x="905" y="3584"/>
                      <a:pt x="797" y="3572"/>
                    </a:cubicBezTo>
                    <a:cubicBezTo>
                      <a:pt x="774" y="3536"/>
                      <a:pt x="750" y="3477"/>
                      <a:pt x="726" y="3429"/>
                    </a:cubicBezTo>
                    <a:cubicBezTo>
                      <a:pt x="714" y="3382"/>
                      <a:pt x="678" y="3322"/>
                      <a:pt x="667" y="3275"/>
                    </a:cubicBezTo>
                    <a:cubicBezTo>
                      <a:pt x="655" y="3239"/>
                      <a:pt x="631" y="3191"/>
                      <a:pt x="607" y="3144"/>
                    </a:cubicBezTo>
                    <a:cubicBezTo>
                      <a:pt x="595" y="3096"/>
                      <a:pt x="559" y="3060"/>
                      <a:pt x="547" y="3013"/>
                    </a:cubicBezTo>
                    <a:cubicBezTo>
                      <a:pt x="524" y="2953"/>
                      <a:pt x="488" y="2894"/>
                      <a:pt x="476" y="2834"/>
                    </a:cubicBezTo>
                    <a:cubicBezTo>
                      <a:pt x="452" y="2774"/>
                      <a:pt x="440" y="2703"/>
                      <a:pt x="428" y="2644"/>
                    </a:cubicBezTo>
                    <a:lnTo>
                      <a:pt x="381" y="2465"/>
                    </a:lnTo>
                    <a:cubicBezTo>
                      <a:pt x="369" y="2382"/>
                      <a:pt x="345" y="2310"/>
                      <a:pt x="321" y="2239"/>
                    </a:cubicBezTo>
                    <a:lnTo>
                      <a:pt x="274" y="2012"/>
                    </a:lnTo>
                    <a:cubicBezTo>
                      <a:pt x="238" y="1774"/>
                      <a:pt x="226" y="1536"/>
                      <a:pt x="202" y="1298"/>
                    </a:cubicBezTo>
                    <a:cubicBezTo>
                      <a:pt x="202" y="1120"/>
                      <a:pt x="202" y="941"/>
                      <a:pt x="190" y="762"/>
                    </a:cubicBezTo>
                    <a:cubicBezTo>
                      <a:pt x="155" y="536"/>
                      <a:pt x="143" y="334"/>
                      <a:pt x="143" y="108"/>
                    </a:cubicBezTo>
                    <a:cubicBezTo>
                      <a:pt x="143" y="84"/>
                      <a:pt x="131" y="48"/>
                      <a:pt x="131" y="48"/>
                    </a:cubicBezTo>
                    <a:cubicBezTo>
                      <a:pt x="119" y="24"/>
                      <a:pt x="83" y="0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5"/>
              <p:cNvSpPr/>
              <p:nvPr/>
            </p:nvSpPr>
            <p:spPr>
              <a:xfrm>
                <a:off x="1131375" y="4002900"/>
                <a:ext cx="28300" cy="13972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5589" extrusionOk="0">
                    <a:moveTo>
                      <a:pt x="1083" y="0"/>
                    </a:moveTo>
                    <a:cubicBezTo>
                      <a:pt x="1074" y="0"/>
                      <a:pt x="1063" y="6"/>
                      <a:pt x="1048" y="17"/>
                    </a:cubicBezTo>
                    <a:cubicBezTo>
                      <a:pt x="1013" y="40"/>
                      <a:pt x="989" y="88"/>
                      <a:pt x="977" y="136"/>
                    </a:cubicBezTo>
                    <a:cubicBezTo>
                      <a:pt x="941" y="243"/>
                      <a:pt x="929" y="338"/>
                      <a:pt x="894" y="445"/>
                    </a:cubicBezTo>
                    <a:cubicBezTo>
                      <a:pt x="894" y="457"/>
                      <a:pt x="882" y="493"/>
                      <a:pt x="882" y="517"/>
                    </a:cubicBezTo>
                    <a:lnTo>
                      <a:pt x="834" y="695"/>
                    </a:lnTo>
                    <a:cubicBezTo>
                      <a:pt x="822" y="779"/>
                      <a:pt x="810" y="862"/>
                      <a:pt x="786" y="957"/>
                    </a:cubicBezTo>
                    <a:cubicBezTo>
                      <a:pt x="751" y="1124"/>
                      <a:pt x="715" y="1290"/>
                      <a:pt x="691" y="1457"/>
                    </a:cubicBezTo>
                    <a:cubicBezTo>
                      <a:pt x="679" y="1552"/>
                      <a:pt x="679" y="1648"/>
                      <a:pt x="656" y="1743"/>
                    </a:cubicBezTo>
                    <a:cubicBezTo>
                      <a:pt x="644" y="1850"/>
                      <a:pt x="644" y="1981"/>
                      <a:pt x="632" y="2100"/>
                    </a:cubicBezTo>
                    <a:cubicBezTo>
                      <a:pt x="620" y="2148"/>
                      <a:pt x="620" y="2207"/>
                      <a:pt x="596" y="2243"/>
                    </a:cubicBezTo>
                    <a:cubicBezTo>
                      <a:pt x="584" y="2338"/>
                      <a:pt x="560" y="2410"/>
                      <a:pt x="536" y="2505"/>
                    </a:cubicBezTo>
                    <a:cubicBezTo>
                      <a:pt x="477" y="2719"/>
                      <a:pt x="441" y="2969"/>
                      <a:pt x="394" y="3207"/>
                    </a:cubicBezTo>
                    <a:cubicBezTo>
                      <a:pt x="334" y="3517"/>
                      <a:pt x="263" y="3815"/>
                      <a:pt x="203" y="4124"/>
                    </a:cubicBezTo>
                    <a:cubicBezTo>
                      <a:pt x="144" y="4422"/>
                      <a:pt x="96" y="4719"/>
                      <a:pt x="48" y="4993"/>
                    </a:cubicBezTo>
                    <a:cubicBezTo>
                      <a:pt x="24" y="5148"/>
                      <a:pt x="24" y="5422"/>
                      <a:pt x="1" y="5529"/>
                    </a:cubicBezTo>
                    <a:cubicBezTo>
                      <a:pt x="24" y="5553"/>
                      <a:pt x="36" y="5589"/>
                      <a:pt x="48" y="5589"/>
                    </a:cubicBezTo>
                    <a:cubicBezTo>
                      <a:pt x="144" y="5565"/>
                      <a:pt x="215" y="5470"/>
                      <a:pt x="239" y="5303"/>
                    </a:cubicBezTo>
                    <a:cubicBezTo>
                      <a:pt x="286" y="5112"/>
                      <a:pt x="322" y="4946"/>
                      <a:pt x="346" y="4779"/>
                    </a:cubicBezTo>
                    <a:cubicBezTo>
                      <a:pt x="382" y="4636"/>
                      <a:pt x="405" y="4458"/>
                      <a:pt x="453" y="4303"/>
                    </a:cubicBezTo>
                    <a:cubicBezTo>
                      <a:pt x="501" y="4160"/>
                      <a:pt x="525" y="3993"/>
                      <a:pt x="560" y="3827"/>
                    </a:cubicBezTo>
                    <a:cubicBezTo>
                      <a:pt x="584" y="3660"/>
                      <a:pt x="620" y="3481"/>
                      <a:pt x="644" y="3315"/>
                    </a:cubicBezTo>
                    <a:cubicBezTo>
                      <a:pt x="703" y="3005"/>
                      <a:pt x="798" y="2695"/>
                      <a:pt x="822" y="2386"/>
                    </a:cubicBezTo>
                    <a:cubicBezTo>
                      <a:pt x="822" y="2350"/>
                      <a:pt x="822" y="2314"/>
                      <a:pt x="834" y="2279"/>
                    </a:cubicBezTo>
                    <a:cubicBezTo>
                      <a:pt x="870" y="2088"/>
                      <a:pt x="917" y="1910"/>
                      <a:pt x="953" y="1731"/>
                    </a:cubicBezTo>
                    <a:cubicBezTo>
                      <a:pt x="989" y="1588"/>
                      <a:pt x="1013" y="1457"/>
                      <a:pt x="1037" y="1326"/>
                    </a:cubicBezTo>
                    <a:cubicBezTo>
                      <a:pt x="1072" y="1029"/>
                      <a:pt x="1072" y="743"/>
                      <a:pt x="1132" y="445"/>
                    </a:cubicBezTo>
                    <a:lnTo>
                      <a:pt x="1132" y="398"/>
                    </a:lnTo>
                    <a:cubicBezTo>
                      <a:pt x="1132" y="302"/>
                      <a:pt x="1132" y="195"/>
                      <a:pt x="1120" y="88"/>
                    </a:cubicBezTo>
                    <a:cubicBezTo>
                      <a:pt x="1112" y="30"/>
                      <a:pt x="1103" y="0"/>
                      <a:pt x="10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5"/>
              <p:cNvSpPr/>
              <p:nvPr/>
            </p:nvSpPr>
            <p:spPr>
              <a:xfrm>
                <a:off x="1085850" y="4166850"/>
                <a:ext cx="52700" cy="80025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3201" extrusionOk="0">
                    <a:moveTo>
                      <a:pt x="1865" y="0"/>
                    </a:moveTo>
                    <a:cubicBezTo>
                      <a:pt x="1833" y="0"/>
                      <a:pt x="1806" y="45"/>
                      <a:pt x="1798" y="114"/>
                    </a:cubicBezTo>
                    <a:cubicBezTo>
                      <a:pt x="1798" y="197"/>
                      <a:pt x="1786" y="305"/>
                      <a:pt x="1786" y="400"/>
                    </a:cubicBezTo>
                    <a:cubicBezTo>
                      <a:pt x="1786" y="495"/>
                      <a:pt x="1786" y="614"/>
                      <a:pt x="1798" y="733"/>
                    </a:cubicBezTo>
                    <a:cubicBezTo>
                      <a:pt x="1810" y="817"/>
                      <a:pt x="1810" y="888"/>
                      <a:pt x="1822" y="959"/>
                    </a:cubicBezTo>
                    <a:cubicBezTo>
                      <a:pt x="1857" y="1150"/>
                      <a:pt x="1881" y="1352"/>
                      <a:pt x="1893" y="1543"/>
                    </a:cubicBezTo>
                    <a:lnTo>
                      <a:pt x="1893" y="1745"/>
                    </a:lnTo>
                    <a:cubicBezTo>
                      <a:pt x="1881" y="1793"/>
                      <a:pt x="1881" y="1852"/>
                      <a:pt x="1881" y="1912"/>
                    </a:cubicBezTo>
                    <a:cubicBezTo>
                      <a:pt x="1869" y="2079"/>
                      <a:pt x="1834" y="2257"/>
                      <a:pt x="1834" y="2412"/>
                    </a:cubicBezTo>
                    <a:cubicBezTo>
                      <a:pt x="1834" y="2448"/>
                      <a:pt x="1822" y="2495"/>
                      <a:pt x="1810" y="2519"/>
                    </a:cubicBezTo>
                    <a:cubicBezTo>
                      <a:pt x="1810" y="2567"/>
                      <a:pt x="1798" y="2614"/>
                      <a:pt x="1786" y="2662"/>
                    </a:cubicBezTo>
                    <a:cubicBezTo>
                      <a:pt x="1762" y="2698"/>
                      <a:pt x="1750" y="2757"/>
                      <a:pt x="1738" y="2793"/>
                    </a:cubicBezTo>
                    <a:cubicBezTo>
                      <a:pt x="1720" y="2802"/>
                      <a:pt x="1716" y="2825"/>
                      <a:pt x="1710" y="2825"/>
                    </a:cubicBezTo>
                    <a:cubicBezTo>
                      <a:pt x="1708" y="2825"/>
                      <a:pt x="1705" y="2823"/>
                      <a:pt x="1703" y="2817"/>
                    </a:cubicBezTo>
                    <a:lnTo>
                      <a:pt x="1548" y="2817"/>
                    </a:lnTo>
                    <a:cubicBezTo>
                      <a:pt x="1429" y="2817"/>
                      <a:pt x="1322" y="2841"/>
                      <a:pt x="1214" y="2841"/>
                    </a:cubicBezTo>
                    <a:cubicBezTo>
                      <a:pt x="1167" y="2853"/>
                      <a:pt x="1107" y="2853"/>
                      <a:pt x="1072" y="2853"/>
                    </a:cubicBezTo>
                    <a:cubicBezTo>
                      <a:pt x="976" y="2864"/>
                      <a:pt x="869" y="2864"/>
                      <a:pt x="786" y="2876"/>
                    </a:cubicBezTo>
                    <a:cubicBezTo>
                      <a:pt x="619" y="2900"/>
                      <a:pt x="441" y="2924"/>
                      <a:pt x="274" y="2960"/>
                    </a:cubicBezTo>
                    <a:cubicBezTo>
                      <a:pt x="214" y="2960"/>
                      <a:pt x="155" y="2983"/>
                      <a:pt x="95" y="3019"/>
                    </a:cubicBezTo>
                    <a:cubicBezTo>
                      <a:pt x="12" y="3043"/>
                      <a:pt x="0" y="3091"/>
                      <a:pt x="24" y="3138"/>
                    </a:cubicBezTo>
                    <a:cubicBezTo>
                      <a:pt x="60" y="3174"/>
                      <a:pt x="131" y="3198"/>
                      <a:pt x="214" y="3198"/>
                    </a:cubicBezTo>
                    <a:cubicBezTo>
                      <a:pt x="244" y="3199"/>
                      <a:pt x="274" y="3200"/>
                      <a:pt x="305" y="3200"/>
                    </a:cubicBezTo>
                    <a:cubicBezTo>
                      <a:pt x="491" y="3200"/>
                      <a:pt x="683" y="3172"/>
                      <a:pt x="857" y="3162"/>
                    </a:cubicBezTo>
                    <a:cubicBezTo>
                      <a:pt x="976" y="3150"/>
                      <a:pt x="1107" y="3138"/>
                      <a:pt x="1226" y="3114"/>
                    </a:cubicBezTo>
                    <a:cubicBezTo>
                      <a:pt x="1393" y="3103"/>
                      <a:pt x="1560" y="3079"/>
                      <a:pt x="1726" y="3055"/>
                    </a:cubicBezTo>
                    <a:cubicBezTo>
                      <a:pt x="1786" y="3043"/>
                      <a:pt x="1857" y="3031"/>
                      <a:pt x="1869" y="3019"/>
                    </a:cubicBezTo>
                    <a:cubicBezTo>
                      <a:pt x="1869" y="3019"/>
                      <a:pt x="1881" y="3019"/>
                      <a:pt x="1881" y="2995"/>
                    </a:cubicBezTo>
                    <a:lnTo>
                      <a:pt x="1881" y="2972"/>
                    </a:lnTo>
                    <a:cubicBezTo>
                      <a:pt x="1881" y="2960"/>
                      <a:pt x="1905" y="2936"/>
                      <a:pt x="1905" y="2924"/>
                    </a:cubicBezTo>
                    <a:cubicBezTo>
                      <a:pt x="1917" y="2864"/>
                      <a:pt x="1917" y="2853"/>
                      <a:pt x="1929" y="2817"/>
                    </a:cubicBezTo>
                    <a:cubicBezTo>
                      <a:pt x="2036" y="2483"/>
                      <a:pt x="2060" y="2138"/>
                      <a:pt x="2096" y="1793"/>
                    </a:cubicBezTo>
                    <a:cubicBezTo>
                      <a:pt x="2107" y="1531"/>
                      <a:pt x="2084" y="1257"/>
                      <a:pt x="2036" y="1007"/>
                    </a:cubicBezTo>
                    <a:cubicBezTo>
                      <a:pt x="1988" y="721"/>
                      <a:pt x="1941" y="436"/>
                      <a:pt x="1929" y="174"/>
                    </a:cubicBezTo>
                    <a:lnTo>
                      <a:pt x="1929" y="102"/>
                    </a:lnTo>
                    <a:cubicBezTo>
                      <a:pt x="1929" y="78"/>
                      <a:pt x="1929" y="55"/>
                      <a:pt x="1917" y="43"/>
                    </a:cubicBezTo>
                    <a:cubicBezTo>
                      <a:pt x="1900" y="13"/>
                      <a:pt x="1882" y="0"/>
                      <a:pt x="18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5"/>
              <p:cNvSpPr/>
              <p:nvPr/>
            </p:nvSpPr>
            <p:spPr>
              <a:xfrm>
                <a:off x="1011425" y="4242875"/>
                <a:ext cx="690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463" extrusionOk="0">
                    <a:moveTo>
                      <a:pt x="2409" y="0"/>
                    </a:moveTo>
                    <a:cubicBezTo>
                      <a:pt x="2355" y="0"/>
                      <a:pt x="2299" y="4"/>
                      <a:pt x="2239" y="14"/>
                    </a:cubicBezTo>
                    <a:cubicBezTo>
                      <a:pt x="2167" y="26"/>
                      <a:pt x="2096" y="26"/>
                      <a:pt x="2025" y="26"/>
                    </a:cubicBezTo>
                    <a:lnTo>
                      <a:pt x="1810" y="26"/>
                    </a:lnTo>
                    <a:cubicBezTo>
                      <a:pt x="1727" y="26"/>
                      <a:pt x="1667" y="50"/>
                      <a:pt x="1584" y="50"/>
                    </a:cubicBezTo>
                    <a:cubicBezTo>
                      <a:pt x="1382" y="62"/>
                      <a:pt x="1155" y="62"/>
                      <a:pt x="953" y="73"/>
                    </a:cubicBezTo>
                    <a:cubicBezTo>
                      <a:pt x="917" y="73"/>
                      <a:pt x="905" y="97"/>
                      <a:pt x="858" y="109"/>
                    </a:cubicBezTo>
                    <a:lnTo>
                      <a:pt x="370" y="145"/>
                    </a:lnTo>
                    <a:cubicBezTo>
                      <a:pt x="250" y="145"/>
                      <a:pt x="143" y="181"/>
                      <a:pt x="120" y="252"/>
                    </a:cubicBezTo>
                    <a:cubicBezTo>
                      <a:pt x="120" y="264"/>
                      <a:pt x="84" y="288"/>
                      <a:pt x="72" y="300"/>
                    </a:cubicBezTo>
                    <a:cubicBezTo>
                      <a:pt x="0" y="359"/>
                      <a:pt x="12" y="407"/>
                      <a:pt x="131" y="431"/>
                    </a:cubicBezTo>
                    <a:cubicBezTo>
                      <a:pt x="214" y="453"/>
                      <a:pt x="300" y="462"/>
                      <a:pt x="387" y="462"/>
                    </a:cubicBezTo>
                    <a:cubicBezTo>
                      <a:pt x="487" y="462"/>
                      <a:pt x="589" y="450"/>
                      <a:pt x="691" y="431"/>
                    </a:cubicBezTo>
                    <a:cubicBezTo>
                      <a:pt x="810" y="407"/>
                      <a:pt x="953" y="383"/>
                      <a:pt x="1084" y="371"/>
                    </a:cubicBezTo>
                    <a:lnTo>
                      <a:pt x="1489" y="323"/>
                    </a:lnTo>
                    <a:cubicBezTo>
                      <a:pt x="1703" y="300"/>
                      <a:pt x="1917" y="288"/>
                      <a:pt x="2144" y="252"/>
                    </a:cubicBezTo>
                    <a:cubicBezTo>
                      <a:pt x="2298" y="228"/>
                      <a:pt x="2477" y="193"/>
                      <a:pt x="2644" y="181"/>
                    </a:cubicBezTo>
                    <a:cubicBezTo>
                      <a:pt x="2715" y="169"/>
                      <a:pt x="2751" y="133"/>
                      <a:pt x="2751" y="109"/>
                    </a:cubicBezTo>
                    <a:cubicBezTo>
                      <a:pt x="2763" y="62"/>
                      <a:pt x="2715" y="14"/>
                      <a:pt x="2620" y="14"/>
                    </a:cubicBezTo>
                    <a:cubicBezTo>
                      <a:pt x="2551" y="7"/>
                      <a:pt x="2482" y="0"/>
                      <a:pt x="2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5"/>
              <p:cNvSpPr/>
              <p:nvPr/>
            </p:nvSpPr>
            <p:spPr>
              <a:xfrm>
                <a:off x="1156975" y="3960900"/>
                <a:ext cx="9250" cy="373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495" extrusionOk="0">
                    <a:moveTo>
                      <a:pt x="284" y="156"/>
                    </a:moveTo>
                    <a:cubicBezTo>
                      <a:pt x="286" y="156"/>
                      <a:pt x="288" y="156"/>
                      <a:pt x="292" y="158"/>
                    </a:cubicBezTo>
                    <a:lnTo>
                      <a:pt x="292" y="158"/>
                    </a:lnTo>
                    <a:cubicBezTo>
                      <a:pt x="288" y="166"/>
                      <a:pt x="286" y="174"/>
                      <a:pt x="286" y="184"/>
                    </a:cubicBezTo>
                    <a:cubicBezTo>
                      <a:pt x="278" y="167"/>
                      <a:pt x="275" y="156"/>
                      <a:pt x="284" y="156"/>
                    </a:cubicBezTo>
                    <a:close/>
                    <a:moveTo>
                      <a:pt x="223" y="1"/>
                    </a:moveTo>
                    <a:cubicBezTo>
                      <a:pt x="193" y="1"/>
                      <a:pt x="164" y="56"/>
                      <a:pt x="143" y="137"/>
                    </a:cubicBezTo>
                    <a:cubicBezTo>
                      <a:pt x="96" y="268"/>
                      <a:pt x="84" y="434"/>
                      <a:pt x="60" y="601"/>
                    </a:cubicBezTo>
                    <a:cubicBezTo>
                      <a:pt x="48" y="815"/>
                      <a:pt x="36" y="1030"/>
                      <a:pt x="24" y="1256"/>
                    </a:cubicBezTo>
                    <a:cubicBezTo>
                      <a:pt x="1" y="1339"/>
                      <a:pt x="24" y="1494"/>
                      <a:pt x="60" y="1494"/>
                    </a:cubicBezTo>
                    <a:cubicBezTo>
                      <a:pt x="96" y="1494"/>
                      <a:pt x="155" y="1494"/>
                      <a:pt x="191" y="1458"/>
                    </a:cubicBezTo>
                    <a:cubicBezTo>
                      <a:pt x="203" y="1435"/>
                      <a:pt x="227" y="1339"/>
                      <a:pt x="251" y="1280"/>
                    </a:cubicBezTo>
                    <a:cubicBezTo>
                      <a:pt x="274" y="1173"/>
                      <a:pt x="274" y="1089"/>
                      <a:pt x="286" y="982"/>
                    </a:cubicBezTo>
                    <a:cubicBezTo>
                      <a:pt x="310" y="935"/>
                      <a:pt x="310" y="875"/>
                      <a:pt x="322" y="839"/>
                    </a:cubicBezTo>
                    <a:cubicBezTo>
                      <a:pt x="370" y="577"/>
                      <a:pt x="322" y="363"/>
                      <a:pt x="322" y="89"/>
                    </a:cubicBezTo>
                    <a:cubicBezTo>
                      <a:pt x="316" y="115"/>
                      <a:pt x="306" y="130"/>
                      <a:pt x="298" y="144"/>
                    </a:cubicBezTo>
                    <a:lnTo>
                      <a:pt x="298" y="144"/>
                    </a:lnTo>
                    <a:cubicBezTo>
                      <a:pt x="297" y="70"/>
                      <a:pt x="283" y="17"/>
                      <a:pt x="239" y="6"/>
                    </a:cubicBezTo>
                    <a:cubicBezTo>
                      <a:pt x="233" y="2"/>
                      <a:pt x="228" y="1"/>
                      <a:pt x="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5"/>
              <p:cNvSpPr/>
              <p:nvPr/>
            </p:nvSpPr>
            <p:spPr>
              <a:xfrm>
                <a:off x="1129900" y="4146300"/>
                <a:ext cx="5375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8" extrusionOk="0">
                    <a:moveTo>
                      <a:pt x="147" y="1"/>
                    </a:moveTo>
                    <a:cubicBezTo>
                      <a:pt x="136" y="1"/>
                      <a:pt x="123" y="10"/>
                      <a:pt x="107" y="31"/>
                    </a:cubicBezTo>
                    <a:cubicBezTo>
                      <a:pt x="60" y="91"/>
                      <a:pt x="24" y="162"/>
                      <a:pt x="24" y="281"/>
                    </a:cubicBezTo>
                    <a:cubicBezTo>
                      <a:pt x="0" y="365"/>
                      <a:pt x="24" y="412"/>
                      <a:pt x="48" y="460"/>
                    </a:cubicBezTo>
                    <a:cubicBezTo>
                      <a:pt x="56" y="465"/>
                      <a:pt x="63" y="468"/>
                      <a:pt x="70" y="468"/>
                    </a:cubicBezTo>
                    <a:cubicBezTo>
                      <a:pt x="95" y="468"/>
                      <a:pt x="115" y="440"/>
                      <a:pt x="143" y="412"/>
                    </a:cubicBezTo>
                    <a:cubicBezTo>
                      <a:pt x="203" y="341"/>
                      <a:pt x="214" y="174"/>
                      <a:pt x="179" y="43"/>
                    </a:cubicBezTo>
                    <a:cubicBezTo>
                      <a:pt x="172" y="16"/>
                      <a:pt x="162" y="1"/>
                      <a:pt x="1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5"/>
              <p:cNvSpPr/>
              <p:nvPr/>
            </p:nvSpPr>
            <p:spPr>
              <a:xfrm>
                <a:off x="1237950" y="3940950"/>
                <a:ext cx="9050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860" extrusionOk="0">
                    <a:moveTo>
                      <a:pt x="12" y="1"/>
                    </a:moveTo>
                    <a:cubicBezTo>
                      <a:pt x="8" y="1"/>
                      <a:pt x="4" y="2"/>
                      <a:pt x="0" y="6"/>
                    </a:cubicBezTo>
                    <a:cubicBezTo>
                      <a:pt x="24" y="42"/>
                      <a:pt x="48" y="66"/>
                      <a:pt x="60" y="101"/>
                    </a:cubicBezTo>
                    <a:cubicBezTo>
                      <a:pt x="60" y="161"/>
                      <a:pt x="83" y="185"/>
                      <a:pt x="119" y="209"/>
                    </a:cubicBezTo>
                    <a:cubicBezTo>
                      <a:pt x="155" y="232"/>
                      <a:pt x="203" y="244"/>
                      <a:pt x="250" y="280"/>
                    </a:cubicBezTo>
                    <a:cubicBezTo>
                      <a:pt x="357" y="363"/>
                      <a:pt x="453" y="423"/>
                      <a:pt x="572" y="470"/>
                    </a:cubicBezTo>
                    <a:cubicBezTo>
                      <a:pt x="595" y="470"/>
                      <a:pt x="619" y="482"/>
                      <a:pt x="631" y="482"/>
                    </a:cubicBezTo>
                    <a:cubicBezTo>
                      <a:pt x="726" y="506"/>
                      <a:pt x="822" y="482"/>
                      <a:pt x="869" y="566"/>
                    </a:cubicBezTo>
                    <a:cubicBezTo>
                      <a:pt x="869" y="578"/>
                      <a:pt x="893" y="578"/>
                      <a:pt x="905" y="578"/>
                    </a:cubicBezTo>
                    <a:cubicBezTo>
                      <a:pt x="965" y="601"/>
                      <a:pt x="1024" y="625"/>
                      <a:pt x="1084" y="649"/>
                    </a:cubicBezTo>
                    <a:cubicBezTo>
                      <a:pt x="1119" y="661"/>
                      <a:pt x="1143" y="661"/>
                      <a:pt x="1167" y="685"/>
                    </a:cubicBezTo>
                    <a:cubicBezTo>
                      <a:pt x="1274" y="720"/>
                      <a:pt x="1381" y="744"/>
                      <a:pt x="1488" y="756"/>
                    </a:cubicBezTo>
                    <a:cubicBezTo>
                      <a:pt x="1560" y="768"/>
                      <a:pt x="1619" y="804"/>
                      <a:pt x="1691" y="804"/>
                    </a:cubicBezTo>
                    <a:cubicBezTo>
                      <a:pt x="1786" y="816"/>
                      <a:pt x="1881" y="816"/>
                      <a:pt x="1977" y="816"/>
                    </a:cubicBezTo>
                    <a:cubicBezTo>
                      <a:pt x="2012" y="816"/>
                      <a:pt x="2036" y="816"/>
                      <a:pt x="2060" y="828"/>
                    </a:cubicBezTo>
                    <a:cubicBezTo>
                      <a:pt x="2115" y="850"/>
                      <a:pt x="2176" y="859"/>
                      <a:pt x="2238" y="859"/>
                    </a:cubicBezTo>
                    <a:cubicBezTo>
                      <a:pt x="2309" y="859"/>
                      <a:pt x="2383" y="847"/>
                      <a:pt x="2453" y="828"/>
                    </a:cubicBezTo>
                    <a:cubicBezTo>
                      <a:pt x="2524" y="816"/>
                      <a:pt x="2584" y="816"/>
                      <a:pt x="2655" y="804"/>
                    </a:cubicBezTo>
                    <a:lnTo>
                      <a:pt x="2881" y="804"/>
                    </a:lnTo>
                    <a:cubicBezTo>
                      <a:pt x="2968" y="813"/>
                      <a:pt x="3055" y="831"/>
                      <a:pt x="3141" y="831"/>
                    </a:cubicBezTo>
                    <a:cubicBezTo>
                      <a:pt x="3162" y="831"/>
                      <a:pt x="3182" y="830"/>
                      <a:pt x="3203" y="828"/>
                    </a:cubicBezTo>
                    <a:cubicBezTo>
                      <a:pt x="3239" y="828"/>
                      <a:pt x="3274" y="816"/>
                      <a:pt x="3322" y="816"/>
                    </a:cubicBezTo>
                    <a:cubicBezTo>
                      <a:pt x="3370" y="816"/>
                      <a:pt x="3441" y="816"/>
                      <a:pt x="3501" y="804"/>
                    </a:cubicBezTo>
                    <a:cubicBezTo>
                      <a:pt x="3524" y="804"/>
                      <a:pt x="3560" y="780"/>
                      <a:pt x="3584" y="768"/>
                    </a:cubicBezTo>
                    <a:cubicBezTo>
                      <a:pt x="3620" y="756"/>
                      <a:pt x="3620" y="720"/>
                      <a:pt x="3596" y="697"/>
                    </a:cubicBezTo>
                    <a:cubicBezTo>
                      <a:pt x="3584" y="661"/>
                      <a:pt x="3620" y="661"/>
                      <a:pt x="3596" y="649"/>
                    </a:cubicBezTo>
                    <a:cubicBezTo>
                      <a:pt x="3596" y="637"/>
                      <a:pt x="3584" y="637"/>
                      <a:pt x="3584" y="637"/>
                    </a:cubicBezTo>
                    <a:cubicBezTo>
                      <a:pt x="3512" y="625"/>
                      <a:pt x="3453" y="601"/>
                      <a:pt x="3381" y="601"/>
                    </a:cubicBezTo>
                    <a:lnTo>
                      <a:pt x="3036" y="601"/>
                    </a:lnTo>
                    <a:cubicBezTo>
                      <a:pt x="2917" y="601"/>
                      <a:pt x="2810" y="601"/>
                      <a:pt x="2691" y="590"/>
                    </a:cubicBezTo>
                    <a:cubicBezTo>
                      <a:pt x="2643" y="590"/>
                      <a:pt x="2619" y="578"/>
                      <a:pt x="2572" y="578"/>
                    </a:cubicBezTo>
                    <a:cubicBezTo>
                      <a:pt x="2524" y="566"/>
                      <a:pt x="2465" y="566"/>
                      <a:pt x="2429" y="566"/>
                    </a:cubicBezTo>
                    <a:cubicBezTo>
                      <a:pt x="2381" y="566"/>
                      <a:pt x="2346" y="542"/>
                      <a:pt x="2310" y="542"/>
                    </a:cubicBezTo>
                    <a:lnTo>
                      <a:pt x="2155" y="542"/>
                    </a:lnTo>
                    <a:cubicBezTo>
                      <a:pt x="2036" y="530"/>
                      <a:pt x="1917" y="518"/>
                      <a:pt x="1786" y="518"/>
                    </a:cubicBezTo>
                    <a:cubicBezTo>
                      <a:pt x="1766" y="520"/>
                      <a:pt x="1747" y="521"/>
                      <a:pt x="1727" y="521"/>
                    </a:cubicBezTo>
                    <a:cubicBezTo>
                      <a:pt x="1640" y="521"/>
                      <a:pt x="1552" y="502"/>
                      <a:pt x="1465" y="482"/>
                    </a:cubicBezTo>
                    <a:cubicBezTo>
                      <a:pt x="1334" y="459"/>
                      <a:pt x="1203" y="447"/>
                      <a:pt x="1072" y="399"/>
                    </a:cubicBezTo>
                    <a:cubicBezTo>
                      <a:pt x="1060" y="387"/>
                      <a:pt x="1024" y="387"/>
                      <a:pt x="1012" y="387"/>
                    </a:cubicBezTo>
                    <a:cubicBezTo>
                      <a:pt x="917" y="363"/>
                      <a:pt x="845" y="339"/>
                      <a:pt x="774" y="292"/>
                    </a:cubicBezTo>
                    <a:cubicBezTo>
                      <a:pt x="691" y="232"/>
                      <a:pt x="619" y="209"/>
                      <a:pt x="548" y="173"/>
                    </a:cubicBezTo>
                    <a:cubicBezTo>
                      <a:pt x="464" y="125"/>
                      <a:pt x="357" y="101"/>
                      <a:pt x="262" y="66"/>
                    </a:cubicBezTo>
                    <a:cubicBezTo>
                      <a:pt x="238" y="54"/>
                      <a:pt x="203" y="54"/>
                      <a:pt x="179" y="42"/>
                    </a:cubicBezTo>
                    <a:cubicBezTo>
                      <a:pt x="131" y="30"/>
                      <a:pt x="83" y="30"/>
                      <a:pt x="48" y="6"/>
                    </a:cubicBezTo>
                    <a:cubicBezTo>
                      <a:pt x="32" y="6"/>
                      <a:pt x="21" y="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5"/>
              <p:cNvSpPr/>
              <p:nvPr/>
            </p:nvSpPr>
            <p:spPr>
              <a:xfrm>
                <a:off x="1160550" y="3926800"/>
                <a:ext cx="762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989" extrusionOk="0">
                    <a:moveTo>
                      <a:pt x="2096" y="1"/>
                    </a:moveTo>
                    <a:cubicBezTo>
                      <a:pt x="1953" y="60"/>
                      <a:pt x="1810" y="96"/>
                      <a:pt x="1667" y="143"/>
                    </a:cubicBezTo>
                    <a:cubicBezTo>
                      <a:pt x="1667" y="143"/>
                      <a:pt x="1655" y="155"/>
                      <a:pt x="1632" y="155"/>
                    </a:cubicBezTo>
                    <a:cubicBezTo>
                      <a:pt x="1572" y="179"/>
                      <a:pt x="1513" y="203"/>
                      <a:pt x="1453" y="215"/>
                    </a:cubicBezTo>
                    <a:cubicBezTo>
                      <a:pt x="1429" y="239"/>
                      <a:pt x="1382" y="239"/>
                      <a:pt x="1358" y="251"/>
                    </a:cubicBezTo>
                    <a:cubicBezTo>
                      <a:pt x="1310" y="263"/>
                      <a:pt x="1263" y="298"/>
                      <a:pt x="1215" y="310"/>
                    </a:cubicBezTo>
                    <a:cubicBezTo>
                      <a:pt x="1155" y="334"/>
                      <a:pt x="1120" y="358"/>
                      <a:pt x="1060" y="382"/>
                    </a:cubicBezTo>
                    <a:cubicBezTo>
                      <a:pt x="1024" y="394"/>
                      <a:pt x="1013" y="405"/>
                      <a:pt x="977" y="429"/>
                    </a:cubicBezTo>
                    <a:cubicBezTo>
                      <a:pt x="893" y="465"/>
                      <a:pt x="786" y="501"/>
                      <a:pt x="703" y="548"/>
                    </a:cubicBezTo>
                    <a:cubicBezTo>
                      <a:pt x="643" y="560"/>
                      <a:pt x="560" y="584"/>
                      <a:pt x="501" y="608"/>
                    </a:cubicBezTo>
                    <a:cubicBezTo>
                      <a:pt x="441" y="620"/>
                      <a:pt x="381" y="620"/>
                      <a:pt x="322" y="632"/>
                    </a:cubicBezTo>
                    <a:cubicBezTo>
                      <a:pt x="298" y="632"/>
                      <a:pt x="262" y="655"/>
                      <a:pt x="251" y="655"/>
                    </a:cubicBezTo>
                    <a:cubicBezTo>
                      <a:pt x="179" y="667"/>
                      <a:pt x="108" y="691"/>
                      <a:pt x="48" y="751"/>
                    </a:cubicBezTo>
                    <a:cubicBezTo>
                      <a:pt x="0" y="786"/>
                      <a:pt x="0" y="858"/>
                      <a:pt x="48" y="929"/>
                    </a:cubicBezTo>
                    <a:cubicBezTo>
                      <a:pt x="60" y="965"/>
                      <a:pt x="72" y="977"/>
                      <a:pt x="108" y="977"/>
                    </a:cubicBezTo>
                    <a:cubicBezTo>
                      <a:pt x="131" y="989"/>
                      <a:pt x="179" y="989"/>
                      <a:pt x="203" y="989"/>
                    </a:cubicBezTo>
                    <a:cubicBezTo>
                      <a:pt x="239" y="989"/>
                      <a:pt x="262" y="989"/>
                      <a:pt x="286" y="977"/>
                    </a:cubicBezTo>
                    <a:cubicBezTo>
                      <a:pt x="358" y="929"/>
                      <a:pt x="465" y="917"/>
                      <a:pt x="524" y="834"/>
                    </a:cubicBezTo>
                    <a:cubicBezTo>
                      <a:pt x="524" y="810"/>
                      <a:pt x="536" y="810"/>
                      <a:pt x="536" y="810"/>
                    </a:cubicBezTo>
                    <a:cubicBezTo>
                      <a:pt x="620" y="775"/>
                      <a:pt x="703" y="703"/>
                      <a:pt x="774" y="667"/>
                    </a:cubicBezTo>
                    <a:cubicBezTo>
                      <a:pt x="786" y="655"/>
                      <a:pt x="834" y="632"/>
                      <a:pt x="858" y="632"/>
                    </a:cubicBezTo>
                    <a:cubicBezTo>
                      <a:pt x="893" y="632"/>
                      <a:pt x="917" y="632"/>
                      <a:pt x="953" y="620"/>
                    </a:cubicBezTo>
                    <a:cubicBezTo>
                      <a:pt x="1013" y="608"/>
                      <a:pt x="1060" y="596"/>
                      <a:pt x="1120" y="572"/>
                    </a:cubicBezTo>
                    <a:cubicBezTo>
                      <a:pt x="1179" y="560"/>
                      <a:pt x="1239" y="548"/>
                      <a:pt x="1274" y="513"/>
                    </a:cubicBezTo>
                    <a:cubicBezTo>
                      <a:pt x="1298" y="501"/>
                      <a:pt x="1310" y="501"/>
                      <a:pt x="1322" y="501"/>
                    </a:cubicBezTo>
                    <a:cubicBezTo>
                      <a:pt x="1382" y="489"/>
                      <a:pt x="1477" y="453"/>
                      <a:pt x="1536" y="441"/>
                    </a:cubicBezTo>
                    <a:cubicBezTo>
                      <a:pt x="1620" y="405"/>
                      <a:pt x="1691" y="382"/>
                      <a:pt x="1786" y="358"/>
                    </a:cubicBezTo>
                    <a:cubicBezTo>
                      <a:pt x="1846" y="334"/>
                      <a:pt x="1905" y="310"/>
                      <a:pt x="1965" y="298"/>
                    </a:cubicBezTo>
                    <a:cubicBezTo>
                      <a:pt x="1989" y="274"/>
                      <a:pt x="2025" y="274"/>
                      <a:pt x="2048" y="263"/>
                    </a:cubicBezTo>
                    <a:cubicBezTo>
                      <a:pt x="2060" y="251"/>
                      <a:pt x="2084" y="251"/>
                      <a:pt x="2084" y="251"/>
                    </a:cubicBezTo>
                    <a:lnTo>
                      <a:pt x="2096" y="251"/>
                    </a:lnTo>
                    <a:lnTo>
                      <a:pt x="2108" y="263"/>
                    </a:lnTo>
                    <a:lnTo>
                      <a:pt x="2132" y="274"/>
                    </a:lnTo>
                    <a:cubicBezTo>
                      <a:pt x="2144" y="274"/>
                      <a:pt x="2144" y="298"/>
                      <a:pt x="2156" y="298"/>
                    </a:cubicBezTo>
                    <a:cubicBezTo>
                      <a:pt x="2191" y="310"/>
                      <a:pt x="2203" y="310"/>
                      <a:pt x="2215" y="322"/>
                    </a:cubicBezTo>
                    <a:cubicBezTo>
                      <a:pt x="2251" y="358"/>
                      <a:pt x="2286" y="370"/>
                      <a:pt x="2322" y="382"/>
                    </a:cubicBezTo>
                    <a:cubicBezTo>
                      <a:pt x="2394" y="417"/>
                      <a:pt x="2465" y="453"/>
                      <a:pt x="2548" y="489"/>
                    </a:cubicBezTo>
                    <a:cubicBezTo>
                      <a:pt x="2560" y="501"/>
                      <a:pt x="2584" y="501"/>
                      <a:pt x="2596" y="501"/>
                    </a:cubicBezTo>
                    <a:cubicBezTo>
                      <a:pt x="2679" y="501"/>
                      <a:pt x="2727" y="536"/>
                      <a:pt x="2775" y="560"/>
                    </a:cubicBezTo>
                    <a:cubicBezTo>
                      <a:pt x="2810" y="596"/>
                      <a:pt x="2846" y="608"/>
                      <a:pt x="2870" y="620"/>
                    </a:cubicBezTo>
                    <a:cubicBezTo>
                      <a:pt x="2891" y="632"/>
                      <a:pt x="2910" y="637"/>
                      <a:pt x="2929" y="637"/>
                    </a:cubicBezTo>
                    <a:cubicBezTo>
                      <a:pt x="2966" y="637"/>
                      <a:pt x="3002" y="619"/>
                      <a:pt x="3048" y="596"/>
                    </a:cubicBezTo>
                    <a:cubicBezTo>
                      <a:pt x="3025" y="548"/>
                      <a:pt x="2989" y="501"/>
                      <a:pt x="2929" y="489"/>
                    </a:cubicBezTo>
                    <a:cubicBezTo>
                      <a:pt x="2822" y="453"/>
                      <a:pt x="2751" y="370"/>
                      <a:pt x="2667" y="322"/>
                    </a:cubicBezTo>
                    <a:cubicBezTo>
                      <a:pt x="2620" y="298"/>
                      <a:pt x="2572" y="251"/>
                      <a:pt x="2513" y="215"/>
                    </a:cubicBezTo>
                    <a:cubicBezTo>
                      <a:pt x="2453" y="191"/>
                      <a:pt x="2382" y="143"/>
                      <a:pt x="2322" y="108"/>
                    </a:cubicBezTo>
                    <a:cubicBezTo>
                      <a:pt x="2251" y="72"/>
                      <a:pt x="2167" y="36"/>
                      <a:pt x="20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5"/>
              <p:cNvSpPr/>
              <p:nvPr/>
            </p:nvSpPr>
            <p:spPr>
              <a:xfrm>
                <a:off x="1024050" y="4009525"/>
                <a:ext cx="37700" cy="1822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7290" extrusionOk="0">
                    <a:moveTo>
                      <a:pt x="132" y="1"/>
                    </a:moveTo>
                    <a:cubicBezTo>
                      <a:pt x="7" y="1"/>
                      <a:pt x="1" y="119"/>
                      <a:pt x="115" y="335"/>
                    </a:cubicBezTo>
                    <a:cubicBezTo>
                      <a:pt x="126" y="359"/>
                      <a:pt x="162" y="394"/>
                      <a:pt x="174" y="418"/>
                    </a:cubicBezTo>
                    <a:cubicBezTo>
                      <a:pt x="317" y="668"/>
                      <a:pt x="472" y="918"/>
                      <a:pt x="615" y="1156"/>
                    </a:cubicBezTo>
                    <a:lnTo>
                      <a:pt x="853" y="1537"/>
                    </a:lnTo>
                    <a:lnTo>
                      <a:pt x="853" y="1549"/>
                    </a:lnTo>
                    <a:lnTo>
                      <a:pt x="853" y="1609"/>
                    </a:lnTo>
                    <a:lnTo>
                      <a:pt x="853" y="1752"/>
                    </a:lnTo>
                    <a:lnTo>
                      <a:pt x="853" y="2192"/>
                    </a:lnTo>
                    <a:cubicBezTo>
                      <a:pt x="853" y="2419"/>
                      <a:pt x="888" y="2645"/>
                      <a:pt x="900" y="2859"/>
                    </a:cubicBezTo>
                    <a:cubicBezTo>
                      <a:pt x="912" y="3026"/>
                      <a:pt x="936" y="3181"/>
                      <a:pt x="960" y="3335"/>
                    </a:cubicBezTo>
                    <a:cubicBezTo>
                      <a:pt x="960" y="3395"/>
                      <a:pt x="972" y="3442"/>
                      <a:pt x="972" y="3502"/>
                    </a:cubicBezTo>
                    <a:cubicBezTo>
                      <a:pt x="996" y="3597"/>
                      <a:pt x="996" y="3692"/>
                      <a:pt x="1008" y="3788"/>
                    </a:cubicBezTo>
                    <a:cubicBezTo>
                      <a:pt x="1019" y="3919"/>
                      <a:pt x="1055" y="4050"/>
                      <a:pt x="1055" y="4193"/>
                    </a:cubicBezTo>
                    <a:cubicBezTo>
                      <a:pt x="1067" y="4395"/>
                      <a:pt x="1079" y="4585"/>
                      <a:pt x="1115" y="4800"/>
                    </a:cubicBezTo>
                    <a:cubicBezTo>
                      <a:pt x="1127" y="4907"/>
                      <a:pt x="1139" y="4990"/>
                      <a:pt x="1150" y="5086"/>
                    </a:cubicBezTo>
                    <a:cubicBezTo>
                      <a:pt x="1186" y="5359"/>
                      <a:pt x="1198" y="5657"/>
                      <a:pt x="1210" y="5943"/>
                    </a:cubicBezTo>
                    <a:cubicBezTo>
                      <a:pt x="1210" y="6062"/>
                      <a:pt x="1234" y="6169"/>
                      <a:pt x="1234" y="6288"/>
                    </a:cubicBezTo>
                    <a:cubicBezTo>
                      <a:pt x="1234" y="6526"/>
                      <a:pt x="1210" y="6764"/>
                      <a:pt x="1186" y="6991"/>
                    </a:cubicBezTo>
                    <a:cubicBezTo>
                      <a:pt x="1186" y="7050"/>
                      <a:pt x="1174" y="7110"/>
                      <a:pt x="1174" y="7145"/>
                    </a:cubicBezTo>
                    <a:cubicBezTo>
                      <a:pt x="1174" y="7193"/>
                      <a:pt x="1174" y="7229"/>
                      <a:pt x="1198" y="7241"/>
                    </a:cubicBezTo>
                    <a:cubicBezTo>
                      <a:pt x="1234" y="7252"/>
                      <a:pt x="1269" y="7264"/>
                      <a:pt x="1305" y="7288"/>
                    </a:cubicBezTo>
                    <a:cubicBezTo>
                      <a:pt x="1311" y="7289"/>
                      <a:pt x="1317" y="7290"/>
                      <a:pt x="1322" y="7290"/>
                    </a:cubicBezTo>
                    <a:cubicBezTo>
                      <a:pt x="1370" y="7290"/>
                      <a:pt x="1392" y="7241"/>
                      <a:pt x="1424" y="7133"/>
                    </a:cubicBezTo>
                    <a:cubicBezTo>
                      <a:pt x="1436" y="7062"/>
                      <a:pt x="1436" y="6967"/>
                      <a:pt x="1448" y="6895"/>
                    </a:cubicBezTo>
                    <a:cubicBezTo>
                      <a:pt x="1472" y="6788"/>
                      <a:pt x="1484" y="6705"/>
                      <a:pt x="1496" y="6598"/>
                    </a:cubicBezTo>
                    <a:cubicBezTo>
                      <a:pt x="1496" y="6479"/>
                      <a:pt x="1508" y="6371"/>
                      <a:pt x="1508" y="6252"/>
                    </a:cubicBezTo>
                    <a:cubicBezTo>
                      <a:pt x="1508" y="6109"/>
                      <a:pt x="1496" y="5978"/>
                      <a:pt x="1484" y="5824"/>
                    </a:cubicBezTo>
                    <a:cubicBezTo>
                      <a:pt x="1472" y="5764"/>
                      <a:pt x="1472" y="5693"/>
                      <a:pt x="1448" y="5633"/>
                    </a:cubicBezTo>
                    <a:cubicBezTo>
                      <a:pt x="1412" y="5467"/>
                      <a:pt x="1412" y="5288"/>
                      <a:pt x="1389" y="5121"/>
                    </a:cubicBezTo>
                    <a:cubicBezTo>
                      <a:pt x="1377" y="4919"/>
                      <a:pt x="1377" y="4728"/>
                      <a:pt x="1365" y="4514"/>
                    </a:cubicBezTo>
                    <a:cubicBezTo>
                      <a:pt x="1365" y="4454"/>
                      <a:pt x="1353" y="4395"/>
                      <a:pt x="1341" y="4347"/>
                    </a:cubicBezTo>
                    <a:cubicBezTo>
                      <a:pt x="1317" y="4276"/>
                      <a:pt x="1305" y="4204"/>
                      <a:pt x="1281" y="4145"/>
                    </a:cubicBezTo>
                    <a:cubicBezTo>
                      <a:pt x="1246" y="4085"/>
                      <a:pt x="1246" y="4014"/>
                      <a:pt x="1246" y="3931"/>
                    </a:cubicBezTo>
                    <a:lnTo>
                      <a:pt x="1246" y="3788"/>
                    </a:lnTo>
                    <a:cubicBezTo>
                      <a:pt x="1234" y="3597"/>
                      <a:pt x="1210" y="3383"/>
                      <a:pt x="1198" y="3192"/>
                    </a:cubicBezTo>
                    <a:cubicBezTo>
                      <a:pt x="1198" y="3157"/>
                      <a:pt x="1186" y="3121"/>
                      <a:pt x="1186" y="3073"/>
                    </a:cubicBezTo>
                    <a:cubicBezTo>
                      <a:pt x="1174" y="2895"/>
                      <a:pt x="1150" y="2728"/>
                      <a:pt x="1139" y="2549"/>
                    </a:cubicBezTo>
                    <a:cubicBezTo>
                      <a:pt x="1139" y="2371"/>
                      <a:pt x="1127" y="2192"/>
                      <a:pt x="1127" y="2014"/>
                    </a:cubicBezTo>
                    <a:cubicBezTo>
                      <a:pt x="1127" y="1895"/>
                      <a:pt x="1127" y="1776"/>
                      <a:pt x="1115" y="1668"/>
                    </a:cubicBezTo>
                    <a:lnTo>
                      <a:pt x="1115" y="1573"/>
                    </a:lnTo>
                    <a:lnTo>
                      <a:pt x="1115" y="1526"/>
                    </a:lnTo>
                    <a:lnTo>
                      <a:pt x="1115" y="1454"/>
                    </a:lnTo>
                    <a:cubicBezTo>
                      <a:pt x="1103" y="1418"/>
                      <a:pt x="1067" y="1371"/>
                      <a:pt x="1055" y="1347"/>
                    </a:cubicBezTo>
                    <a:cubicBezTo>
                      <a:pt x="1031" y="1335"/>
                      <a:pt x="1019" y="1299"/>
                      <a:pt x="1008" y="1276"/>
                    </a:cubicBezTo>
                    <a:cubicBezTo>
                      <a:pt x="984" y="1216"/>
                      <a:pt x="948" y="1168"/>
                      <a:pt x="912" y="1109"/>
                    </a:cubicBezTo>
                    <a:cubicBezTo>
                      <a:pt x="877" y="1002"/>
                      <a:pt x="805" y="895"/>
                      <a:pt x="746" y="811"/>
                    </a:cubicBezTo>
                    <a:cubicBezTo>
                      <a:pt x="662" y="704"/>
                      <a:pt x="591" y="585"/>
                      <a:pt x="519" y="478"/>
                    </a:cubicBezTo>
                    <a:cubicBezTo>
                      <a:pt x="412" y="299"/>
                      <a:pt x="305" y="121"/>
                      <a:pt x="150" y="2"/>
                    </a:cubicBezTo>
                    <a:cubicBezTo>
                      <a:pt x="144" y="1"/>
                      <a:pt x="138" y="1"/>
                      <a:pt x="1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5"/>
              <p:cNvSpPr/>
              <p:nvPr/>
            </p:nvSpPr>
            <p:spPr>
              <a:xfrm>
                <a:off x="967675" y="3916375"/>
                <a:ext cx="55975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3585" extrusionOk="0">
                    <a:moveTo>
                      <a:pt x="155" y="1"/>
                    </a:moveTo>
                    <a:cubicBezTo>
                      <a:pt x="143" y="13"/>
                      <a:pt x="107" y="25"/>
                      <a:pt x="48" y="72"/>
                    </a:cubicBezTo>
                    <a:cubicBezTo>
                      <a:pt x="0" y="96"/>
                      <a:pt x="0" y="120"/>
                      <a:pt x="36" y="203"/>
                    </a:cubicBezTo>
                    <a:lnTo>
                      <a:pt x="167" y="560"/>
                    </a:lnTo>
                    <a:cubicBezTo>
                      <a:pt x="215" y="668"/>
                      <a:pt x="262" y="751"/>
                      <a:pt x="322" y="846"/>
                    </a:cubicBezTo>
                    <a:cubicBezTo>
                      <a:pt x="381" y="930"/>
                      <a:pt x="429" y="1037"/>
                      <a:pt x="476" y="1132"/>
                    </a:cubicBezTo>
                    <a:cubicBezTo>
                      <a:pt x="560" y="1287"/>
                      <a:pt x="643" y="1453"/>
                      <a:pt x="727" y="1620"/>
                    </a:cubicBezTo>
                    <a:cubicBezTo>
                      <a:pt x="834" y="1799"/>
                      <a:pt x="941" y="1965"/>
                      <a:pt x="1060" y="2144"/>
                    </a:cubicBezTo>
                    <a:lnTo>
                      <a:pt x="1417" y="2644"/>
                    </a:lnTo>
                    <a:cubicBezTo>
                      <a:pt x="1477" y="2739"/>
                      <a:pt x="1548" y="2835"/>
                      <a:pt x="1608" y="2930"/>
                    </a:cubicBezTo>
                    <a:cubicBezTo>
                      <a:pt x="1634" y="2952"/>
                      <a:pt x="1655" y="2959"/>
                      <a:pt x="1674" y="2959"/>
                    </a:cubicBezTo>
                    <a:cubicBezTo>
                      <a:pt x="1707" y="2959"/>
                      <a:pt x="1732" y="2937"/>
                      <a:pt x="1762" y="2930"/>
                    </a:cubicBezTo>
                    <a:cubicBezTo>
                      <a:pt x="1774" y="2977"/>
                      <a:pt x="1786" y="3001"/>
                      <a:pt x="1810" y="3037"/>
                    </a:cubicBezTo>
                    <a:cubicBezTo>
                      <a:pt x="1774" y="3108"/>
                      <a:pt x="1774" y="3108"/>
                      <a:pt x="1846" y="3227"/>
                    </a:cubicBezTo>
                    <a:cubicBezTo>
                      <a:pt x="1893" y="3287"/>
                      <a:pt x="1929" y="3347"/>
                      <a:pt x="1965" y="3406"/>
                    </a:cubicBezTo>
                    <a:cubicBezTo>
                      <a:pt x="1989" y="3430"/>
                      <a:pt x="2012" y="3478"/>
                      <a:pt x="2060" y="3489"/>
                    </a:cubicBezTo>
                    <a:cubicBezTo>
                      <a:pt x="2060" y="3478"/>
                      <a:pt x="2072" y="3466"/>
                      <a:pt x="2072" y="3454"/>
                    </a:cubicBezTo>
                    <a:cubicBezTo>
                      <a:pt x="2120" y="3489"/>
                      <a:pt x="2143" y="3585"/>
                      <a:pt x="2203" y="3585"/>
                    </a:cubicBezTo>
                    <a:cubicBezTo>
                      <a:pt x="2239" y="3525"/>
                      <a:pt x="2191" y="3454"/>
                      <a:pt x="2143" y="3370"/>
                    </a:cubicBezTo>
                    <a:cubicBezTo>
                      <a:pt x="2000" y="3120"/>
                      <a:pt x="1846" y="2870"/>
                      <a:pt x="1715" y="2620"/>
                    </a:cubicBezTo>
                    <a:cubicBezTo>
                      <a:pt x="1655" y="2501"/>
                      <a:pt x="1596" y="2394"/>
                      <a:pt x="1524" y="2287"/>
                    </a:cubicBezTo>
                    <a:cubicBezTo>
                      <a:pt x="1405" y="2108"/>
                      <a:pt x="1286" y="1942"/>
                      <a:pt x="1191" y="1763"/>
                    </a:cubicBezTo>
                    <a:cubicBezTo>
                      <a:pt x="1131" y="1668"/>
                      <a:pt x="1072" y="1549"/>
                      <a:pt x="1000" y="1442"/>
                    </a:cubicBezTo>
                    <a:cubicBezTo>
                      <a:pt x="941" y="1346"/>
                      <a:pt x="881" y="1275"/>
                      <a:pt x="834" y="1192"/>
                    </a:cubicBezTo>
                    <a:cubicBezTo>
                      <a:pt x="750" y="1013"/>
                      <a:pt x="643" y="846"/>
                      <a:pt x="572" y="668"/>
                    </a:cubicBezTo>
                    <a:cubicBezTo>
                      <a:pt x="536" y="560"/>
                      <a:pt x="476" y="477"/>
                      <a:pt x="405" y="382"/>
                    </a:cubicBezTo>
                    <a:cubicBezTo>
                      <a:pt x="381" y="334"/>
                      <a:pt x="346" y="299"/>
                      <a:pt x="334" y="251"/>
                    </a:cubicBezTo>
                    <a:cubicBezTo>
                      <a:pt x="286" y="132"/>
                      <a:pt x="226" y="60"/>
                      <a:pt x="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5"/>
              <p:cNvSpPr/>
              <p:nvPr/>
            </p:nvSpPr>
            <p:spPr>
              <a:xfrm>
                <a:off x="1007550" y="4204525"/>
                <a:ext cx="33950" cy="3692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477" extrusionOk="0">
                    <a:moveTo>
                      <a:pt x="1287" y="0"/>
                    </a:moveTo>
                    <a:cubicBezTo>
                      <a:pt x="1251" y="24"/>
                      <a:pt x="1227" y="24"/>
                      <a:pt x="1203" y="36"/>
                    </a:cubicBezTo>
                    <a:cubicBezTo>
                      <a:pt x="1132" y="83"/>
                      <a:pt x="1060" y="107"/>
                      <a:pt x="977" y="155"/>
                    </a:cubicBezTo>
                    <a:cubicBezTo>
                      <a:pt x="882" y="203"/>
                      <a:pt x="775" y="238"/>
                      <a:pt x="656" y="286"/>
                    </a:cubicBezTo>
                    <a:cubicBezTo>
                      <a:pt x="536" y="345"/>
                      <a:pt x="417" y="417"/>
                      <a:pt x="310" y="512"/>
                    </a:cubicBezTo>
                    <a:cubicBezTo>
                      <a:pt x="108" y="715"/>
                      <a:pt x="1" y="1000"/>
                      <a:pt x="1" y="1274"/>
                    </a:cubicBezTo>
                    <a:cubicBezTo>
                      <a:pt x="1" y="1417"/>
                      <a:pt x="24" y="1476"/>
                      <a:pt x="108" y="1476"/>
                    </a:cubicBezTo>
                    <a:lnTo>
                      <a:pt x="191" y="1476"/>
                    </a:lnTo>
                    <a:cubicBezTo>
                      <a:pt x="227" y="1465"/>
                      <a:pt x="239" y="1417"/>
                      <a:pt x="239" y="1357"/>
                    </a:cubicBezTo>
                    <a:cubicBezTo>
                      <a:pt x="251" y="1155"/>
                      <a:pt x="334" y="953"/>
                      <a:pt x="429" y="810"/>
                    </a:cubicBezTo>
                    <a:cubicBezTo>
                      <a:pt x="513" y="691"/>
                      <a:pt x="608" y="595"/>
                      <a:pt x="727" y="536"/>
                    </a:cubicBezTo>
                    <a:cubicBezTo>
                      <a:pt x="870" y="476"/>
                      <a:pt x="1025" y="393"/>
                      <a:pt x="1167" y="298"/>
                    </a:cubicBezTo>
                    <a:cubicBezTo>
                      <a:pt x="1310" y="203"/>
                      <a:pt x="1358" y="95"/>
                      <a:pt x="1298" y="36"/>
                    </a:cubicBezTo>
                    <a:cubicBezTo>
                      <a:pt x="1298" y="36"/>
                      <a:pt x="1298" y="24"/>
                      <a:pt x="1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5"/>
              <p:cNvSpPr/>
              <p:nvPr/>
            </p:nvSpPr>
            <p:spPr>
              <a:xfrm>
                <a:off x="622375" y="3469000"/>
                <a:ext cx="24750" cy="64325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573" extrusionOk="0">
                    <a:moveTo>
                      <a:pt x="120" y="1"/>
                    </a:moveTo>
                    <a:cubicBezTo>
                      <a:pt x="108" y="37"/>
                      <a:pt x="120" y="72"/>
                      <a:pt x="108" y="132"/>
                    </a:cubicBezTo>
                    <a:cubicBezTo>
                      <a:pt x="84" y="179"/>
                      <a:pt x="96" y="203"/>
                      <a:pt x="108" y="239"/>
                    </a:cubicBezTo>
                    <a:cubicBezTo>
                      <a:pt x="144" y="263"/>
                      <a:pt x="168" y="299"/>
                      <a:pt x="203" y="346"/>
                    </a:cubicBezTo>
                    <a:cubicBezTo>
                      <a:pt x="227" y="406"/>
                      <a:pt x="263" y="441"/>
                      <a:pt x="299" y="489"/>
                    </a:cubicBezTo>
                    <a:cubicBezTo>
                      <a:pt x="322" y="501"/>
                      <a:pt x="334" y="537"/>
                      <a:pt x="358" y="549"/>
                    </a:cubicBezTo>
                    <a:cubicBezTo>
                      <a:pt x="358" y="560"/>
                      <a:pt x="382" y="560"/>
                      <a:pt x="394" y="584"/>
                    </a:cubicBezTo>
                    <a:lnTo>
                      <a:pt x="406" y="596"/>
                    </a:lnTo>
                    <a:lnTo>
                      <a:pt x="418" y="596"/>
                    </a:lnTo>
                    <a:lnTo>
                      <a:pt x="442" y="608"/>
                    </a:lnTo>
                    <a:cubicBezTo>
                      <a:pt x="453" y="620"/>
                      <a:pt x="453" y="644"/>
                      <a:pt x="465" y="656"/>
                    </a:cubicBezTo>
                    <a:cubicBezTo>
                      <a:pt x="477" y="703"/>
                      <a:pt x="501" y="727"/>
                      <a:pt x="477" y="775"/>
                    </a:cubicBezTo>
                    <a:cubicBezTo>
                      <a:pt x="477" y="787"/>
                      <a:pt x="501" y="787"/>
                      <a:pt x="501" y="799"/>
                    </a:cubicBezTo>
                    <a:lnTo>
                      <a:pt x="513" y="846"/>
                    </a:lnTo>
                    <a:lnTo>
                      <a:pt x="513" y="882"/>
                    </a:lnTo>
                    <a:lnTo>
                      <a:pt x="513" y="894"/>
                    </a:lnTo>
                    <a:lnTo>
                      <a:pt x="501" y="894"/>
                    </a:lnTo>
                    <a:lnTo>
                      <a:pt x="465" y="918"/>
                    </a:lnTo>
                    <a:lnTo>
                      <a:pt x="418" y="977"/>
                    </a:lnTo>
                    <a:cubicBezTo>
                      <a:pt x="382" y="1025"/>
                      <a:pt x="346" y="1061"/>
                      <a:pt x="322" y="1096"/>
                    </a:cubicBezTo>
                    <a:cubicBezTo>
                      <a:pt x="275" y="1156"/>
                      <a:pt x="215" y="1203"/>
                      <a:pt x="180" y="1263"/>
                    </a:cubicBezTo>
                    <a:cubicBezTo>
                      <a:pt x="144" y="1334"/>
                      <a:pt x="108" y="1441"/>
                      <a:pt x="84" y="1537"/>
                    </a:cubicBezTo>
                    <a:cubicBezTo>
                      <a:pt x="61" y="1561"/>
                      <a:pt x="61" y="1596"/>
                      <a:pt x="49" y="1620"/>
                    </a:cubicBezTo>
                    <a:cubicBezTo>
                      <a:pt x="1" y="1739"/>
                      <a:pt x="1" y="1906"/>
                      <a:pt x="84" y="2025"/>
                    </a:cubicBezTo>
                    <a:cubicBezTo>
                      <a:pt x="96" y="2049"/>
                      <a:pt x="120" y="2084"/>
                      <a:pt x="144" y="2108"/>
                    </a:cubicBezTo>
                    <a:cubicBezTo>
                      <a:pt x="156" y="2144"/>
                      <a:pt x="180" y="2168"/>
                      <a:pt x="203" y="2203"/>
                    </a:cubicBezTo>
                    <a:cubicBezTo>
                      <a:pt x="215" y="2239"/>
                      <a:pt x="227" y="2251"/>
                      <a:pt x="239" y="2275"/>
                    </a:cubicBezTo>
                    <a:cubicBezTo>
                      <a:pt x="275" y="2311"/>
                      <a:pt x="299" y="2346"/>
                      <a:pt x="334" y="2382"/>
                    </a:cubicBezTo>
                    <a:cubicBezTo>
                      <a:pt x="394" y="2465"/>
                      <a:pt x="477" y="2561"/>
                      <a:pt x="596" y="2573"/>
                    </a:cubicBezTo>
                    <a:lnTo>
                      <a:pt x="715" y="2573"/>
                    </a:lnTo>
                    <a:cubicBezTo>
                      <a:pt x="775" y="2561"/>
                      <a:pt x="834" y="2561"/>
                      <a:pt x="894" y="2537"/>
                    </a:cubicBezTo>
                    <a:cubicBezTo>
                      <a:pt x="918" y="2513"/>
                      <a:pt x="942" y="2501"/>
                      <a:pt x="953" y="2477"/>
                    </a:cubicBezTo>
                    <a:cubicBezTo>
                      <a:pt x="989" y="2442"/>
                      <a:pt x="977" y="2430"/>
                      <a:pt x="942" y="2394"/>
                    </a:cubicBezTo>
                    <a:cubicBezTo>
                      <a:pt x="930" y="2370"/>
                      <a:pt x="942" y="2370"/>
                      <a:pt x="930" y="2358"/>
                    </a:cubicBezTo>
                    <a:lnTo>
                      <a:pt x="918" y="2358"/>
                    </a:lnTo>
                    <a:cubicBezTo>
                      <a:pt x="894" y="2364"/>
                      <a:pt x="867" y="2364"/>
                      <a:pt x="840" y="2364"/>
                    </a:cubicBezTo>
                    <a:cubicBezTo>
                      <a:pt x="814" y="2364"/>
                      <a:pt x="787" y="2364"/>
                      <a:pt x="763" y="2370"/>
                    </a:cubicBezTo>
                    <a:cubicBezTo>
                      <a:pt x="755" y="2374"/>
                      <a:pt x="744" y="2375"/>
                      <a:pt x="733" y="2375"/>
                    </a:cubicBezTo>
                    <a:cubicBezTo>
                      <a:pt x="709" y="2375"/>
                      <a:pt x="680" y="2370"/>
                      <a:pt x="656" y="2370"/>
                    </a:cubicBezTo>
                    <a:cubicBezTo>
                      <a:pt x="620" y="2370"/>
                      <a:pt x="572" y="2358"/>
                      <a:pt x="537" y="2323"/>
                    </a:cubicBezTo>
                    <a:cubicBezTo>
                      <a:pt x="477" y="2275"/>
                      <a:pt x="442" y="2203"/>
                      <a:pt x="394" y="2132"/>
                    </a:cubicBezTo>
                    <a:cubicBezTo>
                      <a:pt x="382" y="2096"/>
                      <a:pt x="358" y="2073"/>
                      <a:pt x="358" y="2037"/>
                    </a:cubicBezTo>
                    <a:cubicBezTo>
                      <a:pt x="346" y="2013"/>
                      <a:pt x="334" y="1965"/>
                      <a:pt x="334" y="1942"/>
                    </a:cubicBezTo>
                    <a:lnTo>
                      <a:pt x="334" y="1846"/>
                    </a:lnTo>
                    <a:lnTo>
                      <a:pt x="334" y="1739"/>
                    </a:lnTo>
                    <a:cubicBezTo>
                      <a:pt x="346" y="1656"/>
                      <a:pt x="394" y="1561"/>
                      <a:pt x="418" y="1465"/>
                    </a:cubicBezTo>
                    <a:cubicBezTo>
                      <a:pt x="453" y="1382"/>
                      <a:pt x="513" y="1311"/>
                      <a:pt x="572" y="1239"/>
                    </a:cubicBezTo>
                    <a:cubicBezTo>
                      <a:pt x="596" y="1203"/>
                      <a:pt x="632" y="1168"/>
                      <a:pt x="656" y="1132"/>
                    </a:cubicBezTo>
                    <a:lnTo>
                      <a:pt x="692" y="1108"/>
                    </a:lnTo>
                    <a:lnTo>
                      <a:pt x="739" y="1061"/>
                    </a:lnTo>
                    <a:lnTo>
                      <a:pt x="823" y="965"/>
                    </a:lnTo>
                    <a:cubicBezTo>
                      <a:pt x="799" y="930"/>
                      <a:pt x="775" y="858"/>
                      <a:pt x="763" y="822"/>
                    </a:cubicBezTo>
                    <a:cubicBezTo>
                      <a:pt x="751" y="787"/>
                      <a:pt x="751" y="775"/>
                      <a:pt x="727" y="763"/>
                    </a:cubicBezTo>
                    <a:cubicBezTo>
                      <a:pt x="692" y="703"/>
                      <a:pt x="656" y="632"/>
                      <a:pt x="656" y="537"/>
                    </a:cubicBezTo>
                    <a:cubicBezTo>
                      <a:pt x="656" y="525"/>
                      <a:pt x="644" y="489"/>
                      <a:pt x="644" y="465"/>
                    </a:cubicBezTo>
                    <a:cubicBezTo>
                      <a:pt x="632" y="453"/>
                      <a:pt x="632" y="429"/>
                      <a:pt x="620" y="418"/>
                    </a:cubicBezTo>
                    <a:cubicBezTo>
                      <a:pt x="620" y="406"/>
                      <a:pt x="596" y="394"/>
                      <a:pt x="584" y="370"/>
                    </a:cubicBezTo>
                    <a:cubicBezTo>
                      <a:pt x="572" y="370"/>
                      <a:pt x="572" y="358"/>
                      <a:pt x="549" y="358"/>
                    </a:cubicBezTo>
                    <a:lnTo>
                      <a:pt x="537" y="346"/>
                    </a:lnTo>
                    <a:cubicBezTo>
                      <a:pt x="525" y="334"/>
                      <a:pt x="513" y="334"/>
                      <a:pt x="501" y="310"/>
                    </a:cubicBezTo>
                    <a:cubicBezTo>
                      <a:pt x="442" y="251"/>
                      <a:pt x="358" y="215"/>
                      <a:pt x="299" y="156"/>
                    </a:cubicBezTo>
                    <a:cubicBezTo>
                      <a:pt x="287" y="120"/>
                      <a:pt x="251" y="108"/>
                      <a:pt x="239" y="96"/>
                    </a:cubicBezTo>
                    <a:cubicBezTo>
                      <a:pt x="215" y="60"/>
                      <a:pt x="180" y="48"/>
                      <a:pt x="156" y="13"/>
                    </a:cubicBezTo>
                    <a:cubicBezTo>
                      <a:pt x="156" y="13"/>
                      <a:pt x="132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5"/>
              <p:cNvSpPr/>
              <p:nvPr/>
            </p:nvSpPr>
            <p:spPr>
              <a:xfrm>
                <a:off x="614650" y="3411425"/>
                <a:ext cx="36925" cy="57400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2296" extrusionOk="0">
                    <a:moveTo>
                      <a:pt x="1243" y="1"/>
                    </a:moveTo>
                    <a:cubicBezTo>
                      <a:pt x="1236" y="1"/>
                      <a:pt x="1231" y="2"/>
                      <a:pt x="1227" y="6"/>
                    </a:cubicBezTo>
                    <a:cubicBezTo>
                      <a:pt x="1132" y="42"/>
                      <a:pt x="1048" y="54"/>
                      <a:pt x="989" y="149"/>
                    </a:cubicBezTo>
                    <a:cubicBezTo>
                      <a:pt x="989" y="161"/>
                      <a:pt x="965" y="161"/>
                      <a:pt x="965" y="161"/>
                    </a:cubicBezTo>
                    <a:cubicBezTo>
                      <a:pt x="893" y="208"/>
                      <a:pt x="834" y="268"/>
                      <a:pt x="762" y="304"/>
                    </a:cubicBezTo>
                    <a:cubicBezTo>
                      <a:pt x="727" y="327"/>
                      <a:pt x="703" y="339"/>
                      <a:pt x="667" y="339"/>
                    </a:cubicBezTo>
                    <a:cubicBezTo>
                      <a:pt x="643" y="339"/>
                      <a:pt x="608" y="351"/>
                      <a:pt x="584" y="375"/>
                    </a:cubicBezTo>
                    <a:lnTo>
                      <a:pt x="453" y="458"/>
                    </a:lnTo>
                    <a:cubicBezTo>
                      <a:pt x="405" y="482"/>
                      <a:pt x="358" y="518"/>
                      <a:pt x="334" y="577"/>
                    </a:cubicBezTo>
                    <a:cubicBezTo>
                      <a:pt x="334" y="589"/>
                      <a:pt x="310" y="589"/>
                      <a:pt x="298" y="613"/>
                    </a:cubicBezTo>
                    <a:cubicBezTo>
                      <a:pt x="274" y="637"/>
                      <a:pt x="239" y="673"/>
                      <a:pt x="227" y="697"/>
                    </a:cubicBezTo>
                    <a:cubicBezTo>
                      <a:pt x="215" y="732"/>
                      <a:pt x="179" y="792"/>
                      <a:pt x="179" y="827"/>
                    </a:cubicBezTo>
                    <a:lnTo>
                      <a:pt x="179" y="851"/>
                    </a:lnTo>
                    <a:lnTo>
                      <a:pt x="179" y="994"/>
                    </a:lnTo>
                    <a:cubicBezTo>
                      <a:pt x="167" y="1030"/>
                      <a:pt x="167" y="1042"/>
                      <a:pt x="155" y="1066"/>
                    </a:cubicBezTo>
                    <a:cubicBezTo>
                      <a:pt x="108" y="1185"/>
                      <a:pt x="72" y="1328"/>
                      <a:pt x="48" y="1459"/>
                    </a:cubicBezTo>
                    <a:cubicBezTo>
                      <a:pt x="0" y="1601"/>
                      <a:pt x="12" y="1768"/>
                      <a:pt x="48" y="1935"/>
                    </a:cubicBezTo>
                    <a:cubicBezTo>
                      <a:pt x="48" y="1959"/>
                      <a:pt x="60" y="1982"/>
                      <a:pt x="72" y="1994"/>
                    </a:cubicBezTo>
                    <a:cubicBezTo>
                      <a:pt x="119" y="2042"/>
                      <a:pt x="155" y="2101"/>
                      <a:pt x="167" y="2161"/>
                    </a:cubicBezTo>
                    <a:lnTo>
                      <a:pt x="215" y="2244"/>
                    </a:lnTo>
                    <a:cubicBezTo>
                      <a:pt x="234" y="2274"/>
                      <a:pt x="278" y="2295"/>
                      <a:pt x="333" y="2295"/>
                    </a:cubicBezTo>
                    <a:cubicBezTo>
                      <a:pt x="345" y="2295"/>
                      <a:pt x="357" y="2294"/>
                      <a:pt x="370" y="2292"/>
                    </a:cubicBezTo>
                    <a:lnTo>
                      <a:pt x="370" y="2173"/>
                    </a:lnTo>
                    <a:cubicBezTo>
                      <a:pt x="310" y="2101"/>
                      <a:pt x="310" y="2006"/>
                      <a:pt x="298" y="1923"/>
                    </a:cubicBezTo>
                    <a:cubicBezTo>
                      <a:pt x="298" y="1875"/>
                      <a:pt x="310" y="1816"/>
                      <a:pt x="310" y="1768"/>
                    </a:cubicBezTo>
                    <a:cubicBezTo>
                      <a:pt x="310" y="1709"/>
                      <a:pt x="334" y="1649"/>
                      <a:pt x="334" y="1589"/>
                    </a:cubicBezTo>
                    <a:cubicBezTo>
                      <a:pt x="358" y="1447"/>
                      <a:pt x="393" y="1280"/>
                      <a:pt x="453" y="1125"/>
                    </a:cubicBezTo>
                    <a:lnTo>
                      <a:pt x="453" y="1101"/>
                    </a:lnTo>
                    <a:lnTo>
                      <a:pt x="465" y="1042"/>
                    </a:lnTo>
                    <a:lnTo>
                      <a:pt x="465" y="875"/>
                    </a:lnTo>
                    <a:lnTo>
                      <a:pt x="465" y="851"/>
                    </a:lnTo>
                    <a:lnTo>
                      <a:pt x="512" y="756"/>
                    </a:lnTo>
                    <a:cubicBezTo>
                      <a:pt x="536" y="732"/>
                      <a:pt x="572" y="685"/>
                      <a:pt x="596" y="649"/>
                    </a:cubicBezTo>
                    <a:cubicBezTo>
                      <a:pt x="608" y="637"/>
                      <a:pt x="631" y="613"/>
                      <a:pt x="643" y="589"/>
                    </a:cubicBezTo>
                    <a:cubicBezTo>
                      <a:pt x="703" y="530"/>
                      <a:pt x="774" y="482"/>
                      <a:pt x="846" y="446"/>
                    </a:cubicBezTo>
                    <a:cubicBezTo>
                      <a:pt x="893" y="435"/>
                      <a:pt x="953" y="399"/>
                      <a:pt x="1012" y="387"/>
                    </a:cubicBezTo>
                    <a:cubicBezTo>
                      <a:pt x="1072" y="375"/>
                      <a:pt x="1120" y="351"/>
                      <a:pt x="1179" y="351"/>
                    </a:cubicBezTo>
                    <a:cubicBezTo>
                      <a:pt x="1191" y="339"/>
                      <a:pt x="1227" y="339"/>
                      <a:pt x="1239" y="339"/>
                    </a:cubicBezTo>
                    <a:cubicBezTo>
                      <a:pt x="1310" y="339"/>
                      <a:pt x="1370" y="304"/>
                      <a:pt x="1429" y="268"/>
                    </a:cubicBezTo>
                    <a:cubicBezTo>
                      <a:pt x="1477" y="232"/>
                      <a:pt x="1477" y="161"/>
                      <a:pt x="1441" y="89"/>
                    </a:cubicBezTo>
                    <a:cubicBezTo>
                      <a:pt x="1429" y="42"/>
                      <a:pt x="1417" y="30"/>
                      <a:pt x="1405" y="30"/>
                    </a:cubicBezTo>
                    <a:cubicBezTo>
                      <a:pt x="1358" y="30"/>
                      <a:pt x="1322" y="6"/>
                      <a:pt x="1298" y="6"/>
                    </a:cubicBezTo>
                    <a:cubicBezTo>
                      <a:pt x="1274" y="6"/>
                      <a:pt x="1256" y="1"/>
                      <a:pt x="12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5"/>
              <p:cNvSpPr/>
              <p:nvPr/>
            </p:nvSpPr>
            <p:spPr>
              <a:xfrm>
                <a:off x="698000" y="3589550"/>
                <a:ext cx="135750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5430" h="1126" extrusionOk="0">
                    <a:moveTo>
                      <a:pt x="1477" y="1"/>
                    </a:moveTo>
                    <a:cubicBezTo>
                      <a:pt x="1453" y="1"/>
                      <a:pt x="1429" y="13"/>
                      <a:pt x="1393" y="37"/>
                    </a:cubicBezTo>
                    <a:cubicBezTo>
                      <a:pt x="1262" y="108"/>
                      <a:pt x="1131" y="132"/>
                      <a:pt x="1000" y="156"/>
                    </a:cubicBezTo>
                    <a:cubicBezTo>
                      <a:pt x="917" y="168"/>
                      <a:pt x="834" y="191"/>
                      <a:pt x="762" y="215"/>
                    </a:cubicBezTo>
                    <a:cubicBezTo>
                      <a:pt x="655" y="227"/>
                      <a:pt x="572" y="251"/>
                      <a:pt x="476" y="275"/>
                    </a:cubicBezTo>
                    <a:cubicBezTo>
                      <a:pt x="345" y="299"/>
                      <a:pt x="191" y="299"/>
                      <a:pt x="60" y="370"/>
                    </a:cubicBezTo>
                    <a:cubicBezTo>
                      <a:pt x="0" y="477"/>
                      <a:pt x="72" y="572"/>
                      <a:pt x="310" y="596"/>
                    </a:cubicBezTo>
                    <a:lnTo>
                      <a:pt x="405" y="596"/>
                    </a:lnTo>
                    <a:cubicBezTo>
                      <a:pt x="619" y="584"/>
                      <a:pt x="834" y="537"/>
                      <a:pt x="1036" y="489"/>
                    </a:cubicBezTo>
                    <a:cubicBezTo>
                      <a:pt x="1143" y="465"/>
                      <a:pt x="1238" y="453"/>
                      <a:pt x="1322" y="418"/>
                    </a:cubicBezTo>
                    <a:lnTo>
                      <a:pt x="1548" y="346"/>
                    </a:lnTo>
                    <a:lnTo>
                      <a:pt x="1560" y="370"/>
                    </a:lnTo>
                    <a:cubicBezTo>
                      <a:pt x="1596" y="418"/>
                      <a:pt x="1619" y="453"/>
                      <a:pt x="1667" y="477"/>
                    </a:cubicBezTo>
                    <a:cubicBezTo>
                      <a:pt x="1810" y="584"/>
                      <a:pt x="1977" y="656"/>
                      <a:pt x="2143" y="715"/>
                    </a:cubicBezTo>
                    <a:cubicBezTo>
                      <a:pt x="2262" y="763"/>
                      <a:pt x="2381" y="810"/>
                      <a:pt x="2500" y="822"/>
                    </a:cubicBezTo>
                    <a:cubicBezTo>
                      <a:pt x="2548" y="822"/>
                      <a:pt x="2572" y="834"/>
                      <a:pt x="2620" y="846"/>
                    </a:cubicBezTo>
                    <a:cubicBezTo>
                      <a:pt x="2691" y="870"/>
                      <a:pt x="2751" y="882"/>
                      <a:pt x="2822" y="894"/>
                    </a:cubicBezTo>
                    <a:cubicBezTo>
                      <a:pt x="2929" y="906"/>
                      <a:pt x="3024" y="930"/>
                      <a:pt x="3120" y="953"/>
                    </a:cubicBezTo>
                    <a:cubicBezTo>
                      <a:pt x="3274" y="1001"/>
                      <a:pt x="3417" y="1025"/>
                      <a:pt x="3572" y="1049"/>
                    </a:cubicBezTo>
                    <a:cubicBezTo>
                      <a:pt x="3632" y="1049"/>
                      <a:pt x="3703" y="1049"/>
                      <a:pt x="3774" y="1061"/>
                    </a:cubicBezTo>
                    <a:cubicBezTo>
                      <a:pt x="3989" y="1084"/>
                      <a:pt x="4215" y="1108"/>
                      <a:pt x="4429" y="1120"/>
                    </a:cubicBezTo>
                    <a:cubicBezTo>
                      <a:pt x="4461" y="1124"/>
                      <a:pt x="4491" y="1125"/>
                      <a:pt x="4521" y="1125"/>
                    </a:cubicBezTo>
                    <a:cubicBezTo>
                      <a:pt x="4581" y="1125"/>
                      <a:pt x="4640" y="1120"/>
                      <a:pt x="4703" y="1120"/>
                    </a:cubicBezTo>
                    <a:cubicBezTo>
                      <a:pt x="4894" y="1120"/>
                      <a:pt x="5084" y="1084"/>
                      <a:pt x="5263" y="1049"/>
                    </a:cubicBezTo>
                    <a:cubicBezTo>
                      <a:pt x="5310" y="1049"/>
                      <a:pt x="5346" y="1013"/>
                      <a:pt x="5382" y="1001"/>
                    </a:cubicBezTo>
                    <a:cubicBezTo>
                      <a:pt x="5418" y="989"/>
                      <a:pt x="5429" y="953"/>
                      <a:pt x="5429" y="930"/>
                    </a:cubicBezTo>
                    <a:cubicBezTo>
                      <a:pt x="5418" y="882"/>
                      <a:pt x="5418" y="846"/>
                      <a:pt x="5406" y="810"/>
                    </a:cubicBezTo>
                    <a:cubicBezTo>
                      <a:pt x="5390" y="779"/>
                      <a:pt x="5369" y="763"/>
                      <a:pt x="5332" y="763"/>
                    </a:cubicBezTo>
                    <a:cubicBezTo>
                      <a:pt x="5313" y="763"/>
                      <a:pt x="5291" y="767"/>
                      <a:pt x="5263" y="775"/>
                    </a:cubicBezTo>
                    <a:cubicBezTo>
                      <a:pt x="5203" y="787"/>
                      <a:pt x="5167" y="810"/>
                      <a:pt x="5108" y="822"/>
                    </a:cubicBezTo>
                    <a:lnTo>
                      <a:pt x="4656" y="822"/>
                    </a:lnTo>
                    <a:cubicBezTo>
                      <a:pt x="4548" y="822"/>
                      <a:pt x="4453" y="834"/>
                      <a:pt x="4346" y="834"/>
                    </a:cubicBezTo>
                    <a:lnTo>
                      <a:pt x="4191" y="834"/>
                    </a:lnTo>
                    <a:cubicBezTo>
                      <a:pt x="4166" y="837"/>
                      <a:pt x="4142" y="838"/>
                      <a:pt x="4117" y="838"/>
                    </a:cubicBezTo>
                    <a:cubicBezTo>
                      <a:pt x="4015" y="838"/>
                      <a:pt x="3918" y="820"/>
                      <a:pt x="3822" y="810"/>
                    </a:cubicBezTo>
                    <a:cubicBezTo>
                      <a:pt x="3679" y="775"/>
                      <a:pt x="3536" y="727"/>
                      <a:pt x="3393" y="703"/>
                    </a:cubicBezTo>
                    <a:cubicBezTo>
                      <a:pt x="3346" y="691"/>
                      <a:pt x="3322" y="691"/>
                      <a:pt x="3274" y="691"/>
                    </a:cubicBezTo>
                    <a:cubicBezTo>
                      <a:pt x="3215" y="691"/>
                      <a:pt x="3155" y="703"/>
                      <a:pt x="3108" y="703"/>
                    </a:cubicBezTo>
                    <a:cubicBezTo>
                      <a:pt x="3060" y="703"/>
                      <a:pt x="3001" y="703"/>
                      <a:pt x="2965" y="668"/>
                    </a:cubicBezTo>
                    <a:cubicBezTo>
                      <a:pt x="2929" y="656"/>
                      <a:pt x="2881" y="656"/>
                      <a:pt x="2858" y="644"/>
                    </a:cubicBezTo>
                    <a:cubicBezTo>
                      <a:pt x="2727" y="596"/>
                      <a:pt x="2572" y="549"/>
                      <a:pt x="2441" y="513"/>
                    </a:cubicBezTo>
                    <a:cubicBezTo>
                      <a:pt x="2405" y="489"/>
                      <a:pt x="2381" y="489"/>
                      <a:pt x="2346" y="477"/>
                    </a:cubicBezTo>
                    <a:cubicBezTo>
                      <a:pt x="2227" y="429"/>
                      <a:pt x="2108" y="406"/>
                      <a:pt x="2012" y="346"/>
                    </a:cubicBezTo>
                    <a:cubicBezTo>
                      <a:pt x="1893" y="287"/>
                      <a:pt x="1786" y="215"/>
                      <a:pt x="1715" y="132"/>
                    </a:cubicBezTo>
                    <a:lnTo>
                      <a:pt x="1691" y="120"/>
                    </a:lnTo>
                    <a:cubicBezTo>
                      <a:pt x="1679" y="108"/>
                      <a:pt x="1667" y="72"/>
                      <a:pt x="1655" y="72"/>
                    </a:cubicBezTo>
                    <a:cubicBezTo>
                      <a:pt x="1619" y="60"/>
                      <a:pt x="1596" y="48"/>
                      <a:pt x="1572" y="37"/>
                    </a:cubicBezTo>
                    <a:cubicBezTo>
                      <a:pt x="1548" y="13"/>
                      <a:pt x="1512" y="13"/>
                      <a:pt x="14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5"/>
              <p:cNvSpPr/>
              <p:nvPr/>
            </p:nvSpPr>
            <p:spPr>
              <a:xfrm>
                <a:off x="641425" y="3547875"/>
                <a:ext cx="5510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146" extrusionOk="0">
                    <a:moveTo>
                      <a:pt x="49" y="1"/>
                    </a:moveTo>
                    <a:cubicBezTo>
                      <a:pt x="13" y="37"/>
                      <a:pt x="1" y="37"/>
                      <a:pt x="13" y="108"/>
                    </a:cubicBezTo>
                    <a:cubicBezTo>
                      <a:pt x="37" y="191"/>
                      <a:pt x="61" y="287"/>
                      <a:pt x="96" y="370"/>
                    </a:cubicBezTo>
                    <a:cubicBezTo>
                      <a:pt x="120" y="465"/>
                      <a:pt x="168" y="525"/>
                      <a:pt x="215" y="596"/>
                    </a:cubicBezTo>
                    <a:cubicBezTo>
                      <a:pt x="287" y="703"/>
                      <a:pt x="311" y="739"/>
                      <a:pt x="358" y="799"/>
                    </a:cubicBezTo>
                    <a:cubicBezTo>
                      <a:pt x="406" y="870"/>
                      <a:pt x="465" y="942"/>
                      <a:pt x="513" y="977"/>
                    </a:cubicBezTo>
                    <a:cubicBezTo>
                      <a:pt x="572" y="1025"/>
                      <a:pt x="608" y="1084"/>
                      <a:pt x="656" y="1132"/>
                    </a:cubicBezTo>
                    <a:lnTo>
                      <a:pt x="930" y="1394"/>
                    </a:lnTo>
                    <a:cubicBezTo>
                      <a:pt x="1025" y="1537"/>
                      <a:pt x="1168" y="1668"/>
                      <a:pt x="1311" y="1787"/>
                    </a:cubicBezTo>
                    <a:cubicBezTo>
                      <a:pt x="1382" y="1846"/>
                      <a:pt x="1465" y="1906"/>
                      <a:pt x="1537" y="1954"/>
                    </a:cubicBezTo>
                    <a:cubicBezTo>
                      <a:pt x="1608" y="1954"/>
                      <a:pt x="1620" y="1906"/>
                      <a:pt x="1656" y="1870"/>
                    </a:cubicBezTo>
                    <a:lnTo>
                      <a:pt x="1715" y="1930"/>
                    </a:lnTo>
                    <a:cubicBezTo>
                      <a:pt x="1715" y="2025"/>
                      <a:pt x="1715" y="2025"/>
                      <a:pt x="1823" y="2073"/>
                    </a:cubicBezTo>
                    <a:cubicBezTo>
                      <a:pt x="1858" y="2096"/>
                      <a:pt x="1906" y="2108"/>
                      <a:pt x="1966" y="2132"/>
                    </a:cubicBezTo>
                    <a:cubicBezTo>
                      <a:pt x="1986" y="2139"/>
                      <a:pt x="2007" y="2146"/>
                      <a:pt x="2027" y="2146"/>
                    </a:cubicBezTo>
                    <a:cubicBezTo>
                      <a:pt x="2042" y="2146"/>
                      <a:pt x="2058" y="2142"/>
                      <a:pt x="2073" y="2132"/>
                    </a:cubicBezTo>
                    <a:cubicBezTo>
                      <a:pt x="2073" y="2120"/>
                      <a:pt x="2061" y="2096"/>
                      <a:pt x="2061" y="2085"/>
                    </a:cubicBezTo>
                    <a:cubicBezTo>
                      <a:pt x="2095" y="2085"/>
                      <a:pt x="2129" y="2092"/>
                      <a:pt x="2156" y="2092"/>
                    </a:cubicBezTo>
                    <a:cubicBezTo>
                      <a:pt x="2177" y="2092"/>
                      <a:pt x="2193" y="2088"/>
                      <a:pt x="2204" y="2073"/>
                    </a:cubicBezTo>
                    <a:cubicBezTo>
                      <a:pt x="2192" y="2025"/>
                      <a:pt x="2132" y="2013"/>
                      <a:pt x="2073" y="1989"/>
                    </a:cubicBezTo>
                    <a:cubicBezTo>
                      <a:pt x="1882" y="1930"/>
                      <a:pt x="1680" y="1835"/>
                      <a:pt x="1549" y="1680"/>
                    </a:cubicBezTo>
                    <a:cubicBezTo>
                      <a:pt x="1465" y="1596"/>
                      <a:pt x="1406" y="1549"/>
                      <a:pt x="1358" y="1501"/>
                    </a:cubicBezTo>
                    <a:cubicBezTo>
                      <a:pt x="1311" y="1477"/>
                      <a:pt x="1263" y="1430"/>
                      <a:pt x="1239" y="1382"/>
                    </a:cubicBezTo>
                    <a:cubicBezTo>
                      <a:pt x="1204" y="1370"/>
                      <a:pt x="1192" y="1334"/>
                      <a:pt x="1180" y="1323"/>
                    </a:cubicBezTo>
                    <a:cubicBezTo>
                      <a:pt x="1168" y="1323"/>
                      <a:pt x="1168" y="1311"/>
                      <a:pt x="1144" y="1299"/>
                    </a:cubicBezTo>
                    <a:cubicBezTo>
                      <a:pt x="1132" y="1275"/>
                      <a:pt x="1132" y="1263"/>
                      <a:pt x="1120" y="1251"/>
                    </a:cubicBezTo>
                    <a:lnTo>
                      <a:pt x="1073" y="1204"/>
                    </a:lnTo>
                    <a:cubicBezTo>
                      <a:pt x="1061" y="1192"/>
                      <a:pt x="1061" y="1180"/>
                      <a:pt x="1049" y="1168"/>
                    </a:cubicBezTo>
                    <a:cubicBezTo>
                      <a:pt x="989" y="1084"/>
                      <a:pt x="906" y="1013"/>
                      <a:pt x="834" y="953"/>
                    </a:cubicBezTo>
                    <a:cubicBezTo>
                      <a:pt x="775" y="906"/>
                      <a:pt x="715" y="846"/>
                      <a:pt x="656" y="811"/>
                    </a:cubicBezTo>
                    <a:cubicBezTo>
                      <a:pt x="549" y="727"/>
                      <a:pt x="465" y="632"/>
                      <a:pt x="418" y="489"/>
                    </a:cubicBezTo>
                    <a:cubicBezTo>
                      <a:pt x="406" y="418"/>
                      <a:pt x="358" y="346"/>
                      <a:pt x="299" y="287"/>
                    </a:cubicBezTo>
                    <a:cubicBezTo>
                      <a:pt x="275" y="275"/>
                      <a:pt x="251" y="227"/>
                      <a:pt x="239" y="191"/>
                    </a:cubicBezTo>
                    <a:cubicBezTo>
                      <a:pt x="215" y="108"/>
                      <a:pt x="168" y="49"/>
                      <a:pt x="108" y="1"/>
                    </a:cubicBezTo>
                    <a:cubicBezTo>
                      <a:pt x="90" y="7"/>
                      <a:pt x="78" y="10"/>
                      <a:pt x="69" y="10"/>
                    </a:cubicBezTo>
                    <a:cubicBezTo>
                      <a:pt x="61" y="10"/>
                      <a:pt x="55" y="7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5"/>
              <p:cNvSpPr/>
              <p:nvPr/>
            </p:nvSpPr>
            <p:spPr>
              <a:xfrm>
                <a:off x="846525" y="3573200"/>
                <a:ext cx="22350" cy="3245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298" extrusionOk="0">
                    <a:moveTo>
                      <a:pt x="703" y="0"/>
                    </a:moveTo>
                    <a:cubicBezTo>
                      <a:pt x="667" y="0"/>
                      <a:pt x="643" y="36"/>
                      <a:pt x="643" y="71"/>
                    </a:cubicBezTo>
                    <a:cubicBezTo>
                      <a:pt x="608" y="226"/>
                      <a:pt x="548" y="357"/>
                      <a:pt x="477" y="488"/>
                    </a:cubicBezTo>
                    <a:cubicBezTo>
                      <a:pt x="369" y="691"/>
                      <a:pt x="239" y="845"/>
                      <a:pt x="84" y="1024"/>
                    </a:cubicBezTo>
                    <a:cubicBezTo>
                      <a:pt x="12" y="1119"/>
                      <a:pt x="0" y="1203"/>
                      <a:pt x="48" y="1262"/>
                    </a:cubicBezTo>
                    <a:cubicBezTo>
                      <a:pt x="48" y="1262"/>
                      <a:pt x="48" y="1286"/>
                      <a:pt x="60" y="1298"/>
                    </a:cubicBezTo>
                    <a:cubicBezTo>
                      <a:pt x="84" y="1286"/>
                      <a:pt x="119" y="1286"/>
                      <a:pt x="131" y="1262"/>
                    </a:cubicBezTo>
                    <a:cubicBezTo>
                      <a:pt x="191" y="1238"/>
                      <a:pt x="250" y="1191"/>
                      <a:pt x="310" y="1143"/>
                    </a:cubicBezTo>
                    <a:cubicBezTo>
                      <a:pt x="441" y="1024"/>
                      <a:pt x="584" y="893"/>
                      <a:pt x="679" y="726"/>
                    </a:cubicBezTo>
                    <a:cubicBezTo>
                      <a:pt x="786" y="548"/>
                      <a:pt x="881" y="369"/>
                      <a:pt x="893" y="167"/>
                    </a:cubicBezTo>
                    <a:cubicBezTo>
                      <a:pt x="893" y="60"/>
                      <a:pt x="858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5"/>
              <p:cNvSpPr/>
              <p:nvPr/>
            </p:nvSpPr>
            <p:spPr>
              <a:xfrm>
                <a:off x="726575" y="3597425"/>
                <a:ext cx="59250" cy="282375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11295" extrusionOk="0">
                    <a:moveTo>
                      <a:pt x="57" y="0"/>
                    </a:moveTo>
                    <a:cubicBezTo>
                      <a:pt x="45" y="0"/>
                      <a:pt x="33" y="3"/>
                      <a:pt x="24" y="7"/>
                    </a:cubicBezTo>
                    <a:cubicBezTo>
                      <a:pt x="0" y="31"/>
                      <a:pt x="0" y="55"/>
                      <a:pt x="24" y="91"/>
                    </a:cubicBezTo>
                    <a:cubicBezTo>
                      <a:pt x="36" y="103"/>
                      <a:pt x="36" y="126"/>
                      <a:pt x="48" y="150"/>
                    </a:cubicBezTo>
                    <a:cubicBezTo>
                      <a:pt x="107" y="269"/>
                      <a:pt x="167" y="365"/>
                      <a:pt x="238" y="472"/>
                    </a:cubicBezTo>
                    <a:cubicBezTo>
                      <a:pt x="476" y="841"/>
                      <a:pt x="691" y="1234"/>
                      <a:pt x="798" y="1650"/>
                    </a:cubicBezTo>
                    <a:cubicBezTo>
                      <a:pt x="834" y="1769"/>
                      <a:pt x="869" y="1889"/>
                      <a:pt x="893" y="2008"/>
                    </a:cubicBezTo>
                    <a:cubicBezTo>
                      <a:pt x="929" y="2079"/>
                      <a:pt x="941" y="2139"/>
                      <a:pt x="976" y="2198"/>
                    </a:cubicBezTo>
                    <a:cubicBezTo>
                      <a:pt x="1036" y="2317"/>
                      <a:pt x="1048" y="2436"/>
                      <a:pt x="1072" y="2555"/>
                    </a:cubicBezTo>
                    <a:cubicBezTo>
                      <a:pt x="1107" y="2710"/>
                      <a:pt x="1119" y="2841"/>
                      <a:pt x="1155" y="2984"/>
                    </a:cubicBezTo>
                    <a:lnTo>
                      <a:pt x="1238" y="3389"/>
                    </a:lnTo>
                    <a:cubicBezTo>
                      <a:pt x="1274" y="3520"/>
                      <a:pt x="1286" y="3639"/>
                      <a:pt x="1310" y="3782"/>
                    </a:cubicBezTo>
                    <a:lnTo>
                      <a:pt x="1310" y="3805"/>
                    </a:lnTo>
                    <a:cubicBezTo>
                      <a:pt x="1369" y="3960"/>
                      <a:pt x="1393" y="4103"/>
                      <a:pt x="1405" y="4258"/>
                    </a:cubicBezTo>
                    <a:cubicBezTo>
                      <a:pt x="1417" y="4329"/>
                      <a:pt x="1417" y="4413"/>
                      <a:pt x="1393" y="4496"/>
                    </a:cubicBezTo>
                    <a:lnTo>
                      <a:pt x="1393" y="4567"/>
                    </a:lnTo>
                    <a:cubicBezTo>
                      <a:pt x="1405" y="4651"/>
                      <a:pt x="1417" y="4758"/>
                      <a:pt x="1417" y="4865"/>
                    </a:cubicBezTo>
                    <a:cubicBezTo>
                      <a:pt x="1429" y="5056"/>
                      <a:pt x="1429" y="5246"/>
                      <a:pt x="1429" y="5448"/>
                    </a:cubicBezTo>
                    <a:cubicBezTo>
                      <a:pt x="1429" y="5591"/>
                      <a:pt x="1417" y="5746"/>
                      <a:pt x="1405" y="5877"/>
                    </a:cubicBezTo>
                    <a:lnTo>
                      <a:pt x="1405" y="6020"/>
                    </a:lnTo>
                    <a:cubicBezTo>
                      <a:pt x="1393" y="6115"/>
                      <a:pt x="1369" y="6222"/>
                      <a:pt x="1357" y="6306"/>
                    </a:cubicBezTo>
                    <a:lnTo>
                      <a:pt x="1357" y="6377"/>
                    </a:lnTo>
                    <a:lnTo>
                      <a:pt x="1357" y="6615"/>
                    </a:lnTo>
                    <a:lnTo>
                      <a:pt x="1357" y="6996"/>
                    </a:lnTo>
                    <a:cubicBezTo>
                      <a:pt x="1357" y="7032"/>
                      <a:pt x="1357" y="7068"/>
                      <a:pt x="1369" y="7115"/>
                    </a:cubicBezTo>
                    <a:cubicBezTo>
                      <a:pt x="1405" y="7175"/>
                      <a:pt x="1405" y="7234"/>
                      <a:pt x="1405" y="7294"/>
                    </a:cubicBezTo>
                    <a:lnTo>
                      <a:pt x="1405" y="7568"/>
                    </a:lnTo>
                    <a:lnTo>
                      <a:pt x="1405" y="7651"/>
                    </a:lnTo>
                    <a:cubicBezTo>
                      <a:pt x="1405" y="7734"/>
                      <a:pt x="1393" y="7830"/>
                      <a:pt x="1417" y="7913"/>
                    </a:cubicBezTo>
                    <a:cubicBezTo>
                      <a:pt x="1429" y="7961"/>
                      <a:pt x="1429" y="8008"/>
                      <a:pt x="1429" y="8044"/>
                    </a:cubicBezTo>
                    <a:cubicBezTo>
                      <a:pt x="1453" y="8080"/>
                      <a:pt x="1453" y="8092"/>
                      <a:pt x="1453" y="8127"/>
                    </a:cubicBezTo>
                    <a:cubicBezTo>
                      <a:pt x="1465" y="8246"/>
                      <a:pt x="1477" y="8342"/>
                      <a:pt x="1488" y="8461"/>
                    </a:cubicBezTo>
                    <a:cubicBezTo>
                      <a:pt x="1512" y="8580"/>
                      <a:pt x="1524" y="8687"/>
                      <a:pt x="1548" y="8794"/>
                    </a:cubicBezTo>
                    <a:cubicBezTo>
                      <a:pt x="1584" y="8901"/>
                      <a:pt x="1608" y="8997"/>
                      <a:pt x="1631" y="9116"/>
                    </a:cubicBezTo>
                    <a:cubicBezTo>
                      <a:pt x="1643" y="9151"/>
                      <a:pt x="1643" y="9175"/>
                      <a:pt x="1655" y="9211"/>
                    </a:cubicBezTo>
                    <a:lnTo>
                      <a:pt x="1703" y="9389"/>
                    </a:lnTo>
                    <a:cubicBezTo>
                      <a:pt x="1715" y="9413"/>
                      <a:pt x="1715" y="9449"/>
                      <a:pt x="1727" y="9473"/>
                    </a:cubicBezTo>
                    <a:cubicBezTo>
                      <a:pt x="1762" y="9556"/>
                      <a:pt x="1786" y="9639"/>
                      <a:pt x="1810" y="9711"/>
                    </a:cubicBezTo>
                    <a:cubicBezTo>
                      <a:pt x="1834" y="9794"/>
                      <a:pt x="1834" y="9866"/>
                      <a:pt x="1846" y="9937"/>
                    </a:cubicBezTo>
                    <a:cubicBezTo>
                      <a:pt x="1869" y="10032"/>
                      <a:pt x="1869" y="10104"/>
                      <a:pt x="1893" y="10187"/>
                    </a:cubicBezTo>
                    <a:cubicBezTo>
                      <a:pt x="1905" y="10271"/>
                      <a:pt x="1941" y="10354"/>
                      <a:pt x="1953" y="10449"/>
                    </a:cubicBezTo>
                    <a:cubicBezTo>
                      <a:pt x="1953" y="10473"/>
                      <a:pt x="1953" y="10521"/>
                      <a:pt x="1965" y="10556"/>
                    </a:cubicBezTo>
                    <a:cubicBezTo>
                      <a:pt x="1989" y="10592"/>
                      <a:pt x="2000" y="10628"/>
                      <a:pt x="2012" y="10663"/>
                    </a:cubicBezTo>
                    <a:cubicBezTo>
                      <a:pt x="2012" y="10747"/>
                      <a:pt x="2048" y="10794"/>
                      <a:pt x="2084" y="10830"/>
                    </a:cubicBezTo>
                    <a:cubicBezTo>
                      <a:pt x="2108" y="10854"/>
                      <a:pt x="2119" y="10878"/>
                      <a:pt x="2119" y="10890"/>
                    </a:cubicBezTo>
                    <a:cubicBezTo>
                      <a:pt x="2167" y="10997"/>
                      <a:pt x="2191" y="11104"/>
                      <a:pt x="2227" y="11199"/>
                    </a:cubicBezTo>
                    <a:cubicBezTo>
                      <a:pt x="2239" y="11247"/>
                      <a:pt x="2262" y="11283"/>
                      <a:pt x="2298" y="11294"/>
                    </a:cubicBezTo>
                    <a:cubicBezTo>
                      <a:pt x="2310" y="11294"/>
                      <a:pt x="2322" y="11294"/>
                      <a:pt x="2322" y="11283"/>
                    </a:cubicBezTo>
                    <a:cubicBezTo>
                      <a:pt x="2346" y="11235"/>
                      <a:pt x="2358" y="11187"/>
                      <a:pt x="2358" y="11152"/>
                    </a:cubicBezTo>
                    <a:cubicBezTo>
                      <a:pt x="2370" y="11104"/>
                      <a:pt x="2358" y="11056"/>
                      <a:pt x="2346" y="11009"/>
                    </a:cubicBezTo>
                    <a:cubicBezTo>
                      <a:pt x="2322" y="10925"/>
                      <a:pt x="2298" y="10818"/>
                      <a:pt x="2262" y="10711"/>
                    </a:cubicBezTo>
                    <a:cubicBezTo>
                      <a:pt x="2239" y="10604"/>
                      <a:pt x="2227" y="10497"/>
                      <a:pt x="2191" y="10390"/>
                    </a:cubicBezTo>
                    <a:cubicBezTo>
                      <a:pt x="2179" y="10282"/>
                      <a:pt x="2143" y="10175"/>
                      <a:pt x="2131" y="10068"/>
                    </a:cubicBezTo>
                    <a:cubicBezTo>
                      <a:pt x="2131" y="10009"/>
                      <a:pt x="2119" y="9973"/>
                      <a:pt x="2108" y="9913"/>
                    </a:cubicBezTo>
                    <a:cubicBezTo>
                      <a:pt x="2084" y="9806"/>
                      <a:pt x="2072" y="9699"/>
                      <a:pt x="2048" y="9592"/>
                    </a:cubicBezTo>
                    <a:lnTo>
                      <a:pt x="1905" y="9104"/>
                    </a:lnTo>
                    <a:cubicBezTo>
                      <a:pt x="1881" y="8997"/>
                      <a:pt x="1869" y="8913"/>
                      <a:pt x="1834" y="8806"/>
                    </a:cubicBezTo>
                    <a:lnTo>
                      <a:pt x="1786" y="8580"/>
                    </a:lnTo>
                    <a:cubicBezTo>
                      <a:pt x="1774" y="8520"/>
                      <a:pt x="1750" y="8449"/>
                      <a:pt x="1727" y="8377"/>
                    </a:cubicBezTo>
                    <a:cubicBezTo>
                      <a:pt x="1703" y="8258"/>
                      <a:pt x="1703" y="8127"/>
                      <a:pt x="1667" y="8008"/>
                    </a:cubicBezTo>
                    <a:lnTo>
                      <a:pt x="1667" y="7961"/>
                    </a:lnTo>
                    <a:cubicBezTo>
                      <a:pt x="1655" y="7949"/>
                      <a:pt x="1655" y="7913"/>
                      <a:pt x="1655" y="7901"/>
                    </a:cubicBezTo>
                    <a:cubicBezTo>
                      <a:pt x="1655" y="7854"/>
                      <a:pt x="1643" y="7830"/>
                      <a:pt x="1643" y="7782"/>
                    </a:cubicBezTo>
                    <a:cubicBezTo>
                      <a:pt x="1619" y="7663"/>
                      <a:pt x="1619" y="7544"/>
                      <a:pt x="1596" y="7425"/>
                    </a:cubicBezTo>
                    <a:lnTo>
                      <a:pt x="1596" y="7377"/>
                    </a:lnTo>
                    <a:cubicBezTo>
                      <a:pt x="1608" y="7294"/>
                      <a:pt x="1631" y="7187"/>
                      <a:pt x="1643" y="7080"/>
                    </a:cubicBezTo>
                    <a:lnTo>
                      <a:pt x="1643" y="7044"/>
                    </a:lnTo>
                    <a:cubicBezTo>
                      <a:pt x="1608" y="6901"/>
                      <a:pt x="1631" y="6782"/>
                      <a:pt x="1643" y="6651"/>
                    </a:cubicBezTo>
                    <a:cubicBezTo>
                      <a:pt x="1643" y="6568"/>
                      <a:pt x="1655" y="6484"/>
                      <a:pt x="1655" y="6413"/>
                    </a:cubicBezTo>
                    <a:cubicBezTo>
                      <a:pt x="1667" y="6330"/>
                      <a:pt x="1655" y="6246"/>
                      <a:pt x="1667" y="6175"/>
                    </a:cubicBezTo>
                    <a:cubicBezTo>
                      <a:pt x="1691" y="6056"/>
                      <a:pt x="1715" y="5925"/>
                      <a:pt x="1715" y="5794"/>
                    </a:cubicBezTo>
                    <a:cubicBezTo>
                      <a:pt x="1727" y="5651"/>
                      <a:pt x="1727" y="5520"/>
                      <a:pt x="1727" y="5389"/>
                    </a:cubicBezTo>
                    <a:cubicBezTo>
                      <a:pt x="1727" y="5210"/>
                      <a:pt x="1727" y="5020"/>
                      <a:pt x="1715" y="4841"/>
                    </a:cubicBezTo>
                    <a:lnTo>
                      <a:pt x="1715" y="4722"/>
                    </a:lnTo>
                    <a:cubicBezTo>
                      <a:pt x="1703" y="4556"/>
                      <a:pt x="1691" y="4401"/>
                      <a:pt x="1584" y="4317"/>
                    </a:cubicBezTo>
                    <a:cubicBezTo>
                      <a:pt x="1548" y="4222"/>
                      <a:pt x="1536" y="4139"/>
                      <a:pt x="1465" y="4020"/>
                    </a:cubicBezTo>
                    <a:cubicBezTo>
                      <a:pt x="1453" y="3924"/>
                      <a:pt x="1429" y="3817"/>
                      <a:pt x="1417" y="3734"/>
                    </a:cubicBezTo>
                    <a:cubicBezTo>
                      <a:pt x="1393" y="3639"/>
                      <a:pt x="1357" y="3543"/>
                      <a:pt x="1357" y="3436"/>
                    </a:cubicBezTo>
                    <a:cubicBezTo>
                      <a:pt x="1357" y="3258"/>
                      <a:pt x="1334" y="3079"/>
                      <a:pt x="1298" y="2901"/>
                    </a:cubicBezTo>
                    <a:cubicBezTo>
                      <a:pt x="1274" y="2686"/>
                      <a:pt x="1227" y="2472"/>
                      <a:pt x="1179" y="2258"/>
                    </a:cubicBezTo>
                    <a:lnTo>
                      <a:pt x="1179" y="2210"/>
                    </a:lnTo>
                    <a:cubicBezTo>
                      <a:pt x="1167" y="2174"/>
                      <a:pt x="1167" y="2127"/>
                      <a:pt x="1167" y="2079"/>
                    </a:cubicBezTo>
                    <a:cubicBezTo>
                      <a:pt x="1155" y="2019"/>
                      <a:pt x="1119" y="1948"/>
                      <a:pt x="1107" y="1889"/>
                    </a:cubicBezTo>
                    <a:cubicBezTo>
                      <a:pt x="1060" y="1698"/>
                      <a:pt x="1000" y="1519"/>
                      <a:pt x="941" y="1341"/>
                    </a:cubicBezTo>
                    <a:cubicBezTo>
                      <a:pt x="881" y="1186"/>
                      <a:pt x="834" y="1043"/>
                      <a:pt x="762" y="888"/>
                    </a:cubicBezTo>
                    <a:cubicBezTo>
                      <a:pt x="643" y="650"/>
                      <a:pt x="512" y="400"/>
                      <a:pt x="334" y="210"/>
                    </a:cubicBezTo>
                    <a:cubicBezTo>
                      <a:pt x="298" y="162"/>
                      <a:pt x="274" y="126"/>
                      <a:pt x="226" y="103"/>
                    </a:cubicBezTo>
                    <a:cubicBezTo>
                      <a:pt x="203" y="67"/>
                      <a:pt x="155" y="55"/>
                      <a:pt x="119" y="31"/>
                    </a:cubicBezTo>
                    <a:cubicBezTo>
                      <a:pt x="104" y="9"/>
                      <a:pt x="79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5"/>
              <p:cNvSpPr/>
              <p:nvPr/>
            </p:nvSpPr>
            <p:spPr>
              <a:xfrm>
                <a:off x="709600" y="3929725"/>
                <a:ext cx="59100" cy="137025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5481" extrusionOk="0">
                    <a:moveTo>
                      <a:pt x="2330" y="1"/>
                    </a:moveTo>
                    <a:cubicBezTo>
                      <a:pt x="2322" y="1"/>
                      <a:pt x="2311" y="5"/>
                      <a:pt x="2298" y="15"/>
                    </a:cubicBezTo>
                    <a:cubicBezTo>
                      <a:pt x="2275" y="38"/>
                      <a:pt x="2227" y="74"/>
                      <a:pt x="2203" y="110"/>
                    </a:cubicBezTo>
                    <a:cubicBezTo>
                      <a:pt x="2156" y="205"/>
                      <a:pt x="2096" y="312"/>
                      <a:pt x="2048" y="407"/>
                    </a:cubicBezTo>
                    <a:cubicBezTo>
                      <a:pt x="2036" y="443"/>
                      <a:pt x="2025" y="455"/>
                      <a:pt x="2001" y="491"/>
                    </a:cubicBezTo>
                    <a:cubicBezTo>
                      <a:pt x="1977" y="550"/>
                      <a:pt x="1941" y="586"/>
                      <a:pt x="1917" y="646"/>
                    </a:cubicBezTo>
                    <a:cubicBezTo>
                      <a:pt x="1870" y="741"/>
                      <a:pt x="1846" y="812"/>
                      <a:pt x="1810" y="908"/>
                    </a:cubicBezTo>
                    <a:cubicBezTo>
                      <a:pt x="1739" y="1074"/>
                      <a:pt x="1667" y="1241"/>
                      <a:pt x="1608" y="1408"/>
                    </a:cubicBezTo>
                    <a:cubicBezTo>
                      <a:pt x="1572" y="1503"/>
                      <a:pt x="1548" y="1598"/>
                      <a:pt x="1513" y="1693"/>
                    </a:cubicBezTo>
                    <a:cubicBezTo>
                      <a:pt x="1489" y="1812"/>
                      <a:pt x="1441" y="1943"/>
                      <a:pt x="1417" y="2062"/>
                    </a:cubicBezTo>
                    <a:cubicBezTo>
                      <a:pt x="1394" y="2110"/>
                      <a:pt x="1370" y="2170"/>
                      <a:pt x="1358" y="2217"/>
                    </a:cubicBezTo>
                    <a:cubicBezTo>
                      <a:pt x="1310" y="2289"/>
                      <a:pt x="1263" y="2360"/>
                      <a:pt x="1239" y="2455"/>
                    </a:cubicBezTo>
                    <a:cubicBezTo>
                      <a:pt x="1132" y="2693"/>
                      <a:pt x="1036" y="2920"/>
                      <a:pt x="953" y="3158"/>
                    </a:cubicBezTo>
                    <a:cubicBezTo>
                      <a:pt x="834" y="3467"/>
                      <a:pt x="703" y="3765"/>
                      <a:pt x="560" y="4063"/>
                    </a:cubicBezTo>
                    <a:cubicBezTo>
                      <a:pt x="441" y="4360"/>
                      <a:pt x="310" y="4646"/>
                      <a:pt x="191" y="4884"/>
                    </a:cubicBezTo>
                    <a:cubicBezTo>
                      <a:pt x="120" y="5027"/>
                      <a:pt x="1" y="5301"/>
                      <a:pt x="1" y="5396"/>
                    </a:cubicBezTo>
                    <a:cubicBezTo>
                      <a:pt x="1" y="5432"/>
                      <a:pt x="1" y="5480"/>
                      <a:pt x="12" y="5480"/>
                    </a:cubicBezTo>
                    <a:cubicBezTo>
                      <a:pt x="18" y="5480"/>
                      <a:pt x="24" y="5481"/>
                      <a:pt x="31" y="5481"/>
                    </a:cubicBezTo>
                    <a:cubicBezTo>
                      <a:pt x="113" y="5481"/>
                      <a:pt x="222" y="5409"/>
                      <a:pt x="310" y="5265"/>
                    </a:cubicBezTo>
                    <a:cubicBezTo>
                      <a:pt x="358" y="5194"/>
                      <a:pt x="417" y="5099"/>
                      <a:pt x="453" y="5027"/>
                    </a:cubicBezTo>
                    <a:cubicBezTo>
                      <a:pt x="501" y="4944"/>
                      <a:pt x="548" y="4860"/>
                      <a:pt x="596" y="4777"/>
                    </a:cubicBezTo>
                    <a:cubicBezTo>
                      <a:pt x="667" y="4610"/>
                      <a:pt x="739" y="4444"/>
                      <a:pt x="810" y="4301"/>
                    </a:cubicBezTo>
                    <a:cubicBezTo>
                      <a:pt x="905" y="4146"/>
                      <a:pt x="965" y="3979"/>
                      <a:pt x="1024" y="3825"/>
                    </a:cubicBezTo>
                    <a:cubicBezTo>
                      <a:pt x="1084" y="3658"/>
                      <a:pt x="1155" y="3479"/>
                      <a:pt x="1215" y="3313"/>
                    </a:cubicBezTo>
                    <a:cubicBezTo>
                      <a:pt x="1346" y="3003"/>
                      <a:pt x="1489" y="2705"/>
                      <a:pt x="1572" y="2372"/>
                    </a:cubicBezTo>
                    <a:cubicBezTo>
                      <a:pt x="1596" y="2348"/>
                      <a:pt x="1608" y="2301"/>
                      <a:pt x="1620" y="2277"/>
                    </a:cubicBezTo>
                    <a:lnTo>
                      <a:pt x="1846" y="1741"/>
                    </a:lnTo>
                    <a:cubicBezTo>
                      <a:pt x="1906" y="1598"/>
                      <a:pt x="1941" y="1467"/>
                      <a:pt x="1989" y="1336"/>
                    </a:cubicBezTo>
                    <a:cubicBezTo>
                      <a:pt x="2084" y="1039"/>
                      <a:pt x="2156" y="741"/>
                      <a:pt x="2275" y="455"/>
                    </a:cubicBezTo>
                    <a:cubicBezTo>
                      <a:pt x="2275" y="443"/>
                      <a:pt x="2287" y="431"/>
                      <a:pt x="2287" y="407"/>
                    </a:cubicBezTo>
                    <a:cubicBezTo>
                      <a:pt x="2322" y="312"/>
                      <a:pt x="2334" y="205"/>
                      <a:pt x="2346" y="98"/>
                    </a:cubicBezTo>
                    <a:cubicBezTo>
                      <a:pt x="2364" y="36"/>
                      <a:pt x="2355" y="1"/>
                      <a:pt x="23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5"/>
              <p:cNvSpPr/>
              <p:nvPr/>
            </p:nvSpPr>
            <p:spPr>
              <a:xfrm>
                <a:off x="636675" y="4086825"/>
                <a:ext cx="61050" cy="103500"/>
              </a:xfrm>
              <a:custGeom>
                <a:avLst/>
                <a:gdLst/>
                <a:ahLst/>
                <a:cxnLst/>
                <a:rect l="l" t="t" r="r" b="b"/>
                <a:pathLst>
                  <a:path w="2442" h="4140" extrusionOk="0">
                    <a:moveTo>
                      <a:pt x="2390" y="1"/>
                    </a:moveTo>
                    <a:cubicBezTo>
                      <a:pt x="2358" y="1"/>
                      <a:pt x="2317" y="21"/>
                      <a:pt x="2286" y="65"/>
                    </a:cubicBezTo>
                    <a:cubicBezTo>
                      <a:pt x="2227" y="160"/>
                      <a:pt x="2167" y="231"/>
                      <a:pt x="2120" y="327"/>
                    </a:cubicBezTo>
                    <a:cubicBezTo>
                      <a:pt x="2060" y="422"/>
                      <a:pt x="2036" y="541"/>
                      <a:pt x="1989" y="660"/>
                    </a:cubicBezTo>
                    <a:cubicBezTo>
                      <a:pt x="1965" y="743"/>
                      <a:pt x="1941" y="827"/>
                      <a:pt x="1929" y="898"/>
                    </a:cubicBezTo>
                    <a:cubicBezTo>
                      <a:pt x="1882" y="1112"/>
                      <a:pt x="1870" y="1339"/>
                      <a:pt x="1858" y="1541"/>
                    </a:cubicBezTo>
                    <a:cubicBezTo>
                      <a:pt x="1858" y="1636"/>
                      <a:pt x="1846" y="1708"/>
                      <a:pt x="1846" y="1779"/>
                    </a:cubicBezTo>
                    <a:cubicBezTo>
                      <a:pt x="1846" y="1839"/>
                      <a:pt x="1822" y="1898"/>
                      <a:pt x="1822" y="1958"/>
                    </a:cubicBezTo>
                    <a:cubicBezTo>
                      <a:pt x="1810" y="2136"/>
                      <a:pt x="1786" y="2303"/>
                      <a:pt x="1739" y="2470"/>
                    </a:cubicBezTo>
                    <a:cubicBezTo>
                      <a:pt x="1739" y="2505"/>
                      <a:pt x="1703" y="2541"/>
                      <a:pt x="1691" y="2565"/>
                    </a:cubicBezTo>
                    <a:cubicBezTo>
                      <a:pt x="1667" y="2613"/>
                      <a:pt x="1644" y="2660"/>
                      <a:pt x="1620" y="2684"/>
                    </a:cubicBezTo>
                    <a:cubicBezTo>
                      <a:pt x="1560" y="2767"/>
                      <a:pt x="1501" y="2839"/>
                      <a:pt x="1429" y="2898"/>
                    </a:cubicBezTo>
                    <a:lnTo>
                      <a:pt x="1251" y="3029"/>
                    </a:lnTo>
                    <a:cubicBezTo>
                      <a:pt x="1155" y="3089"/>
                      <a:pt x="1072" y="3160"/>
                      <a:pt x="977" y="3220"/>
                    </a:cubicBezTo>
                    <a:cubicBezTo>
                      <a:pt x="953" y="3256"/>
                      <a:pt x="905" y="3279"/>
                      <a:pt x="858" y="3315"/>
                    </a:cubicBezTo>
                    <a:cubicBezTo>
                      <a:pt x="786" y="3375"/>
                      <a:pt x="703" y="3434"/>
                      <a:pt x="620" y="3494"/>
                    </a:cubicBezTo>
                    <a:cubicBezTo>
                      <a:pt x="489" y="3613"/>
                      <a:pt x="346" y="3720"/>
                      <a:pt x="203" y="3827"/>
                    </a:cubicBezTo>
                    <a:cubicBezTo>
                      <a:pt x="143" y="3875"/>
                      <a:pt x="120" y="3934"/>
                      <a:pt x="72" y="3982"/>
                    </a:cubicBezTo>
                    <a:cubicBezTo>
                      <a:pt x="0" y="4053"/>
                      <a:pt x="12" y="4101"/>
                      <a:pt x="60" y="4125"/>
                    </a:cubicBezTo>
                    <a:cubicBezTo>
                      <a:pt x="77" y="4135"/>
                      <a:pt x="96" y="4140"/>
                      <a:pt x="115" y="4140"/>
                    </a:cubicBezTo>
                    <a:cubicBezTo>
                      <a:pt x="161" y="4140"/>
                      <a:pt x="212" y="4114"/>
                      <a:pt x="262" y="4089"/>
                    </a:cubicBezTo>
                    <a:cubicBezTo>
                      <a:pt x="465" y="3994"/>
                      <a:pt x="643" y="3851"/>
                      <a:pt x="834" y="3732"/>
                    </a:cubicBezTo>
                    <a:cubicBezTo>
                      <a:pt x="941" y="3660"/>
                      <a:pt x="1036" y="3565"/>
                      <a:pt x="1143" y="3494"/>
                    </a:cubicBezTo>
                    <a:cubicBezTo>
                      <a:pt x="1274" y="3387"/>
                      <a:pt x="1417" y="3279"/>
                      <a:pt x="1548" y="3148"/>
                    </a:cubicBezTo>
                    <a:cubicBezTo>
                      <a:pt x="1572" y="3125"/>
                      <a:pt x="1608" y="3077"/>
                      <a:pt x="1608" y="3065"/>
                    </a:cubicBezTo>
                    <a:cubicBezTo>
                      <a:pt x="1608" y="3017"/>
                      <a:pt x="1655" y="2970"/>
                      <a:pt x="1679" y="2922"/>
                    </a:cubicBezTo>
                    <a:cubicBezTo>
                      <a:pt x="1798" y="2791"/>
                      <a:pt x="1894" y="2613"/>
                      <a:pt x="1929" y="2434"/>
                    </a:cubicBezTo>
                    <a:cubicBezTo>
                      <a:pt x="1977" y="2255"/>
                      <a:pt x="1989" y="2077"/>
                      <a:pt x="2025" y="1898"/>
                    </a:cubicBezTo>
                    <a:cubicBezTo>
                      <a:pt x="2072" y="1636"/>
                      <a:pt x="2084" y="1362"/>
                      <a:pt x="2108" y="1101"/>
                    </a:cubicBezTo>
                    <a:cubicBezTo>
                      <a:pt x="2156" y="803"/>
                      <a:pt x="2251" y="517"/>
                      <a:pt x="2370" y="267"/>
                    </a:cubicBezTo>
                    <a:cubicBezTo>
                      <a:pt x="2394" y="231"/>
                      <a:pt x="2406" y="208"/>
                      <a:pt x="2417" y="112"/>
                    </a:cubicBezTo>
                    <a:cubicBezTo>
                      <a:pt x="2417" y="100"/>
                      <a:pt x="2441" y="65"/>
                      <a:pt x="2441" y="53"/>
                    </a:cubicBezTo>
                    <a:cubicBezTo>
                      <a:pt x="2441" y="18"/>
                      <a:pt x="2419" y="1"/>
                      <a:pt x="23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5"/>
              <p:cNvSpPr/>
              <p:nvPr/>
            </p:nvSpPr>
            <p:spPr>
              <a:xfrm>
                <a:off x="592325" y="4192900"/>
                <a:ext cx="41100" cy="58150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326" extrusionOk="0">
                    <a:moveTo>
                      <a:pt x="1569" y="1"/>
                    </a:moveTo>
                    <a:cubicBezTo>
                      <a:pt x="1542" y="1"/>
                      <a:pt x="1507" y="13"/>
                      <a:pt x="1465" y="37"/>
                    </a:cubicBezTo>
                    <a:cubicBezTo>
                      <a:pt x="1346" y="96"/>
                      <a:pt x="1239" y="156"/>
                      <a:pt x="1132" y="251"/>
                    </a:cubicBezTo>
                    <a:cubicBezTo>
                      <a:pt x="1084" y="310"/>
                      <a:pt x="1012" y="346"/>
                      <a:pt x="953" y="394"/>
                    </a:cubicBezTo>
                    <a:lnTo>
                      <a:pt x="774" y="525"/>
                    </a:lnTo>
                    <a:lnTo>
                      <a:pt x="596" y="703"/>
                    </a:lnTo>
                    <a:cubicBezTo>
                      <a:pt x="429" y="906"/>
                      <a:pt x="334" y="1108"/>
                      <a:pt x="227" y="1322"/>
                    </a:cubicBezTo>
                    <a:cubicBezTo>
                      <a:pt x="227" y="1346"/>
                      <a:pt x="215" y="1382"/>
                      <a:pt x="215" y="1394"/>
                    </a:cubicBezTo>
                    <a:cubicBezTo>
                      <a:pt x="155" y="1560"/>
                      <a:pt x="96" y="1715"/>
                      <a:pt x="48" y="1894"/>
                    </a:cubicBezTo>
                    <a:cubicBezTo>
                      <a:pt x="0" y="2037"/>
                      <a:pt x="0" y="2132"/>
                      <a:pt x="60" y="2192"/>
                    </a:cubicBezTo>
                    <a:cubicBezTo>
                      <a:pt x="72" y="2192"/>
                      <a:pt x="72" y="2227"/>
                      <a:pt x="96" y="2251"/>
                    </a:cubicBezTo>
                    <a:cubicBezTo>
                      <a:pt x="107" y="2302"/>
                      <a:pt x="123" y="2326"/>
                      <a:pt x="144" y="2326"/>
                    </a:cubicBezTo>
                    <a:cubicBezTo>
                      <a:pt x="167" y="2326"/>
                      <a:pt x="195" y="2296"/>
                      <a:pt x="227" y="2239"/>
                    </a:cubicBezTo>
                    <a:cubicBezTo>
                      <a:pt x="310" y="2096"/>
                      <a:pt x="370" y="1894"/>
                      <a:pt x="417" y="1703"/>
                    </a:cubicBezTo>
                    <a:cubicBezTo>
                      <a:pt x="453" y="1572"/>
                      <a:pt x="489" y="1430"/>
                      <a:pt x="536" y="1322"/>
                    </a:cubicBezTo>
                    <a:cubicBezTo>
                      <a:pt x="584" y="1180"/>
                      <a:pt x="643" y="1060"/>
                      <a:pt x="715" y="965"/>
                    </a:cubicBezTo>
                    <a:cubicBezTo>
                      <a:pt x="822" y="799"/>
                      <a:pt x="1001" y="644"/>
                      <a:pt x="1167" y="501"/>
                    </a:cubicBezTo>
                    <a:cubicBezTo>
                      <a:pt x="1298" y="382"/>
                      <a:pt x="1429" y="263"/>
                      <a:pt x="1560" y="156"/>
                    </a:cubicBezTo>
                    <a:cubicBezTo>
                      <a:pt x="1620" y="108"/>
                      <a:pt x="1644" y="72"/>
                      <a:pt x="1620" y="37"/>
                    </a:cubicBezTo>
                    <a:cubicBezTo>
                      <a:pt x="1614" y="13"/>
                      <a:pt x="1596" y="1"/>
                      <a:pt x="15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5"/>
              <p:cNvSpPr/>
              <p:nvPr/>
            </p:nvSpPr>
            <p:spPr>
              <a:xfrm>
                <a:off x="766750" y="3888150"/>
                <a:ext cx="16400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486" extrusionOk="0">
                    <a:moveTo>
                      <a:pt x="607" y="0"/>
                    </a:moveTo>
                    <a:cubicBezTo>
                      <a:pt x="572" y="0"/>
                      <a:pt x="527" y="51"/>
                      <a:pt x="489" y="118"/>
                    </a:cubicBezTo>
                    <a:cubicBezTo>
                      <a:pt x="405" y="249"/>
                      <a:pt x="346" y="392"/>
                      <a:pt x="286" y="558"/>
                    </a:cubicBezTo>
                    <a:cubicBezTo>
                      <a:pt x="215" y="785"/>
                      <a:pt x="131" y="987"/>
                      <a:pt x="60" y="1213"/>
                    </a:cubicBezTo>
                    <a:cubicBezTo>
                      <a:pt x="36" y="1308"/>
                      <a:pt x="1" y="1451"/>
                      <a:pt x="48" y="1463"/>
                    </a:cubicBezTo>
                    <a:cubicBezTo>
                      <a:pt x="68" y="1476"/>
                      <a:pt x="87" y="1486"/>
                      <a:pt x="109" y="1486"/>
                    </a:cubicBezTo>
                    <a:cubicBezTo>
                      <a:pt x="127" y="1486"/>
                      <a:pt x="146" y="1479"/>
                      <a:pt x="167" y="1463"/>
                    </a:cubicBezTo>
                    <a:cubicBezTo>
                      <a:pt x="191" y="1439"/>
                      <a:pt x="239" y="1356"/>
                      <a:pt x="274" y="1308"/>
                    </a:cubicBezTo>
                    <a:cubicBezTo>
                      <a:pt x="310" y="1213"/>
                      <a:pt x="346" y="1106"/>
                      <a:pt x="393" y="1023"/>
                    </a:cubicBezTo>
                    <a:cubicBezTo>
                      <a:pt x="405" y="975"/>
                      <a:pt x="441" y="927"/>
                      <a:pt x="453" y="892"/>
                    </a:cubicBezTo>
                    <a:cubicBezTo>
                      <a:pt x="560" y="666"/>
                      <a:pt x="584" y="416"/>
                      <a:pt x="655" y="154"/>
                    </a:cubicBezTo>
                    <a:lnTo>
                      <a:pt x="655" y="154"/>
                    </a:lnTo>
                    <a:cubicBezTo>
                      <a:pt x="643" y="189"/>
                      <a:pt x="632" y="201"/>
                      <a:pt x="608" y="237"/>
                    </a:cubicBezTo>
                    <a:cubicBezTo>
                      <a:pt x="608" y="201"/>
                      <a:pt x="608" y="201"/>
                      <a:pt x="632" y="189"/>
                    </a:cubicBezTo>
                    <a:cubicBezTo>
                      <a:pt x="655" y="118"/>
                      <a:pt x="655" y="35"/>
                      <a:pt x="632" y="11"/>
                    </a:cubicBezTo>
                    <a:cubicBezTo>
                      <a:pt x="624" y="3"/>
                      <a:pt x="616" y="0"/>
                      <a:pt x="6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5"/>
              <p:cNvSpPr/>
              <p:nvPr/>
            </p:nvSpPr>
            <p:spPr>
              <a:xfrm>
                <a:off x="699775" y="4069550"/>
                <a:ext cx="82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31" h="411" extrusionOk="0">
                    <a:moveTo>
                      <a:pt x="295" y="1"/>
                    </a:moveTo>
                    <a:cubicBezTo>
                      <a:pt x="285" y="1"/>
                      <a:pt x="274" y="6"/>
                      <a:pt x="263" y="18"/>
                    </a:cubicBezTo>
                    <a:cubicBezTo>
                      <a:pt x="203" y="65"/>
                      <a:pt x="120" y="125"/>
                      <a:pt x="60" y="220"/>
                    </a:cubicBezTo>
                    <a:cubicBezTo>
                      <a:pt x="24" y="279"/>
                      <a:pt x="24" y="363"/>
                      <a:pt x="1" y="387"/>
                    </a:cubicBezTo>
                    <a:cubicBezTo>
                      <a:pt x="1" y="405"/>
                      <a:pt x="7" y="411"/>
                      <a:pt x="18" y="411"/>
                    </a:cubicBezTo>
                    <a:cubicBezTo>
                      <a:pt x="37" y="411"/>
                      <a:pt x="66" y="394"/>
                      <a:pt x="96" y="387"/>
                    </a:cubicBezTo>
                    <a:cubicBezTo>
                      <a:pt x="179" y="363"/>
                      <a:pt x="286" y="196"/>
                      <a:pt x="322" y="65"/>
                    </a:cubicBezTo>
                    <a:cubicBezTo>
                      <a:pt x="330" y="25"/>
                      <a:pt x="316" y="1"/>
                      <a:pt x="2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5"/>
              <p:cNvSpPr/>
              <p:nvPr/>
            </p:nvSpPr>
            <p:spPr>
              <a:xfrm>
                <a:off x="782825" y="3930075"/>
                <a:ext cx="192000" cy="198275"/>
              </a:xfrm>
              <a:custGeom>
                <a:avLst/>
                <a:gdLst/>
                <a:ahLst/>
                <a:cxnLst/>
                <a:rect l="l" t="t" r="r" b="b"/>
                <a:pathLst>
                  <a:path w="7680" h="7931" extrusionOk="0">
                    <a:moveTo>
                      <a:pt x="7597" y="1"/>
                    </a:moveTo>
                    <a:cubicBezTo>
                      <a:pt x="7394" y="84"/>
                      <a:pt x="7204" y="143"/>
                      <a:pt x="7025" y="251"/>
                    </a:cubicBezTo>
                    <a:cubicBezTo>
                      <a:pt x="6894" y="322"/>
                      <a:pt x="6739" y="382"/>
                      <a:pt x="6608" y="465"/>
                    </a:cubicBezTo>
                    <a:cubicBezTo>
                      <a:pt x="6561" y="477"/>
                      <a:pt x="6525" y="489"/>
                      <a:pt x="6477" y="536"/>
                    </a:cubicBezTo>
                    <a:cubicBezTo>
                      <a:pt x="6418" y="560"/>
                      <a:pt x="6370" y="596"/>
                      <a:pt x="6346" y="644"/>
                    </a:cubicBezTo>
                    <a:cubicBezTo>
                      <a:pt x="6263" y="715"/>
                      <a:pt x="6204" y="786"/>
                      <a:pt x="6144" y="858"/>
                    </a:cubicBezTo>
                    <a:cubicBezTo>
                      <a:pt x="5930" y="1132"/>
                      <a:pt x="5727" y="1417"/>
                      <a:pt x="5525" y="1679"/>
                    </a:cubicBezTo>
                    <a:cubicBezTo>
                      <a:pt x="5454" y="1787"/>
                      <a:pt x="5370" y="1894"/>
                      <a:pt x="5299" y="1977"/>
                    </a:cubicBezTo>
                    <a:lnTo>
                      <a:pt x="5037" y="2334"/>
                    </a:lnTo>
                    <a:cubicBezTo>
                      <a:pt x="4942" y="2441"/>
                      <a:pt x="4870" y="2525"/>
                      <a:pt x="4799" y="2632"/>
                    </a:cubicBezTo>
                    <a:cubicBezTo>
                      <a:pt x="4692" y="2751"/>
                      <a:pt x="4596" y="2882"/>
                      <a:pt x="4513" y="3001"/>
                    </a:cubicBezTo>
                    <a:cubicBezTo>
                      <a:pt x="4275" y="3287"/>
                      <a:pt x="4025" y="3584"/>
                      <a:pt x="3763" y="3870"/>
                    </a:cubicBezTo>
                    <a:cubicBezTo>
                      <a:pt x="3668" y="3989"/>
                      <a:pt x="3560" y="4108"/>
                      <a:pt x="3441" y="4215"/>
                    </a:cubicBezTo>
                    <a:cubicBezTo>
                      <a:pt x="3334" y="4334"/>
                      <a:pt x="3215" y="4430"/>
                      <a:pt x="3096" y="4537"/>
                    </a:cubicBezTo>
                    <a:lnTo>
                      <a:pt x="2858" y="4751"/>
                    </a:lnTo>
                    <a:lnTo>
                      <a:pt x="2608" y="4942"/>
                    </a:lnTo>
                    <a:cubicBezTo>
                      <a:pt x="2441" y="5073"/>
                      <a:pt x="2263" y="5192"/>
                      <a:pt x="2096" y="5323"/>
                    </a:cubicBezTo>
                    <a:cubicBezTo>
                      <a:pt x="2060" y="5358"/>
                      <a:pt x="2025" y="5382"/>
                      <a:pt x="1977" y="5430"/>
                    </a:cubicBezTo>
                    <a:cubicBezTo>
                      <a:pt x="1786" y="5608"/>
                      <a:pt x="1596" y="5775"/>
                      <a:pt x="1382" y="5942"/>
                    </a:cubicBezTo>
                    <a:cubicBezTo>
                      <a:pt x="1298" y="6013"/>
                      <a:pt x="1191" y="6085"/>
                      <a:pt x="1108" y="6180"/>
                    </a:cubicBezTo>
                    <a:lnTo>
                      <a:pt x="834" y="6442"/>
                    </a:lnTo>
                    <a:cubicBezTo>
                      <a:pt x="643" y="6668"/>
                      <a:pt x="453" y="6906"/>
                      <a:pt x="298" y="7168"/>
                    </a:cubicBezTo>
                    <a:cubicBezTo>
                      <a:pt x="250" y="7251"/>
                      <a:pt x="215" y="7335"/>
                      <a:pt x="167" y="7430"/>
                    </a:cubicBezTo>
                    <a:cubicBezTo>
                      <a:pt x="120" y="7549"/>
                      <a:pt x="72" y="7680"/>
                      <a:pt x="36" y="7799"/>
                    </a:cubicBezTo>
                    <a:cubicBezTo>
                      <a:pt x="12" y="7847"/>
                      <a:pt x="0" y="7906"/>
                      <a:pt x="0" y="7930"/>
                    </a:cubicBezTo>
                    <a:cubicBezTo>
                      <a:pt x="48" y="7859"/>
                      <a:pt x="108" y="7752"/>
                      <a:pt x="155" y="7752"/>
                    </a:cubicBezTo>
                    <a:cubicBezTo>
                      <a:pt x="227" y="7704"/>
                      <a:pt x="286" y="7644"/>
                      <a:pt x="334" y="7549"/>
                    </a:cubicBezTo>
                    <a:cubicBezTo>
                      <a:pt x="393" y="7430"/>
                      <a:pt x="465" y="7287"/>
                      <a:pt x="548" y="7192"/>
                    </a:cubicBezTo>
                    <a:cubicBezTo>
                      <a:pt x="786" y="6906"/>
                      <a:pt x="1048" y="6668"/>
                      <a:pt x="1298" y="6394"/>
                    </a:cubicBezTo>
                    <a:cubicBezTo>
                      <a:pt x="1322" y="6359"/>
                      <a:pt x="1370" y="6323"/>
                      <a:pt x="1417" y="6263"/>
                    </a:cubicBezTo>
                    <a:cubicBezTo>
                      <a:pt x="1560" y="6085"/>
                      <a:pt x="1727" y="5894"/>
                      <a:pt x="1953" y="5775"/>
                    </a:cubicBezTo>
                    <a:cubicBezTo>
                      <a:pt x="1977" y="5763"/>
                      <a:pt x="2013" y="5727"/>
                      <a:pt x="2036" y="5716"/>
                    </a:cubicBezTo>
                    <a:cubicBezTo>
                      <a:pt x="2191" y="5597"/>
                      <a:pt x="2334" y="5489"/>
                      <a:pt x="2489" y="5382"/>
                    </a:cubicBezTo>
                    <a:cubicBezTo>
                      <a:pt x="2560" y="5323"/>
                      <a:pt x="2620" y="5299"/>
                      <a:pt x="2691" y="5239"/>
                    </a:cubicBezTo>
                    <a:cubicBezTo>
                      <a:pt x="2810" y="5144"/>
                      <a:pt x="2953" y="5061"/>
                      <a:pt x="3072" y="4954"/>
                    </a:cubicBezTo>
                    <a:lnTo>
                      <a:pt x="3429" y="4644"/>
                    </a:lnTo>
                    <a:cubicBezTo>
                      <a:pt x="3572" y="4489"/>
                      <a:pt x="3739" y="4370"/>
                      <a:pt x="3870" y="4227"/>
                    </a:cubicBezTo>
                    <a:cubicBezTo>
                      <a:pt x="3965" y="4120"/>
                      <a:pt x="4060" y="4013"/>
                      <a:pt x="4156" y="3918"/>
                    </a:cubicBezTo>
                    <a:cubicBezTo>
                      <a:pt x="4239" y="3811"/>
                      <a:pt x="4334" y="3692"/>
                      <a:pt x="4418" y="3584"/>
                    </a:cubicBezTo>
                    <a:cubicBezTo>
                      <a:pt x="4477" y="3513"/>
                      <a:pt x="4537" y="3441"/>
                      <a:pt x="4596" y="3382"/>
                    </a:cubicBezTo>
                    <a:cubicBezTo>
                      <a:pt x="4882" y="3084"/>
                      <a:pt x="5096" y="2763"/>
                      <a:pt x="5299" y="2441"/>
                    </a:cubicBezTo>
                    <a:cubicBezTo>
                      <a:pt x="5406" y="2263"/>
                      <a:pt x="5525" y="2096"/>
                      <a:pt x="5632" y="1917"/>
                    </a:cubicBezTo>
                    <a:cubicBezTo>
                      <a:pt x="5668" y="1846"/>
                      <a:pt x="5727" y="1787"/>
                      <a:pt x="5775" y="1715"/>
                    </a:cubicBezTo>
                    <a:cubicBezTo>
                      <a:pt x="5846" y="1608"/>
                      <a:pt x="5942" y="1489"/>
                      <a:pt x="6013" y="1382"/>
                    </a:cubicBezTo>
                    <a:cubicBezTo>
                      <a:pt x="6108" y="1251"/>
                      <a:pt x="6204" y="1132"/>
                      <a:pt x="6311" y="1013"/>
                    </a:cubicBezTo>
                    <a:cubicBezTo>
                      <a:pt x="6358" y="953"/>
                      <a:pt x="6406" y="882"/>
                      <a:pt x="6466" y="834"/>
                    </a:cubicBezTo>
                    <a:lnTo>
                      <a:pt x="6537" y="763"/>
                    </a:lnTo>
                    <a:cubicBezTo>
                      <a:pt x="6561" y="739"/>
                      <a:pt x="6585" y="715"/>
                      <a:pt x="6608" y="703"/>
                    </a:cubicBezTo>
                    <a:cubicBezTo>
                      <a:pt x="6704" y="644"/>
                      <a:pt x="6799" y="596"/>
                      <a:pt x="6906" y="536"/>
                    </a:cubicBezTo>
                    <a:cubicBezTo>
                      <a:pt x="7073" y="441"/>
                      <a:pt x="7216" y="370"/>
                      <a:pt x="7382" y="286"/>
                    </a:cubicBezTo>
                    <a:cubicBezTo>
                      <a:pt x="7454" y="251"/>
                      <a:pt x="7537" y="191"/>
                      <a:pt x="7597" y="143"/>
                    </a:cubicBezTo>
                    <a:cubicBezTo>
                      <a:pt x="7668" y="84"/>
                      <a:pt x="7680" y="60"/>
                      <a:pt x="7620" y="48"/>
                    </a:cubicBezTo>
                    <a:cubicBezTo>
                      <a:pt x="7573" y="48"/>
                      <a:pt x="7656" y="1"/>
                      <a:pt x="76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5"/>
              <p:cNvSpPr/>
              <p:nvPr/>
            </p:nvSpPr>
            <p:spPr>
              <a:xfrm>
                <a:off x="604525" y="4131600"/>
                <a:ext cx="179225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4935" extrusionOk="0">
                    <a:moveTo>
                      <a:pt x="7132" y="0"/>
                    </a:moveTo>
                    <a:cubicBezTo>
                      <a:pt x="7049" y="119"/>
                      <a:pt x="7001" y="262"/>
                      <a:pt x="6954" y="453"/>
                    </a:cubicBezTo>
                    <a:cubicBezTo>
                      <a:pt x="6942" y="476"/>
                      <a:pt x="6942" y="524"/>
                      <a:pt x="6918" y="548"/>
                    </a:cubicBezTo>
                    <a:cubicBezTo>
                      <a:pt x="6906" y="584"/>
                      <a:pt x="6894" y="631"/>
                      <a:pt x="6882" y="655"/>
                    </a:cubicBezTo>
                    <a:cubicBezTo>
                      <a:pt x="6847" y="714"/>
                      <a:pt x="6799" y="774"/>
                      <a:pt x="6763" y="834"/>
                    </a:cubicBezTo>
                    <a:lnTo>
                      <a:pt x="6609" y="988"/>
                    </a:lnTo>
                    <a:lnTo>
                      <a:pt x="6430" y="1119"/>
                    </a:lnTo>
                    <a:cubicBezTo>
                      <a:pt x="6287" y="1226"/>
                      <a:pt x="6120" y="1298"/>
                      <a:pt x="5954" y="1369"/>
                    </a:cubicBezTo>
                    <a:cubicBezTo>
                      <a:pt x="5763" y="1465"/>
                      <a:pt x="5573" y="1548"/>
                      <a:pt x="5358" y="1631"/>
                    </a:cubicBezTo>
                    <a:cubicBezTo>
                      <a:pt x="5227" y="1667"/>
                      <a:pt x="5096" y="1727"/>
                      <a:pt x="4954" y="1786"/>
                    </a:cubicBezTo>
                    <a:cubicBezTo>
                      <a:pt x="4930" y="1810"/>
                      <a:pt x="4894" y="1822"/>
                      <a:pt x="4858" y="1846"/>
                    </a:cubicBezTo>
                    <a:cubicBezTo>
                      <a:pt x="4811" y="1881"/>
                      <a:pt x="4763" y="1905"/>
                      <a:pt x="4739" y="1953"/>
                    </a:cubicBezTo>
                    <a:cubicBezTo>
                      <a:pt x="4680" y="2024"/>
                      <a:pt x="4632" y="2108"/>
                      <a:pt x="4596" y="2179"/>
                    </a:cubicBezTo>
                    <a:cubicBezTo>
                      <a:pt x="4477" y="2477"/>
                      <a:pt x="4454" y="2762"/>
                      <a:pt x="4406" y="3036"/>
                    </a:cubicBezTo>
                    <a:cubicBezTo>
                      <a:pt x="4406" y="3084"/>
                      <a:pt x="4394" y="3131"/>
                      <a:pt x="4394" y="3155"/>
                    </a:cubicBezTo>
                    <a:cubicBezTo>
                      <a:pt x="4358" y="3334"/>
                      <a:pt x="4334" y="3512"/>
                      <a:pt x="4287" y="3679"/>
                    </a:cubicBezTo>
                    <a:cubicBezTo>
                      <a:pt x="4263" y="3774"/>
                      <a:pt x="4227" y="3858"/>
                      <a:pt x="4180" y="3953"/>
                    </a:cubicBezTo>
                    <a:cubicBezTo>
                      <a:pt x="4156" y="4012"/>
                      <a:pt x="4120" y="4072"/>
                      <a:pt x="4096" y="4084"/>
                    </a:cubicBezTo>
                    <a:cubicBezTo>
                      <a:pt x="4049" y="4108"/>
                      <a:pt x="3989" y="4143"/>
                      <a:pt x="3930" y="4167"/>
                    </a:cubicBezTo>
                    <a:cubicBezTo>
                      <a:pt x="3787" y="4227"/>
                      <a:pt x="3620" y="4274"/>
                      <a:pt x="3453" y="4322"/>
                    </a:cubicBezTo>
                    <a:cubicBezTo>
                      <a:pt x="3382" y="4334"/>
                      <a:pt x="3287" y="4370"/>
                      <a:pt x="3215" y="4382"/>
                    </a:cubicBezTo>
                    <a:cubicBezTo>
                      <a:pt x="2918" y="4441"/>
                      <a:pt x="2620" y="4489"/>
                      <a:pt x="2310" y="4524"/>
                    </a:cubicBezTo>
                    <a:cubicBezTo>
                      <a:pt x="2120" y="4560"/>
                      <a:pt x="1906" y="4572"/>
                      <a:pt x="1703" y="4584"/>
                    </a:cubicBezTo>
                    <a:cubicBezTo>
                      <a:pt x="1525" y="4608"/>
                      <a:pt x="1322" y="4608"/>
                      <a:pt x="1144" y="4608"/>
                    </a:cubicBezTo>
                    <a:lnTo>
                      <a:pt x="929" y="4608"/>
                    </a:lnTo>
                    <a:cubicBezTo>
                      <a:pt x="691" y="4608"/>
                      <a:pt x="453" y="4620"/>
                      <a:pt x="227" y="4667"/>
                    </a:cubicBezTo>
                    <a:cubicBezTo>
                      <a:pt x="60" y="4691"/>
                      <a:pt x="1" y="4763"/>
                      <a:pt x="48" y="4846"/>
                    </a:cubicBezTo>
                    <a:cubicBezTo>
                      <a:pt x="60" y="4870"/>
                      <a:pt x="108" y="4905"/>
                      <a:pt x="167" y="4905"/>
                    </a:cubicBezTo>
                    <a:cubicBezTo>
                      <a:pt x="274" y="4917"/>
                      <a:pt x="358" y="4929"/>
                      <a:pt x="465" y="4929"/>
                    </a:cubicBezTo>
                    <a:cubicBezTo>
                      <a:pt x="513" y="4929"/>
                      <a:pt x="560" y="4935"/>
                      <a:pt x="611" y="4935"/>
                    </a:cubicBezTo>
                    <a:cubicBezTo>
                      <a:pt x="637" y="4935"/>
                      <a:pt x="663" y="4933"/>
                      <a:pt x="691" y="4929"/>
                    </a:cubicBezTo>
                    <a:cubicBezTo>
                      <a:pt x="965" y="4905"/>
                      <a:pt x="1251" y="4882"/>
                      <a:pt x="1525" y="4810"/>
                    </a:cubicBezTo>
                    <a:cubicBezTo>
                      <a:pt x="1537" y="4798"/>
                      <a:pt x="1560" y="4798"/>
                      <a:pt x="1584" y="4798"/>
                    </a:cubicBezTo>
                    <a:cubicBezTo>
                      <a:pt x="1834" y="4751"/>
                      <a:pt x="2096" y="4691"/>
                      <a:pt x="2370" y="4644"/>
                    </a:cubicBezTo>
                    <a:cubicBezTo>
                      <a:pt x="2477" y="4632"/>
                      <a:pt x="2572" y="4620"/>
                      <a:pt x="2668" y="4620"/>
                    </a:cubicBezTo>
                    <a:cubicBezTo>
                      <a:pt x="2699" y="4623"/>
                      <a:pt x="2728" y="4625"/>
                      <a:pt x="2757" y="4625"/>
                    </a:cubicBezTo>
                    <a:cubicBezTo>
                      <a:pt x="2825" y="4625"/>
                      <a:pt x="2886" y="4616"/>
                      <a:pt x="2953" y="4608"/>
                    </a:cubicBezTo>
                    <a:cubicBezTo>
                      <a:pt x="3096" y="4572"/>
                      <a:pt x="3263" y="4560"/>
                      <a:pt x="3442" y="4524"/>
                    </a:cubicBezTo>
                    <a:cubicBezTo>
                      <a:pt x="3620" y="4501"/>
                      <a:pt x="3787" y="4465"/>
                      <a:pt x="3942" y="4393"/>
                    </a:cubicBezTo>
                    <a:cubicBezTo>
                      <a:pt x="4001" y="4370"/>
                      <a:pt x="4037" y="4346"/>
                      <a:pt x="4084" y="4334"/>
                    </a:cubicBezTo>
                    <a:cubicBezTo>
                      <a:pt x="4144" y="4310"/>
                      <a:pt x="4180" y="4286"/>
                      <a:pt x="4239" y="4251"/>
                    </a:cubicBezTo>
                    <a:lnTo>
                      <a:pt x="4323" y="4167"/>
                    </a:lnTo>
                    <a:cubicBezTo>
                      <a:pt x="4346" y="4143"/>
                      <a:pt x="4358" y="4132"/>
                      <a:pt x="4382" y="4096"/>
                    </a:cubicBezTo>
                    <a:cubicBezTo>
                      <a:pt x="4454" y="3989"/>
                      <a:pt x="4501" y="3870"/>
                      <a:pt x="4537" y="3774"/>
                    </a:cubicBezTo>
                    <a:cubicBezTo>
                      <a:pt x="4632" y="3489"/>
                      <a:pt x="4656" y="3215"/>
                      <a:pt x="4704" y="2953"/>
                    </a:cubicBezTo>
                    <a:cubicBezTo>
                      <a:pt x="4739" y="2739"/>
                      <a:pt x="4763" y="2536"/>
                      <a:pt x="4823" y="2334"/>
                    </a:cubicBezTo>
                    <a:lnTo>
                      <a:pt x="4870" y="2203"/>
                    </a:lnTo>
                    <a:cubicBezTo>
                      <a:pt x="4894" y="2167"/>
                      <a:pt x="4918" y="2119"/>
                      <a:pt x="4942" y="2084"/>
                    </a:cubicBezTo>
                    <a:lnTo>
                      <a:pt x="4989" y="2048"/>
                    </a:lnTo>
                    <a:cubicBezTo>
                      <a:pt x="5001" y="2048"/>
                      <a:pt x="5013" y="2024"/>
                      <a:pt x="5037" y="2012"/>
                    </a:cubicBezTo>
                    <a:cubicBezTo>
                      <a:pt x="5085" y="2000"/>
                      <a:pt x="5120" y="1965"/>
                      <a:pt x="5168" y="1953"/>
                    </a:cubicBezTo>
                    <a:cubicBezTo>
                      <a:pt x="5597" y="1774"/>
                      <a:pt x="6085" y="1607"/>
                      <a:pt x="6501" y="1334"/>
                    </a:cubicBezTo>
                    <a:cubicBezTo>
                      <a:pt x="6549" y="1298"/>
                      <a:pt x="6597" y="1250"/>
                      <a:pt x="6644" y="1215"/>
                    </a:cubicBezTo>
                    <a:cubicBezTo>
                      <a:pt x="6763" y="1060"/>
                      <a:pt x="6894" y="929"/>
                      <a:pt x="7001" y="762"/>
                    </a:cubicBezTo>
                    <a:cubicBezTo>
                      <a:pt x="7061" y="679"/>
                      <a:pt x="7085" y="560"/>
                      <a:pt x="7121" y="453"/>
                    </a:cubicBezTo>
                    <a:cubicBezTo>
                      <a:pt x="7168" y="286"/>
                      <a:pt x="7168" y="155"/>
                      <a:pt x="71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8" name="Google Shape;4698;p5"/>
            <p:cNvGrpSpPr/>
            <p:nvPr/>
          </p:nvGrpSpPr>
          <p:grpSpPr>
            <a:xfrm rot="-4731376">
              <a:off x="-105931" y="4508729"/>
              <a:ext cx="887085" cy="894161"/>
              <a:chOff x="2053525" y="1963725"/>
              <a:chExt cx="379225" cy="382250"/>
            </a:xfrm>
          </p:grpSpPr>
          <p:sp>
            <p:nvSpPr>
              <p:cNvPr id="4699" name="Google Shape;4699;p5"/>
              <p:cNvSpPr/>
              <p:nvPr/>
            </p:nvSpPr>
            <p:spPr>
              <a:xfrm>
                <a:off x="2061250" y="1966500"/>
                <a:ext cx="368225" cy="375900"/>
              </a:xfrm>
              <a:custGeom>
                <a:avLst/>
                <a:gdLst/>
                <a:ahLst/>
                <a:cxnLst/>
                <a:rect l="l" t="t" r="r" b="b"/>
                <a:pathLst>
                  <a:path w="14729" h="15036" extrusionOk="0">
                    <a:moveTo>
                      <a:pt x="5749" y="0"/>
                    </a:moveTo>
                    <a:cubicBezTo>
                      <a:pt x="5497" y="0"/>
                      <a:pt x="5259" y="25"/>
                      <a:pt x="5049" y="82"/>
                    </a:cubicBezTo>
                    <a:cubicBezTo>
                      <a:pt x="3561" y="463"/>
                      <a:pt x="3108" y="2106"/>
                      <a:pt x="3108" y="2106"/>
                    </a:cubicBezTo>
                    <a:lnTo>
                      <a:pt x="2977" y="3022"/>
                    </a:lnTo>
                    <a:lnTo>
                      <a:pt x="1489" y="2237"/>
                    </a:lnTo>
                    <a:lnTo>
                      <a:pt x="1191" y="2689"/>
                    </a:lnTo>
                    <a:lnTo>
                      <a:pt x="2811" y="3177"/>
                    </a:lnTo>
                    <a:cubicBezTo>
                      <a:pt x="2811" y="3177"/>
                      <a:pt x="2001" y="3784"/>
                      <a:pt x="1822" y="4427"/>
                    </a:cubicBezTo>
                    <a:cubicBezTo>
                      <a:pt x="1644" y="5070"/>
                      <a:pt x="1644" y="5666"/>
                      <a:pt x="1644" y="5666"/>
                    </a:cubicBezTo>
                    <a:cubicBezTo>
                      <a:pt x="1644" y="5666"/>
                      <a:pt x="596" y="5808"/>
                      <a:pt x="298" y="6999"/>
                    </a:cubicBezTo>
                    <a:cubicBezTo>
                      <a:pt x="1" y="8190"/>
                      <a:pt x="298" y="8940"/>
                      <a:pt x="298" y="9535"/>
                    </a:cubicBezTo>
                    <a:cubicBezTo>
                      <a:pt x="298" y="10130"/>
                      <a:pt x="453" y="11762"/>
                      <a:pt x="1489" y="12512"/>
                    </a:cubicBezTo>
                    <a:cubicBezTo>
                      <a:pt x="2537" y="13250"/>
                      <a:pt x="5513" y="15036"/>
                      <a:pt x="6252" y="15036"/>
                    </a:cubicBezTo>
                    <a:cubicBezTo>
                      <a:pt x="7002" y="15036"/>
                      <a:pt x="7299" y="13702"/>
                      <a:pt x="7299" y="13702"/>
                    </a:cubicBezTo>
                    <a:cubicBezTo>
                      <a:pt x="7299" y="13702"/>
                      <a:pt x="8038" y="12357"/>
                      <a:pt x="8335" y="11464"/>
                    </a:cubicBezTo>
                    <a:cubicBezTo>
                      <a:pt x="8633" y="10571"/>
                      <a:pt x="8490" y="9833"/>
                      <a:pt x="8490" y="9833"/>
                    </a:cubicBezTo>
                    <a:cubicBezTo>
                      <a:pt x="8490" y="9833"/>
                      <a:pt x="9526" y="9833"/>
                      <a:pt x="10716" y="9380"/>
                    </a:cubicBezTo>
                    <a:cubicBezTo>
                      <a:pt x="11907" y="8940"/>
                      <a:pt x="12860" y="8892"/>
                      <a:pt x="12860" y="8892"/>
                    </a:cubicBezTo>
                    <a:cubicBezTo>
                      <a:pt x="12860" y="8892"/>
                      <a:pt x="13467" y="8880"/>
                      <a:pt x="13717" y="8678"/>
                    </a:cubicBezTo>
                    <a:cubicBezTo>
                      <a:pt x="13991" y="8487"/>
                      <a:pt x="14062" y="8321"/>
                      <a:pt x="14062" y="8321"/>
                    </a:cubicBezTo>
                    <a:cubicBezTo>
                      <a:pt x="14062" y="8321"/>
                      <a:pt x="14729" y="8190"/>
                      <a:pt x="14729" y="7892"/>
                    </a:cubicBezTo>
                    <a:cubicBezTo>
                      <a:pt x="14729" y="7594"/>
                      <a:pt x="14062" y="5689"/>
                      <a:pt x="13502" y="5308"/>
                    </a:cubicBezTo>
                    <a:cubicBezTo>
                      <a:pt x="12931" y="4915"/>
                      <a:pt x="12205" y="3725"/>
                      <a:pt x="11764" y="3130"/>
                    </a:cubicBezTo>
                    <a:cubicBezTo>
                      <a:pt x="11312" y="2534"/>
                      <a:pt x="9490" y="1475"/>
                      <a:pt x="8692" y="903"/>
                    </a:cubicBezTo>
                    <a:cubicBezTo>
                      <a:pt x="8051" y="425"/>
                      <a:pt x="6780" y="0"/>
                      <a:pt x="57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5"/>
              <p:cNvSpPr/>
              <p:nvPr/>
            </p:nvSpPr>
            <p:spPr>
              <a:xfrm>
                <a:off x="2095725" y="2023100"/>
                <a:ext cx="36700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747" extrusionOk="0">
                    <a:moveTo>
                      <a:pt x="90" y="0"/>
                    </a:moveTo>
                    <a:cubicBezTo>
                      <a:pt x="35" y="0"/>
                      <a:pt x="0" y="73"/>
                      <a:pt x="51" y="104"/>
                    </a:cubicBezTo>
                    <a:cubicBezTo>
                      <a:pt x="420" y="401"/>
                      <a:pt x="920" y="746"/>
                      <a:pt x="1420" y="746"/>
                    </a:cubicBezTo>
                    <a:cubicBezTo>
                      <a:pt x="1467" y="746"/>
                      <a:pt x="1467" y="687"/>
                      <a:pt x="1432" y="651"/>
                    </a:cubicBezTo>
                    <a:cubicBezTo>
                      <a:pt x="1051" y="389"/>
                      <a:pt x="539" y="235"/>
                      <a:pt x="122" y="8"/>
                    </a:cubicBezTo>
                    <a:cubicBezTo>
                      <a:pt x="111" y="3"/>
                      <a:pt x="100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5"/>
              <p:cNvSpPr/>
              <p:nvPr/>
            </p:nvSpPr>
            <p:spPr>
              <a:xfrm>
                <a:off x="2092600" y="2031600"/>
                <a:ext cx="40875" cy="16500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660" extrusionOk="0">
                    <a:moveTo>
                      <a:pt x="89" y="0"/>
                    </a:moveTo>
                    <a:cubicBezTo>
                      <a:pt x="28" y="0"/>
                      <a:pt x="1" y="64"/>
                      <a:pt x="45" y="97"/>
                    </a:cubicBezTo>
                    <a:cubicBezTo>
                      <a:pt x="509" y="383"/>
                      <a:pt x="1021" y="537"/>
                      <a:pt x="1545" y="657"/>
                    </a:cubicBezTo>
                    <a:cubicBezTo>
                      <a:pt x="1551" y="659"/>
                      <a:pt x="1556" y="660"/>
                      <a:pt x="1562" y="660"/>
                    </a:cubicBezTo>
                    <a:cubicBezTo>
                      <a:pt x="1610" y="660"/>
                      <a:pt x="1634" y="572"/>
                      <a:pt x="1580" y="561"/>
                    </a:cubicBezTo>
                    <a:cubicBezTo>
                      <a:pt x="1057" y="442"/>
                      <a:pt x="580" y="228"/>
                      <a:pt x="104" y="2"/>
                    </a:cubicBezTo>
                    <a:cubicBezTo>
                      <a:pt x="99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5"/>
              <p:cNvSpPr/>
              <p:nvPr/>
            </p:nvSpPr>
            <p:spPr>
              <a:xfrm>
                <a:off x="2090925" y="2022450"/>
                <a:ext cx="8200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328" h="498" extrusionOk="0">
                    <a:moveTo>
                      <a:pt x="280" y="1"/>
                    </a:moveTo>
                    <a:cubicBezTo>
                      <a:pt x="271" y="1"/>
                      <a:pt x="261" y="4"/>
                      <a:pt x="254" y="10"/>
                    </a:cubicBezTo>
                    <a:cubicBezTo>
                      <a:pt x="183" y="153"/>
                      <a:pt x="100" y="296"/>
                      <a:pt x="16" y="451"/>
                    </a:cubicBezTo>
                    <a:cubicBezTo>
                      <a:pt x="1" y="474"/>
                      <a:pt x="26" y="498"/>
                      <a:pt x="49" y="498"/>
                    </a:cubicBezTo>
                    <a:cubicBezTo>
                      <a:pt x="61" y="498"/>
                      <a:pt x="72" y="491"/>
                      <a:pt x="76" y="475"/>
                    </a:cubicBezTo>
                    <a:cubicBezTo>
                      <a:pt x="147" y="332"/>
                      <a:pt x="231" y="189"/>
                      <a:pt x="302" y="46"/>
                    </a:cubicBezTo>
                    <a:cubicBezTo>
                      <a:pt x="328" y="20"/>
                      <a:pt x="304" y="1"/>
                      <a:pt x="2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5"/>
              <p:cNvSpPr/>
              <p:nvPr/>
            </p:nvSpPr>
            <p:spPr>
              <a:xfrm>
                <a:off x="2127675" y="2039650"/>
                <a:ext cx="275900" cy="115825"/>
              </a:xfrm>
              <a:custGeom>
                <a:avLst/>
                <a:gdLst/>
                <a:ahLst/>
                <a:cxnLst/>
                <a:rect l="l" t="t" r="r" b="b"/>
                <a:pathLst>
                  <a:path w="11036" h="4633" extrusionOk="0">
                    <a:moveTo>
                      <a:pt x="5" y="1"/>
                    </a:moveTo>
                    <a:cubicBezTo>
                      <a:pt x="1" y="1"/>
                      <a:pt x="3" y="18"/>
                      <a:pt x="11" y="25"/>
                    </a:cubicBezTo>
                    <a:cubicBezTo>
                      <a:pt x="582" y="180"/>
                      <a:pt x="1011" y="573"/>
                      <a:pt x="1535" y="835"/>
                    </a:cubicBezTo>
                    <a:cubicBezTo>
                      <a:pt x="1999" y="1037"/>
                      <a:pt x="2487" y="1156"/>
                      <a:pt x="2964" y="1323"/>
                    </a:cubicBezTo>
                    <a:cubicBezTo>
                      <a:pt x="3535" y="1513"/>
                      <a:pt x="4047" y="1847"/>
                      <a:pt x="4595" y="2061"/>
                    </a:cubicBezTo>
                    <a:cubicBezTo>
                      <a:pt x="5000" y="2228"/>
                      <a:pt x="5428" y="2240"/>
                      <a:pt x="5821" y="2359"/>
                    </a:cubicBezTo>
                    <a:cubicBezTo>
                      <a:pt x="6321" y="2513"/>
                      <a:pt x="6678" y="2871"/>
                      <a:pt x="7131" y="3061"/>
                    </a:cubicBezTo>
                    <a:cubicBezTo>
                      <a:pt x="7643" y="3275"/>
                      <a:pt x="8167" y="3347"/>
                      <a:pt x="8655" y="3609"/>
                    </a:cubicBezTo>
                    <a:cubicBezTo>
                      <a:pt x="9429" y="4025"/>
                      <a:pt x="10095" y="4597"/>
                      <a:pt x="11000" y="4633"/>
                    </a:cubicBezTo>
                    <a:cubicBezTo>
                      <a:pt x="11036" y="4633"/>
                      <a:pt x="11036" y="4597"/>
                      <a:pt x="11000" y="4597"/>
                    </a:cubicBezTo>
                    <a:cubicBezTo>
                      <a:pt x="9905" y="4502"/>
                      <a:pt x="9131" y="3704"/>
                      <a:pt x="8143" y="3299"/>
                    </a:cubicBezTo>
                    <a:cubicBezTo>
                      <a:pt x="7702" y="3121"/>
                      <a:pt x="7226" y="3049"/>
                      <a:pt x="6809" y="2775"/>
                    </a:cubicBezTo>
                    <a:cubicBezTo>
                      <a:pt x="6404" y="2525"/>
                      <a:pt x="6143" y="2299"/>
                      <a:pt x="5666" y="2216"/>
                    </a:cubicBezTo>
                    <a:cubicBezTo>
                      <a:pt x="5083" y="2097"/>
                      <a:pt x="4595" y="1978"/>
                      <a:pt x="4035" y="1704"/>
                    </a:cubicBezTo>
                    <a:cubicBezTo>
                      <a:pt x="3618" y="1501"/>
                      <a:pt x="3225" y="1323"/>
                      <a:pt x="2773" y="1192"/>
                    </a:cubicBezTo>
                    <a:cubicBezTo>
                      <a:pt x="2190" y="1001"/>
                      <a:pt x="1630" y="835"/>
                      <a:pt x="1106" y="513"/>
                    </a:cubicBezTo>
                    <a:cubicBezTo>
                      <a:pt x="749" y="287"/>
                      <a:pt x="451" y="84"/>
                      <a:pt x="23" y="25"/>
                    </a:cubicBezTo>
                    <a:cubicBezTo>
                      <a:pt x="14" y="7"/>
                      <a:pt x="8" y="1"/>
                      <a:pt x="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5"/>
              <p:cNvSpPr/>
              <p:nvPr/>
            </p:nvSpPr>
            <p:spPr>
              <a:xfrm>
                <a:off x="2129725" y="2046475"/>
                <a:ext cx="209875" cy="79825"/>
              </a:xfrm>
              <a:custGeom>
                <a:avLst/>
                <a:gdLst/>
                <a:ahLst/>
                <a:cxnLst/>
                <a:rect l="l" t="t" r="r" b="b"/>
                <a:pathLst>
                  <a:path w="8395" h="3193" extrusionOk="0">
                    <a:moveTo>
                      <a:pt x="70" y="1"/>
                    </a:moveTo>
                    <a:cubicBezTo>
                      <a:pt x="51" y="1"/>
                      <a:pt x="31" y="1"/>
                      <a:pt x="12" y="2"/>
                    </a:cubicBezTo>
                    <a:cubicBezTo>
                      <a:pt x="12" y="26"/>
                      <a:pt x="0" y="50"/>
                      <a:pt x="36" y="50"/>
                    </a:cubicBezTo>
                    <a:cubicBezTo>
                      <a:pt x="750" y="169"/>
                      <a:pt x="1322" y="704"/>
                      <a:pt x="2024" y="895"/>
                    </a:cubicBezTo>
                    <a:cubicBezTo>
                      <a:pt x="2858" y="1133"/>
                      <a:pt x="3501" y="1586"/>
                      <a:pt x="4286" y="1895"/>
                    </a:cubicBezTo>
                    <a:cubicBezTo>
                      <a:pt x="5001" y="2181"/>
                      <a:pt x="5751" y="2300"/>
                      <a:pt x="6465" y="2609"/>
                    </a:cubicBezTo>
                    <a:cubicBezTo>
                      <a:pt x="7073" y="2883"/>
                      <a:pt x="7680" y="3157"/>
                      <a:pt x="8370" y="3193"/>
                    </a:cubicBezTo>
                    <a:cubicBezTo>
                      <a:pt x="8394" y="3193"/>
                      <a:pt x="8394" y="3145"/>
                      <a:pt x="8370" y="3133"/>
                    </a:cubicBezTo>
                    <a:cubicBezTo>
                      <a:pt x="7501" y="3014"/>
                      <a:pt x="6775" y="2645"/>
                      <a:pt x="5965" y="2312"/>
                    </a:cubicBezTo>
                    <a:cubicBezTo>
                      <a:pt x="5227" y="2014"/>
                      <a:pt x="4453" y="1907"/>
                      <a:pt x="3739" y="1526"/>
                    </a:cubicBezTo>
                    <a:cubicBezTo>
                      <a:pt x="3132" y="1181"/>
                      <a:pt x="2572" y="990"/>
                      <a:pt x="1917" y="776"/>
                    </a:cubicBezTo>
                    <a:cubicBezTo>
                      <a:pt x="1315" y="591"/>
                      <a:pt x="736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5"/>
              <p:cNvSpPr/>
              <p:nvPr/>
            </p:nvSpPr>
            <p:spPr>
              <a:xfrm>
                <a:off x="2121975" y="2036475"/>
                <a:ext cx="137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260" extrusionOk="0">
                    <a:moveTo>
                      <a:pt x="118" y="1"/>
                    </a:moveTo>
                    <a:cubicBezTo>
                      <a:pt x="86" y="1"/>
                      <a:pt x="54" y="6"/>
                      <a:pt x="24" y="21"/>
                    </a:cubicBezTo>
                    <a:cubicBezTo>
                      <a:pt x="13" y="21"/>
                      <a:pt x="1" y="45"/>
                      <a:pt x="24" y="69"/>
                    </a:cubicBezTo>
                    <a:cubicBezTo>
                      <a:pt x="120" y="104"/>
                      <a:pt x="203" y="116"/>
                      <a:pt x="298" y="152"/>
                    </a:cubicBezTo>
                    <a:cubicBezTo>
                      <a:pt x="370" y="188"/>
                      <a:pt x="429" y="259"/>
                      <a:pt x="525" y="259"/>
                    </a:cubicBezTo>
                    <a:cubicBezTo>
                      <a:pt x="548" y="259"/>
                      <a:pt x="548" y="223"/>
                      <a:pt x="548" y="211"/>
                    </a:cubicBezTo>
                    <a:cubicBezTo>
                      <a:pt x="536" y="116"/>
                      <a:pt x="405" y="81"/>
                      <a:pt x="322" y="45"/>
                    </a:cubicBezTo>
                    <a:cubicBezTo>
                      <a:pt x="265" y="28"/>
                      <a:pt x="190" y="1"/>
                      <a:pt x="1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5"/>
              <p:cNvSpPr/>
              <p:nvPr/>
            </p:nvSpPr>
            <p:spPr>
              <a:xfrm>
                <a:off x="2094000" y="2030725"/>
                <a:ext cx="2400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96" h="257" extrusionOk="0">
                    <a:moveTo>
                      <a:pt x="0" y="1"/>
                    </a:moveTo>
                    <a:cubicBezTo>
                      <a:pt x="0" y="72"/>
                      <a:pt x="12" y="168"/>
                      <a:pt x="60" y="251"/>
                    </a:cubicBezTo>
                    <a:cubicBezTo>
                      <a:pt x="60" y="255"/>
                      <a:pt x="61" y="256"/>
                      <a:pt x="63" y="256"/>
                    </a:cubicBezTo>
                    <a:cubicBezTo>
                      <a:pt x="67" y="256"/>
                      <a:pt x="72" y="251"/>
                      <a:pt x="72" y="251"/>
                    </a:cubicBezTo>
                    <a:cubicBezTo>
                      <a:pt x="96" y="156"/>
                      <a:pt x="48" y="60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5"/>
              <p:cNvSpPr/>
              <p:nvPr/>
            </p:nvSpPr>
            <p:spPr>
              <a:xfrm>
                <a:off x="2097275" y="2025375"/>
                <a:ext cx="367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31" extrusionOk="0">
                    <a:moveTo>
                      <a:pt x="36" y="1"/>
                    </a:moveTo>
                    <a:cubicBezTo>
                      <a:pt x="24" y="1"/>
                      <a:pt x="0" y="1"/>
                      <a:pt x="0" y="13"/>
                    </a:cubicBezTo>
                    <a:cubicBezTo>
                      <a:pt x="0" y="84"/>
                      <a:pt x="0" y="179"/>
                      <a:pt x="24" y="251"/>
                    </a:cubicBezTo>
                    <a:cubicBezTo>
                      <a:pt x="36" y="298"/>
                      <a:pt x="36" y="382"/>
                      <a:pt x="84" y="417"/>
                    </a:cubicBezTo>
                    <a:cubicBezTo>
                      <a:pt x="90" y="426"/>
                      <a:pt x="97" y="430"/>
                      <a:pt x="104" y="430"/>
                    </a:cubicBezTo>
                    <a:cubicBezTo>
                      <a:pt x="126" y="430"/>
                      <a:pt x="146" y="397"/>
                      <a:pt x="120" y="370"/>
                    </a:cubicBezTo>
                    <a:lnTo>
                      <a:pt x="108" y="370"/>
                    </a:lnTo>
                    <a:lnTo>
                      <a:pt x="108" y="394"/>
                    </a:lnTo>
                    <a:cubicBezTo>
                      <a:pt x="84" y="394"/>
                      <a:pt x="48" y="215"/>
                      <a:pt x="48" y="191"/>
                    </a:cubicBezTo>
                    <a:cubicBezTo>
                      <a:pt x="36" y="132"/>
                      <a:pt x="36" y="72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5"/>
              <p:cNvSpPr/>
              <p:nvPr/>
            </p:nvSpPr>
            <p:spPr>
              <a:xfrm>
                <a:off x="2099950" y="2024200"/>
                <a:ext cx="4200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06" extrusionOk="0">
                    <a:moveTo>
                      <a:pt x="13" y="0"/>
                    </a:moveTo>
                    <a:cubicBezTo>
                      <a:pt x="13" y="0"/>
                      <a:pt x="1" y="0"/>
                      <a:pt x="1" y="24"/>
                    </a:cubicBezTo>
                    <a:cubicBezTo>
                      <a:pt x="13" y="214"/>
                      <a:pt x="36" y="441"/>
                      <a:pt x="155" y="595"/>
                    </a:cubicBezTo>
                    <a:cubicBezTo>
                      <a:pt x="155" y="603"/>
                      <a:pt x="157" y="606"/>
                      <a:pt x="158" y="606"/>
                    </a:cubicBezTo>
                    <a:cubicBezTo>
                      <a:pt x="162" y="606"/>
                      <a:pt x="167" y="592"/>
                      <a:pt x="167" y="583"/>
                    </a:cubicBezTo>
                    <a:cubicBezTo>
                      <a:pt x="155" y="488"/>
                      <a:pt x="108" y="405"/>
                      <a:pt x="72" y="310"/>
                    </a:cubicBezTo>
                    <a:cubicBezTo>
                      <a:pt x="48" y="214"/>
                      <a:pt x="36" y="107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5"/>
              <p:cNvSpPr/>
              <p:nvPr/>
            </p:nvSpPr>
            <p:spPr>
              <a:xfrm>
                <a:off x="2104425" y="2027025"/>
                <a:ext cx="38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411" extrusionOk="0">
                    <a:moveTo>
                      <a:pt x="39" y="1"/>
                    </a:moveTo>
                    <a:cubicBezTo>
                      <a:pt x="37" y="1"/>
                      <a:pt x="36" y="2"/>
                      <a:pt x="36" y="6"/>
                    </a:cubicBezTo>
                    <a:cubicBezTo>
                      <a:pt x="0" y="125"/>
                      <a:pt x="12" y="339"/>
                      <a:pt x="131" y="411"/>
                    </a:cubicBezTo>
                    <a:cubicBezTo>
                      <a:pt x="131" y="411"/>
                      <a:pt x="155" y="411"/>
                      <a:pt x="155" y="399"/>
                    </a:cubicBezTo>
                    <a:cubicBezTo>
                      <a:pt x="119" y="339"/>
                      <a:pt x="95" y="292"/>
                      <a:pt x="60" y="232"/>
                    </a:cubicBezTo>
                    <a:cubicBezTo>
                      <a:pt x="36" y="161"/>
                      <a:pt x="36" y="78"/>
                      <a:pt x="48" y="6"/>
                    </a:cubicBezTo>
                    <a:cubicBezTo>
                      <a:pt x="48" y="6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5"/>
              <p:cNvSpPr/>
              <p:nvPr/>
            </p:nvSpPr>
            <p:spPr>
              <a:xfrm>
                <a:off x="2108275" y="2031025"/>
                <a:ext cx="302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335" extrusionOk="0">
                    <a:moveTo>
                      <a:pt x="37" y="1"/>
                    </a:moveTo>
                    <a:cubicBezTo>
                      <a:pt x="37" y="7"/>
                      <a:pt x="34" y="7"/>
                      <a:pt x="31" y="7"/>
                    </a:cubicBezTo>
                    <a:cubicBezTo>
                      <a:pt x="28" y="7"/>
                      <a:pt x="25" y="7"/>
                      <a:pt x="25" y="13"/>
                    </a:cubicBezTo>
                    <a:cubicBezTo>
                      <a:pt x="1" y="120"/>
                      <a:pt x="25" y="287"/>
                      <a:pt x="96" y="334"/>
                    </a:cubicBezTo>
                    <a:cubicBezTo>
                      <a:pt x="96" y="334"/>
                      <a:pt x="120" y="334"/>
                      <a:pt x="120" y="322"/>
                    </a:cubicBezTo>
                    <a:cubicBezTo>
                      <a:pt x="96" y="275"/>
                      <a:pt x="72" y="239"/>
                      <a:pt x="61" y="179"/>
                    </a:cubicBezTo>
                    <a:cubicBezTo>
                      <a:pt x="37" y="120"/>
                      <a:pt x="37" y="60"/>
                      <a:pt x="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5"/>
              <p:cNvSpPr/>
              <p:nvPr/>
            </p:nvSpPr>
            <p:spPr>
              <a:xfrm>
                <a:off x="2111850" y="2032525"/>
                <a:ext cx="33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370" extrusionOk="0">
                    <a:moveTo>
                      <a:pt x="37" y="0"/>
                    </a:moveTo>
                    <a:cubicBezTo>
                      <a:pt x="13" y="0"/>
                      <a:pt x="1" y="12"/>
                      <a:pt x="1" y="12"/>
                    </a:cubicBezTo>
                    <a:cubicBezTo>
                      <a:pt x="1" y="131"/>
                      <a:pt x="13" y="298"/>
                      <a:pt x="120" y="369"/>
                    </a:cubicBezTo>
                    <a:cubicBezTo>
                      <a:pt x="120" y="369"/>
                      <a:pt x="132" y="369"/>
                      <a:pt x="132" y="358"/>
                    </a:cubicBezTo>
                    <a:cubicBezTo>
                      <a:pt x="120" y="298"/>
                      <a:pt x="72" y="250"/>
                      <a:pt x="60" y="191"/>
                    </a:cubicBezTo>
                    <a:cubicBezTo>
                      <a:pt x="48" y="131"/>
                      <a:pt x="37" y="72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5"/>
              <p:cNvSpPr/>
              <p:nvPr/>
            </p:nvSpPr>
            <p:spPr>
              <a:xfrm>
                <a:off x="2115725" y="2035075"/>
                <a:ext cx="2400" cy="7900"/>
              </a:xfrm>
              <a:custGeom>
                <a:avLst/>
                <a:gdLst/>
                <a:ahLst/>
                <a:cxnLst/>
                <a:rect l="l" t="t" r="r" b="b"/>
                <a:pathLst>
                  <a:path w="96" h="316" extrusionOk="0">
                    <a:moveTo>
                      <a:pt x="23" y="1"/>
                    </a:moveTo>
                    <a:cubicBezTo>
                      <a:pt x="17" y="1"/>
                      <a:pt x="13" y="7"/>
                      <a:pt x="13" y="17"/>
                    </a:cubicBezTo>
                    <a:cubicBezTo>
                      <a:pt x="1" y="101"/>
                      <a:pt x="1" y="256"/>
                      <a:pt x="84" y="315"/>
                    </a:cubicBezTo>
                    <a:cubicBezTo>
                      <a:pt x="96" y="315"/>
                      <a:pt x="96" y="315"/>
                      <a:pt x="96" y="291"/>
                    </a:cubicBezTo>
                    <a:cubicBezTo>
                      <a:pt x="84" y="256"/>
                      <a:pt x="72" y="220"/>
                      <a:pt x="60" y="172"/>
                    </a:cubicBezTo>
                    <a:cubicBezTo>
                      <a:pt x="36" y="137"/>
                      <a:pt x="36" y="77"/>
                      <a:pt x="36" y="29"/>
                    </a:cubicBezTo>
                    <a:cubicBezTo>
                      <a:pt x="36" y="10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5"/>
              <p:cNvSpPr/>
              <p:nvPr/>
            </p:nvSpPr>
            <p:spPr>
              <a:xfrm>
                <a:off x="2116125" y="2034650"/>
                <a:ext cx="5875" cy="71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85" extrusionOk="0">
                    <a:moveTo>
                      <a:pt x="10" y="1"/>
                    </a:moveTo>
                    <a:cubicBezTo>
                      <a:pt x="4" y="1"/>
                      <a:pt x="0" y="18"/>
                      <a:pt x="8" y="34"/>
                    </a:cubicBezTo>
                    <a:cubicBezTo>
                      <a:pt x="56" y="58"/>
                      <a:pt x="104" y="106"/>
                      <a:pt x="128" y="154"/>
                    </a:cubicBezTo>
                    <a:cubicBezTo>
                      <a:pt x="163" y="201"/>
                      <a:pt x="163" y="237"/>
                      <a:pt x="187" y="284"/>
                    </a:cubicBezTo>
                    <a:lnTo>
                      <a:pt x="199" y="284"/>
                    </a:lnTo>
                    <a:cubicBezTo>
                      <a:pt x="235" y="177"/>
                      <a:pt x="104" y="58"/>
                      <a:pt x="20" y="11"/>
                    </a:cubicBezTo>
                    <a:cubicBezTo>
                      <a:pt x="17" y="4"/>
                      <a:pt x="13" y="1"/>
                      <a:pt x="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5"/>
              <p:cNvSpPr/>
              <p:nvPr/>
            </p:nvSpPr>
            <p:spPr>
              <a:xfrm>
                <a:off x="2121675" y="2035375"/>
                <a:ext cx="4350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07" extrusionOk="0">
                    <a:moveTo>
                      <a:pt x="16" y="1"/>
                    </a:moveTo>
                    <a:cubicBezTo>
                      <a:pt x="8" y="1"/>
                      <a:pt x="1" y="11"/>
                      <a:pt x="1" y="17"/>
                    </a:cubicBezTo>
                    <a:cubicBezTo>
                      <a:pt x="13" y="77"/>
                      <a:pt x="36" y="136"/>
                      <a:pt x="60" y="208"/>
                    </a:cubicBezTo>
                    <a:cubicBezTo>
                      <a:pt x="72" y="244"/>
                      <a:pt x="72" y="291"/>
                      <a:pt x="96" y="303"/>
                    </a:cubicBezTo>
                    <a:cubicBezTo>
                      <a:pt x="102" y="305"/>
                      <a:pt x="109" y="306"/>
                      <a:pt x="116" y="306"/>
                    </a:cubicBezTo>
                    <a:cubicBezTo>
                      <a:pt x="146" y="306"/>
                      <a:pt x="173" y="285"/>
                      <a:pt x="144" y="255"/>
                    </a:cubicBezTo>
                    <a:lnTo>
                      <a:pt x="144" y="255"/>
                    </a:lnTo>
                    <a:cubicBezTo>
                      <a:pt x="144" y="255"/>
                      <a:pt x="132" y="256"/>
                      <a:pt x="132" y="267"/>
                    </a:cubicBezTo>
                    <a:cubicBezTo>
                      <a:pt x="132" y="255"/>
                      <a:pt x="96" y="232"/>
                      <a:pt x="96" y="208"/>
                    </a:cubicBezTo>
                    <a:cubicBezTo>
                      <a:pt x="96" y="196"/>
                      <a:pt x="84" y="172"/>
                      <a:pt x="84" y="148"/>
                    </a:cubicBezTo>
                    <a:cubicBezTo>
                      <a:pt x="72" y="113"/>
                      <a:pt x="60" y="65"/>
                      <a:pt x="36" y="29"/>
                    </a:cubicBezTo>
                    <a:cubicBezTo>
                      <a:pt x="31" y="8"/>
                      <a:pt x="23" y="1"/>
                      <a:pt x="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5"/>
              <p:cNvSpPr/>
              <p:nvPr/>
            </p:nvSpPr>
            <p:spPr>
              <a:xfrm>
                <a:off x="2123300" y="2036125"/>
                <a:ext cx="435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38" extrusionOk="0">
                    <a:moveTo>
                      <a:pt x="3" y="1"/>
                    </a:moveTo>
                    <a:lnTo>
                      <a:pt x="3" y="1"/>
                    </a:lnTo>
                    <a:cubicBezTo>
                      <a:pt x="1" y="1"/>
                      <a:pt x="1" y="10"/>
                      <a:pt x="7" y="23"/>
                    </a:cubicBezTo>
                    <a:cubicBezTo>
                      <a:pt x="7" y="7"/>
                      <a:pt x="5" y="1"/>
                      <a:pt x="3" y="1"/>
                    </a:cubicBezTo>
                    <a:close/>
                    <a:moveTo>
                      <a:pt x="7" y="23"/>
                    </a:moveTo>
                    <a:cubicBezTo>
                      <a:pt x="55" y="59"/>
                      <a:pt x="79" y="118"/>
                      <a:pt x="91" y="178"/>
                    </a:cubicBezTo>
                    <a:cubicBezTo>
                      <a:pt x="114" y="225"/>
                      <a:pt x="91" y="285"/>
                      <a:pt x="114" y="333"/>
                    </a:cubicBezTo>
                    <a:cubicBezTo>
                      <a:pt x="114" y="337"/>
                      <a:pt x="116" y="338"/>
                      <a:pt x="117" y="338"/>
                    </a:cubicBezTo>
                    <a:cubicBezTo>
                      <a:pt x="121" y="338"/>
                      <a:pt x="126" y="333"/>
                      <a:pt x="126" y="333"/>
                    </a:cubicBezTo>
                    <a:cubicBezTo>
                      <a:pt x="174" y="285"/>
                      <a:pt x="150" y="214"/>
                      <a:pt x="126" y="154"/>
                    </a:cubicBezTo>
                    <a:cubicBezTo>
                      <a:pt x="114" y="95"/>
                      <a:pt x="67" y="47"/>
                      <a:pt x="7" y="2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5"/>
              <p:cNvSpPr/>
              <p:nvPr/>
            </p:nvSpPr>
            <p:spPr>
              <a:xfrm>
                <a:off x="2127050" y="2039075"/>
                <a:ext cx="290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49" extrusionOk="0">
                    <a:moveTo>
                      <a:pt x="12" y="0"/>
                    </a:moveTo>
                    <a:cubicBezTo>
                      <a:pt x="12" y="2"/>
                      <a:pt x="13" y="3"/>
                      <a:pt x="13" y="4"/>
                    </a:cubicBezTo>
                    <a:lnTo>
                      <a:pt x="13" y="4"/>
                    </a:lnTo>
                    <a:cubicBezTo>
                      <a:pt x="20" y="0"/>
                      <a:pt x="25" y="0"/>
                      <a:pt x="12" y="0"/>
                    </a:cubicBezTo>
                    <a:close/>
                    <a:moveTo>
                      <a:pt x="13" y="4"/>
                    </a:moveTo>
                    <a:cubicBezTo>
                      <a:pt x="7" y="8"/>
                      <a:pt x="0" y="13"/>
                      <a:pt x="0" y="24"/>
                    </a:cubicBezTo>
                    <a:cubicBezTo>
                      <a:pt x="0" y="96"/>
                      <a:pt x="24" y="203"/>
                      <a:pt x="83" y="238"/>
                    </a:cubicBezTo>
                    <a:cubicBezTo>
                      <a:pt x="87" y="245"/>
                      <a:pt x="91" y="248"/>
                      <a:pt x="96" y="248"/>
                    </a:cubicBezTo>
                    <a:cubicBezTo>
                      <a:pt x="106" y="248"/>
                      <a:pt x="116" y="231"/>
                      <a:pt x="107" y="215"/>
                    </a:cubicBezTo>
                    <a:cubicBezTo>
                      <a:pt x="60" y="144"/>
                      <a:pt x="36" y="97"/>
                      <a:pt x="13" y="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5"/>
              <p:cNvSpPr/>
              <p:nvPr/>
            </p:nvSpPr>
            <p:spPr>
              <a:xfrm>
                <a:off x="2125775" y="2039300"/>
                <a:ext cx="20275" cy="111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446" extrusionOk="0">
                    <a:moveTo>
                      <a:pt x="29" y="85"/>
                    </a:moveTo>
                    <a:cubicBezTo>
                      <a:pt x="30" y="85"/>
                      <a:pt x="30" y="85"/>
                      <a:pt x="31" y="85"/>
                    </a:cubicBezTo>
                    <a:lnTo>
                      <a:pt x="31" y="85"/>
                    </a:lnTo>
                    <a:cubicBezTo>
                      <a:pt x="28" y="87"/>
                      <a:pt x="25" y="89"/>
                      <a:pt x="22" y="92"/>
                    </a:cubicBezTo>
                    <a:lnTo>
                      <a:pt x="22" y="92"/>
                    </a:lnTo>
                    <a:cubicBezTo>
                      <a:pt x="25" y="86"/>
                      <a:pt x="27" y="85"/>
                      <a:pt x="29" y="85"/>
                    </a:cubicBezTo>
                    <a:close/>
                    <a:moveTo>
                      <a:pt x="324" y="272"/>
                    </a:moveTo>
                    <a:lnTo>
                      <a:pt x="324" y="272"/>
                    </a:lnTo>
                    <a:cubicBezTo>
                      <a:pt x="329" y="276"/>
                      <a:pt x="334" y="279"/>
                      <a:pt x="339" y="282"/>
                    </a:cubicBezTo>
                    <a:lnTo>
                      <a:pt x="339" y="282"/>
                    </a:lnTo>
                    <a:cubicBezTo>
                      <a:pt x="339" y="285"/>
                      <a:pt x="338" y="287"/>
                      <a:pt x="337" y="290"/>
                    </a:cubicBezTo>
                    <a:lnTo>
                      <a:pt x="337" y="290"/>
                    </a:lnTo>
                    <a:cubicBezTo>
                      <a:pt x="332" y="284"/>
                      <a:pt x="328" y="278"/>
                      <a:pt x="324" y="272"/>
                    </a:cubicBezTo>
                    <a:close/>
                    <a:moveTo>
                      <a:pt x="198" y="204"/>
                    </a:moveTo>
                    <a:lnTo>
                      <a:pt x="198" y="204"/>
                    </a:lnTo>
                    <a:cubicBezTo>
                      <a:pt x="215" y="214"/>
                      <a:pt x="233" y="224"/>
                      <a:pt x="250" y="233"/>
                    </a:cubicBezTo>
                    <a:lnTo>
                      <a:pt x="250" y="233"/>
                    </a:lnTo>
                    <a:cubicBezTo>
                      <a:pt x="248" y="256"/>
                      <a:pt x="245" y="278"/>
                      <a:pt x="239" y="302"/>
                    </a:cubicBezTo>
                    <a:lnTo>
                      <a:pt x="239" y="302"/>
                    </a:lnTo>
                    <a:lnTo>
                      <a:pt x="198" y="204"/>
                    </a:lnTo>
                    <a:close/>
                    <a:moveTo>
                      <a:pt x="238" y="306"/>
                    </a:moveTo>
                    <a:cubicBezTo>
                      <a:pt x="232" y="327"/>
                      <a:pt x="226" y="349"/>
                      <a:pt x="218" y="372"/>
                    </a:cubicBezTo>
                    <a:lnTo>
                      <a:pt x="265" y="372"/>
                    </a:lnTo>
                    <a:lnTo>
                      <a:pt x="238" y="306"/>
                    </a:lnTo>
                    <a:close/>
                    <a:moveTo>
                      <a:pt x="301" y="0"/>
                    </a:moveTo>
                    <a:cubicBezTo>
                      <a:pt x="294" y="0"/>
                      <a:pt x="286" y="4"/>
                      <a:pt x="282" y="11"/>
                    </a:cubicBezTo>
                    <a:lnTo>
                      <a:pt x="282" y="11"/>
                    </a:lnTo>
                    <a:cubicBezTo>
                      <a:pt x="275" y="15"/>
                      <a:pt x="269" y="20"/>
                      <a:pt x="265" y="27"/>
                    </a:cubicBezTo>
                    <a:cubicBezTo>
                      <a:pt x="259" y="43"/>
                      <a:pt x="254" y="59"/>
                      <a:pt x="251" y="75"/>
                    </a:cubicBezTo>
                    <a:lnTo>
                      <a:pt x="230" y="75"/>
                    </a:lnTo>
                    <a:cubicBezTo>
                      <a:pt x="231" y="79"/>
                      <a:pt x="232" y="83"/>
                      <a:pt x="234" y="87"/>
                    </a:cubicBezTo>
                    <a:lnTo>
                      <a:pt x="230" y="87"/>
                    </a:lnTo>
                    <a:cubicBezTo>
                      <a:pt x="232" y="93"/>
                      <a:pt x="234" y="99"/>
                      <a:pt x="236" y="105"/>
                    </a:cubicBezTo>
                    <a:lnTo>
                      <a:pt x="236" y="105"/>
                    </a:lnTo>
                    <a:cubicBezTo>
                      <a:pt x="230" y="103"/>
                      <a:pt x="224" y="101"/>
                      <a:pt x="218" y="98"/>
                    </a:cubicBezTo>
                    <a:cubicBezTo>
                      <a:pt x="215" y="97"/>
                      <a:pt x="212" y="97"/>
                      <a:pt x="210" y="97"/>
                    </a:cubicBezTo>
                    <a:cubicBezTo>
                      <a:pt x="206" y="97"/>
                      <a:pt x="202" y="98"/>
                      <a:pt x="198" y="100"/>
                    </a:cubicBezTo>
                    <a:lnTo>
                      <a:pt x="198" y="100"/>
                    </a:lnTo>
                    <a:cubicBezTo>
                      <a:pt x="186" y="102"/>
                      <a:pt x="168" y="110"/>
                      <a:pt x="158" y="110"/>
                    </a:cubicBezTo>
                    <a:lnTo>
                      <a:pt x="160" y="114"/>
                    </a:lnTo>
                    <a:lnTo>
                      <a:pt x="160" y="114"/>
                    </a:lnTo>
                    <a:cubicBezTo>
                      <a:pt x="124" y="94"/>
                      <a:pt x="87" y="73"/>
                      <a:pt x="51" y="51"/>
                    </a:cubicBezTo>
                    <a:lnTo>
                      <a:pt x="51" y="51"/>
                    </a:lnTo>
                    <a:cubicBezTo>
                      <a:pt x="51" y="51"/>
                      <a:pt x="51" y="51"/>
                      <a:pt x="51" y="51"/>
                    </a:cubicBezTo>
                    <a:cubicBezTo>
                      <a:pt x="48" y="50"/>
                      <a:pt x="46" y="49"/>
                      <a:pt x="43" y="49"/>
                    </a:cubicBezTo>
                    <a:cubicBezTo>
                      <a:pt x="23" y="49"/>
                      <a:pt x="0" y="81"/>
                      <a:pt x="19" y="95"/>
                    </a:cubicBezTo>
                    <a:lnTo>
                      <a:pt x="19" y="95"/>
                    </a:lnTo>
                    <a:cubicBezTo>
                      <a:pt x="18" y="96"/>
                      <a:pt x="17" y="97"/>
                      <a:pt x="15" y="98"/>
                    </a:cubicBezTo>
                    <a:lnTo>
                      <a:pt x="15" y="110"/>
                    </a:lnTo>
                    <a:cubicBezTo>
                      <a:pt x="17" y="104"/>
                      <a:pt x="19" y="99"/>
                      <a:pt x="21" y="95"/>
                    </a:cubicBezTo>
                    <a:lnTo>
                      <a:pt x="21" y="95"/>
                    </a:lnTo>
                    <a:cubicBezTo>
                      <a:pt x="23" y="97"/>
                      <a:pt x="25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lnTo>
                      <a:pt x="27" y="98"/>
                    </a:lnTo>
                    <a:cubicBezTo>
                      <a:pt x="47" y="112"/>
                      <a:pt x="67" y="125"/>
                      <a:pt x="88" y="138"/>
                    </a:cubicBezTo>
                    <a:lnTo>
                      <a:pt x="88" y="138"/>
                    </a:lnTo>
                    <a:cubicBezTo>
                      <a:pt x="98" y="149"/>
                      <a:pt x="107" y="158"/>
                      <a:pt x="111" y="158"/>
                    </a:cubicBezTo>
                    <a:cubicBezTo>
                      <a:pt x="117" y="160"/>
                      <a:pt x="123" y="162"/>
                      <a:pt x="129" y="163"/>
                    </a:cubicBezTo>
                    <a:lnTo>
                      <a:pt x="129" y="163"/>
                    </a:lnTo>
                    <a:cubicBezTo>
                      <a:pt x="150" y="177"/>
                      <a:pt x="172" y="190"/>
                      <a:pt x="194" y="202"/>
                    </a:cubicBezTo>
                    <a:lnTo>
                      <a:pt x="194" y="202"/>
                    </a:lnTo>
                    <a:lnTo>
                      <a:pt x="190" y="192"/>
                    </a:lnTo>
                    <a:lnTo>
                      <a:pt x="190" y="192"/>
                    </a:lnTo>
                    <a:cubicBezTo>
                      <a:pt x="191" y="193"/>
                      <a:pt x="192" y="194"/>
                      <a:pt x="194" y="195"/>
                    </a:cubicBezTo>
                    <a:lnTo>
                      <a:pt x="194" y="195"/>
                    </a:lnTo>
                    <a:lnTo>
                      <a:pt x="198" y="204"/>
                    </a:lnTo>
                    <a:lnTo>
                      <a:pt x="198" y="204"/>
                    </a:lnTo>
                    <a:cubicBezTo>
                      <a:pt x="196" y="204"/>
                      <a:pt x="195" y="203"/>
                      <a:pt x="194" y="202"/>
                    </a:cubicBezTo>
                    <a:lnTo>
                      <a:pt x="194" y="202"/>
                    </a:lnTo>
                    <a:lnTo>
                      <a:pt x="238" y="306"/>
                    </a:lnTo>
                    <a:lnTo>
                      <a:pt x="238" y="306"/>
                    </a:lnTo>
                    <a:cubicBezTo>
                      <a:pt x="238" y="305"/>
                      <a:pt x="238" y="303"/>
                      <a:pt x="239" y="302"/>
                    </a:cubicBezTo>
                    <a:lnTo>
                      <a:pt x="239" y="302"/>
                    </a:lnTo>
                    <a:lnTo>
                      <a:pt x="253" y="337"/>
                    </a:lnTo>
                    <a:cubicBezTo>
                      <a:pt x="261" y="344"/>
                      <a:pt x="272" y="355"/>
                      <a:pt x="280" y="355"/>
                    </a:cubicBezTo>
                    <a:cubicBezTo>
                      <a:pt x="286" y="355"/>
                      <a:pt x="289" y="351"/>
                      <a:pt x="289" y="337"/>
                    </a:cubicBezTo>
                    <a:cubicBezTo>
                      <a:pt x="296" y="322"/>
                      <a:pt x="301" y="308"/>
                      <a:pt x="307" y="294"/>
                    </a:cubicBezTo>
                    <a:lnTo>
                      <a:pt x="307" y="294"/>
                    </a:lnTo>
                    <a:cubicBezTo>
                      <a:pt x="313" y="301"/>
                      <a:pt x="320" y="309"/>
                      <a:pt x="328" y="317"/>
                    </a:cubicBezTo>
                    <a:lnTo>
                      <a:pt x="328" y="317"/>
                    </a:lnTo>
                    <a:cubicBezTo>
                      <a:pt x="327" y="319"/>
                      <a:pt x="326" y="322"/>
                      <a:pt x="325" y="325"/>
                    </a:cubicBezTo>
                    <a:lnTo>
                      <a:pt x="336" y="325"/>
                    </a:lnTo>
                    <a:cubicBezTo>
                      <a:pt x="340" y="329"/>
                      <a:pt x="344" y="333"/>
                      <a:pt x="349" y="337"/>
                    </a:cubicBezTo>
                    <a:cubicBezTo>
                      <a:pt x="361" y="343"/>
                      <a:pt x="370" y="346"/>
                      <a:pt x="377" y="346"/>
                    </a:cubicBezTo>
                    <a:cubicBezTo>
                      <a:pt x="378" y="346"/>
                      <a:pt x="379" y="346"/>
                      <a:pt x="379" y="345"/>
                    </a:cubicBezTo>
                    <a:lnTo>
                      <a:pt x="379" y="345"/>
                    </a:lnTo>
                    <a:cubicBezTo>
                      <a:pt x="382" y="354"/>
                      <a:pt x="387" y="363"/>
                      <a:pt x="396" y="372"/>
                    </a:cubicBezTo>
                    <a:cubicBezTo>
                      <a:pt x="435" y="385"/>
                      <a:pt x="470" y="394"/>
                      <a:pt x="507" y="406"/>
                    </a:cubicBezTo>
                    <a:lnTo>
                      <a:pt x="507" y="406"/>
                    </a:lnTo>
                    <a:cubicBezTo>
                      <a:pt x="532" y="419"/>
                      <a:pt x="559" y="428"/>
                      <a:pt x="588" y="434"/>
                    </a:cubicBezTo>
                    <a:lnTo>
                      <a:pt x="588" y="434"/>
                    </a:lnTo>
                    <a:cubicBezTo>
                      <a:pt x="595" y="437"/>
                      <a:pt x="603" y="440"/>
                      <a:pt x="611" y="444"/>
                    </a:cubicBezTo>
                    <a:cubicBezTo>
                      <a:pt x="613" y="445"/>
                      <a:pt x="616" y="446"/>
                      <a:pt x="618" y="446"/>
                    </a:cubicBezTo>
                    <a:cubicBezTo>
                      <a:pt x="622" y="446"/>
                      <a:pt x="625" y="444"/>
                      <a:pt x="628" y="441"/>
                    </a:cubicBezTo>
                    <a:lnTo>
                      <a:pt x="628" y="441"/>
                    </a:lnTo>
                    <a:cubicBezTo>
                      <a:pt x="646" y="443"/>
                      <a:pt x="664" y="444"/>
                      <a:pt x="682" y="444"/>
                    </a:cubicBezTo>
                    <a:cubicBezTo>
                      <a:pt x="692" y="444"/>
                      <a:pt x="702" y="418"/>
                      <a:pt x="705" y="403"/>
                    </a:cubicBezTo>
                    <a:lnTo>
                      <a:pt x="705" y="403"/>
                    </a:lnTo>
                    <a:cubicBezTo>
                      <a:pt x="721" y="413"/>
                      <a:pt x="737" y="423"/>
                      <a:pt x="754" y="432"/>
                    </a:cubicBezTo>
                    <a:cubicBezTo>
                      <a:pt x="757" y="433"/>
                      <a:pt x="761" y="434"/>
                      <a:pt x="765" y="434"/>
                    </a:cubicBezTo>
                    <a:cubicBezTo>
                      <a:pt x="794" y="434"/>
                      <a:pt x="810" y="395"/>
                      <a:pt x="789" y="384"/>
                    </a:cubicBezTo>
                    <a:cubicBezTo>
                      <a:pt x="772" y="374"/>
                      <a:pt x="756" y="365"/>
                      <a:pt x="739" y="355"/>
                    </a:cubicBezTo>
                    <a:lnTo>
                      <a:pt x="739" y="355"/>
                    </a:lnTo>
                    <a:cubicBezTo>
                      <a:pt x="734" y="353"/>
                      <a:pt x="730" y="350"/>
                      <a:pt x="725" y="348"/>
                    </a:cubicBezTo>
                    <a:lnTo>
                      <a:pt x="725" y="348"/>
                    </a:lnTo>
                    <a:cubicBezTo>
                      <a:pt x="727" y="348"/>
                      <a:pt x="728" y="348"/>
                      <a:pt x="730" y="349"/>
                    </a:cubicBezTo>
                    <a:cubicBezTo>
                      <a:pt x="730" y="348"/>
                      <a:pt x="730" y="348"/>
                      <a:pt x="730" y="347"/>
                    </a:cubicBezTo>
                    <a:lnTo>
                      <a:pt x="730" y="347"/>
                    </a:lnTo>
                    <a:cubicBezTo>
                      <a:pt x="734" y="348"/>
                      <a:pt x="738" y="348"/>
                      <a:pt x="742" y="349"/>
                    </a:cubicBezTo>
                    <a:cubicBezTo>
                      <a:pt x="765" y="349"/>
                      <a:pt x="789" y="313"/>
                      <a:pt x="754" y="313"/>
                    </a:cubicBezTo>
                    <a:cubicBezTo>
                      <a:pt x="710" y="288"/>
                      <a:pt x="663" y="263"/>
                      <a:pt x="613" y="241"/>
                    </a:cubicBezTo>
                    <a:lnTo>
                      <a:pt x="613" y="241"/>
                    </a:lnTo>
                    <a:cubicBezTo>
                      <a:pt x="622" y="229"/>
                      <a:pt x="624" y="212"/>
                      <a:pt x="611" y="206"/>
                    </a:cubicBezTo>
                    <a:cubicBezTo>
                      <a:pt x="563" y="182"/>
                      <a:pt x="527" y="158"/>
                      <a:pt x="492" y="146"/>
                    </a:cubicBezTo>
                    <a:cubicBezTo>
                      <a:pt x="488" y="144"/>
                      <a:pt x="485" y="142"/>
                      <a:pt x="483" y="141"/>
                    </a:cubicBezTo>
                    <a:lnTo>
                      <a:pt x="483" y="141"/>
                    </a:lnTo>
                    <a:cubicBezTo>
                      <a:pt x="476" y="105"/>
                      <a:pt x="462" y="71"/>
                      <a:pt x="444" y="39"/>
                    </a:cubicBezTo>
                    <a:cubicBezTo>
                      <a:pt x="440" y="26"/>
                      <a:pt x="429" y="21"/>
                      <a:pt x="417" y="21"/>
                    </a:cubicBezTo>
                    <a:cubicBezTo>
                      <a:pt x="398" y="21"/>
                      <a:pt x="377" y="36"/>
                      <a:pt x="384" y="51"/>
                    </a:cubicBezTo>
                    <a:cubicBezTo>
                      <a:pt x="390" y="63"/>
                      <a:pt x="396" y="74"/>
                      <a:pt x="403" y="85"/>
                    </a:cubicBezTo>
                    <a:lnTo>
                      <a:pt x="403" y="85"/>
                    </a:lnTo>
                    <a:cubicBezTo>
                      <a:pt x="397" y="86"/>
                      <a:pt x="391" y="87"/>
                      <a:pt x="384" y="87"/>
                    </a:cubicBezTo>
                    <a:cubicBezTo>
                      <a:pt x="404" y="121"/>
                      <a:pt x="415" y="154"/>
                      <a:pt x="420" y="188"/>
                    </a:cubicBezTo>
                    <a:lnTo>
                      <a:pt x="420" y="188"/>
                    </a:lnTo>
                    <a:cubicBezTo>
                      <a:pt x="395" y="175"/>
                      <a:pt x="369" y="163"/>
                      <a:pt x="343" y="151"/>
                    </a:cubicBezTo>
                    <a:lnTo>
                      <a:pt x="343" y="151"/>
                    </a:lnTo>
                    <a:cubicBezTo>
                      <a:pt x="341" y="129"/>
                      <a:pt x="338" y="108"/>
                      <a:pt x="335" y="87"/>
                    </a:cubicBezTo>
                    <a:lnTo>
                      <a:pt x="335" y="87"/>
                    </a:lnTo>
                    <a:cubicBezTo>
                      <a:pt x="333" y="68"/>
                      <a:pt x="329" y="48"/>
                      <a:pt x="325" y="27"/>
                    </a:cubicBezTo>
                    <a:cubicBezTo>
                      <a:pt x="325" y="9"/>
                      <a:pt x="313" y="0"/>
                      <a:pt x="3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5"/>
              <p:cNvSpPr/>
              <p:nvPr/>
            </p:nvSpPr>
            <p:spPr>
              <a:xfrm>
                <a:off x="2129550" y="1963725"/>
                <a:ext cx="229300" cy="88725"/>
              </a:xfrm>
              <a:custGeom>
                <a:avLst/>
                <a:gdLst/>
                <a:ahLst/>
                <a:cxnLst/>
                <a:rect l="l" t="t" r="r" b="b"/>
                <a:pathLst>
                  <a:path w="9172" h="3549" extrusionOk="0">
                    <a:moveTo>
                      <a:pt x="3375" y="1"/>
                    </a:moveTo>
                    <a:cubicBezTo>
                      <a:pt x="1667" y="1"/>
                      <a:pt x="1" y="1213"/>
                      <a:pt x="174" y="3074"/>
                    </a:cubicBezTo>
                    <a:cubicBezTo>
                      <a:pt x="180" y="3096"/>
                      <a:pt x="204" y="3108"/>
                      <a:pt x="228" y="3108"/>
                    </a:cubicBezTo>
                    <a:cubicBezTo>
                      <a:pt x="255" y="3108"/>
                      <a:pt x="281" y="3093"/>
                      <a:pt x="281" y="3062"/>
                    </a:cubicBezTo>
                    <a:cubicBezTo>
                      <a:pt x="195" y="1196"/>
                      <a:pt x="1763" y="129"/>
                      <a:pt x="3402" y="129"/>
                    </a:cubicBezTo>
                    <a:cubicBezTo>
                      <a:pt x="3802" y="129"/>
                      <a:pt x="4206" y="193"/>
                      <a:pt x="4591" y="324"/>
                    </a:cubicBezTo>
                    <a:cubicBezTo>
                      <a:pt x="5544" y="657"/>
                      <a:pt x="6139" y="1336"/>
                      <a:pt x="6925" y="1883"/>
                    </a:cubicBezTo>
                    <a:cubicBezTo>
                      <a:pt x="7699" y="2443"/>
                      <a:pt x="8556" y="2657"/>
                      <a:pt x="9092" y="3526"/>
                    </a:cubicBezTo>
                    <a:cubicBezTo>
                      <a:pt x="9100" y="3542"/>
                      <a:pt x="9112" y="3549"/>
                      <a:pt x="9123" y="3549"/>
                    </a:cubicBezTo>
                    <a:cubicBezTo>
                      <a:pt x="9147" y="3549"/>
                      <a:pt x="9171" y="3522"/>
                      <a:pt x="9163" y="3491"/>
                    </a:cubicBezTo>
                    <a:cubicBezTo>
                      <a:pt x="8806" y="2479"/>
                      <a:pt x="7544" y="2229"/>
                      <a:pt x="6782" y="1621"/>
                    </a:cubicBezTo>
                    <a:cubicBezTo>
                      <a:pt x="5889" y="895"/>
                      <a:pt x="5067" y="216"/>
                      <a:pt x="3889" y="38"/>
                    </a:cubicBezTo>
                    <a:cubicBezTo>
                      <a:pt x="3718" y="13"/>
                      <a:pt x="3546" y="1"/>
                      <a:pt x="33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5"/>
              <p:cNvSpPr/>
              <p:nvPr/>
            </p:nvSpPr>
            <p:spPr>
              <a:xfrm>
                <a:off x="2354150" y="2044425"/>
                <a:ext cx="78600" cy="121150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4846" extrusionOk="0">
                    <a:moveTo>
                      <a:pt x="1" y="1"/>
                    </a:moveTo>
                    <a:cubicBezTo>
                      <a:pt x="2" y="3"/>
                      <a:pt x="3" y="5"/>
                      <a:pt x="4" y="8"/>
                    </a:cubicBezTo>
                    <a:lnTo>
                      <a:pt x="4" y="8"/>
                    </a:lnTo>
                    <a:cubicBezTo>
                      <a:pt x="6" y="4"/>
                      <a:pt x="7" y="1"/>
                      <a:pt x="1" y="1"/>
                    </a:cubicBezTo>
                    <a:close/>
                    <a:moveTo>
                      <a:pt x="4" y="8"/>
                    </a:moveTo>
                    <a:cubicBezTo>
                      <a:pt x="3" y="10"/>
                      <a:pt x="1" y="13"/>
                      <a:pt x="1" y="13"/>
                    </a:cubicBezTo>
                    <a:cubicBezTo>
                      <a:pt x="239" y="1036"/>
                      <a:pt x="1155" y="1417"/>
                      <a:pt x="1679" y="2263"/>
                    </a:cubicBezTo>
                    <a:cubicBezTo>
                      <a:pt x="1917" y="2644"/>
                      <a:pt x="2072" y="3084"/>
                      <a:pt x="2287" y="3477"/>
                    </a:cubicBezTo>
                    <a:cubicBezTo>
                      <a:pt x="2548" y="3930"/>
                      <a:pt x="2929" y="4287"/>
                      <a:pt x="3037" y="4811"/>
                    </a:cubicBezTo>
                    <a:cubicBezTo>
                      <a:pt x="3041" y="4835"/>
                      <a:pt x="3060" y="4845"/>
                      <a:pt x="3080" y="4845"/>
                    </a:cubicBezTo>
                    <a:cubicBezTo>
                      <a:pt x="3110" y="4845"/>
                      <a:pt x="3144" y="4822"/>
                      <a:pt x="3144" y="4787"/>
                    </a:cubicBezTo>
                    <a:cubicBezTo>
                      <a:pt x="3120" y="4418"/>
                      <a:pt x="2918" y="4168"/>
                      <a:pt x="2703" y="3870"/>
                    </a:cubicBezTo>
                    <a:cubicBezTo>
                      <a:pt x="2406" y="3442"/>
                      <a:pt x="2215" y="2977"/>
                      <a:pt x="1977" y="2513"/>
                    </a:cubicBezTo>
                    <a:cubicBezTo>
                      <a:pt x="1751" y="2060"/>
                      <a:pt x="1489" y="1727"/>
                      <a:pt x="1120" y="1394"/>
                    </a:cubicBezTo>
                    <a:cubicBezTo>
                      <a:pt x="657" y="979"/>
                      <a:pt x="301" y="552"/>
                      <a:pt x="4" y="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5"/>
              <p:cNvSpPr/>
              <p:nvPr/>
            </p:nvSpPr>
            <p:spPr>
              <a:xfrm>
                <a:off x="2098475" y="2047700"/>
                <a:ext cx="278325" cy="167500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6700" extrusionOk="0">
                    <a:moveTo>
                      <a:pt x="1429" y="1"/>
                    </a:moveTo>
                    <a:cubicBezTo>
                      <a:pt x="905" y="120"/>
                      <a:pt x="607" y="513"/>
                      <a:pt x="405" y="989"/>
                    </a:cubicBezTo>
                    <a:cubicBezTo>
                      <a:pt x="214" y="1429"/>
                      <a:pt x="0" y="2037"/>
                      <a:pt x="107" y="2537"/>
                    </a:cubicBezTo>
                    <a:cubicBezTo>
                      <a:pt x="345" y="3727"/>
                      <a:pt x="1488" y="4513"/>
                      <a:pt x="2477" y="5037"/>
                    </a:cubicBezTo>
                    <a:cubicBezTo>
                      <a:pt x="3846" y="5751"/>
                      <a:pt x="5370" y="6418"/>
                      <a:pt x="6906" y="6656"/>
                    </a:cubicBezTo>
                    <a:cubicBezTo>
                      <a:pt x="7105" y="6684"/>
                      <a:pt x="7304" y="6699"/>
                      <a:pt x="7501" y="6699"/>
                    </a:cubicBezTo>
                    <a:cubicBezTo>
                      <a:pt x="7903" y="6699"/>
                      <a:pt x="8300" y="6634"/>
                      <a:pt x="8692" y="6466"/>
                    </a:cubicBezTo>
                    <a:cubicBezTo>
                      <a:pt x="9025" y="6311"/>
                      <a:pt x="9335" y="6120"/>
                      <a:pt x="9680" y="6001"/>
                    </a:cubicBezTo>
                    <a:cubicBezTo>
                      <a:pt x="10132" y="5835"/>
                      <a:pt x="10597" y="5823"/>
                      <a:pt x="11073" y="5763"/>
                    </a:cubicBezTo>
                    <a:cubicBezTo>
                      <a:pt x="11121" y="5763"/>
                      <a:pt x="11132" y="5668"/>
                      <a:pt x="11085" y="5668"/>
                    </a:cubicBezTo>
                    <a:cubicBezTo>
                      <a:pt x="10967" y="5649"/>
                      <a:pt x="10853" y="5640"/>
                      <a:pt x="10741" y="5640"/>
                    </a:cubicBezTo>
                    <a:cubicBezTo>
                      <a:pt x="9830" y="5640"/>
                      <a:pt x="9121" y="6234"/>
                      <a:pt x="8251" y="6478"/>
                    </a:cubicBezTo>
                    <a:cubicBezTo>
                      <a:pt x="8004" y="6546"/>
                      <a:pt x="7747" y="6575"/>
                      <a:pt x="7486" y="6575"/>
                    </a:cubicBezTo>
                    <a:cubicBezTo>
                      <a:pt x="6377" y="6575"/>
                      <a:pt x="5181" y="6042"/>
                      <a:pt x="4227" y="5656"/>
                    </a:cubicBezTo>
                    <a:cubicBezTo>
                      <a:pt x="3072" y="5180"/>
                      <a:pt x="1643" y="4668"/>
                      <a:pt x="881" y="3620"/>
                    </a:cubicBezTo>
                    <a:cubicBezTo>
                      <a:pt x="464" y="3049"/>
                      <a:pt x="167" y="2525"/>
                      <a:pt x="310" y="1798"/>
                    </a:cubicBezTo>
                    <a:cubicBezTo>
                      <a:pt x="464" y="1084"/>
                      <a:pt x="714" y="310"/>
                      <a:pt x="1453" y="48"/>
                    </a:cubicBezTo>
                    <a:cubicBezTo>
                      <a:pt x="1476" y="48"/>
                      <a:pt x="1465" y="1"/>
                      <a:pt x="14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5"/>
              <p:cNvSpPr/>
              <p:nvPr/>
            </p:nvSpPr>
            <p:spPr>
              <a:xfrm>
                <a:off x="2372900" y="2161725"/>
                <a:ext cx="595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1183" extrusionOk="0">
                    <a:moveTo>
                      <a:pt x="2299" y="1"/>
                    </a:moveTo>
                    <a:cubicBezTo>
                      <a:pt x="2267" y="1"/>
                      <a:pt x="2232" y="24"/>
                      <a:pt x="2239" y="59"/>
                    </a:cubicBezTo>
                    <a:cubicBezTo>
                      <a:pt x="2251" y="214"/>
                      <a:pt x="1929" y="321"/>
                      <a:pt x="1822" y="369"/>
                    </a:cubicBezTo>
                    <a:cubicBezTo>
                      <a:pt x="1763" y="393"/>
                      <a:pt x="1763" y="381"/>
                      <a:pt x="1703" y="416"/>
                    </a:cubicBezTo>
                    <a:cubicBezTo>
                      <a:pt x="1537" y="500"/>
                      <a:pt x="1406" y="655"/>
                      <a:pt x="1239" y="738"/>
                    </a:cubicBezTo>
                    <a:cubicBezTo>
                      <a:pt x="858" y="976"/>
                      <a:pt x="453" y="1012"/>
                      <a:pt x="24" y="1131"/>
                    </a:cubicBezTo>
                    <a:cubicBezTo>
                      <a:pt x="1" y="1131"/>
                      <a:pt x="1" y="1155"/>
                      <a:pt x="24" y="1167"/>
                    </a:cubicBezTo>
                    <a:cubicBezTo>
                      <a:pt x="88" y="1177"/>
                      <a:pt x="154" y="1182"/>
                      <a:pt x="220" y="1182"/>
                    </a:cubicBezTo>
                    <a:cubicBezTo>
                      <a:pt x="668" y="1182"/>
                      <a:pt x="1146" y="950"/>
                      <a:pt x="1489" y="690"/>
                    </a:cubicBezTo>
                    <a:cubicBezTo>
                      <a:pt x="1691" y="559"/>
                      <a:pt x="1763" y="535"/>
                      <a:pt x="2013" y="440"/>
                    </a:cubicBezTo>
                    <a:cubicBezTo>
                      <a:pt x="2108" y="416"/>
                      <a:pt x="2179" y="416"/>
                      <a:pt x="2251" y="357"/>
                    </a:cubicBezTo>
                    <a:cubicBezTo>
                      <a:pt x="2358" y="262"/>
                      <a:pt x="2382" y="154"/>
                      <a:pt x="2346" y="35"/>
                    </a:cubicBezTo>
                    <a:cubicBezTo>
                      <a:pt x="2341" y="11"/>
                      <a:pt x="2321" y="1"/>
                      <a:pt x="22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5"/>
              <p:cNvSpPr/>
              <p:nvPr/>
            </p:nvSpPr>
            <p:spPr>
              <a:xfrm>
                <a:off x="2364875" y="2187900"/>
                <a:ext cx="20550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116" extrusionOk="0">
                    <a:moveTo>
                      <a:pt x="405" y="0"/>
                    </a:moveTo>
                    <a:cubicBezTo>
                      <a:pt x="274" y="0"/>
                      <a:pt x="143" y="0"/>
                      <a:pt x="24" y="36"/>
                    </a:cubicBezTo>
                    <a:cubicBezTo>
                      <a:pt x="0" y="48"/>
                      <a:pt x="12" y="96"/>
                      <a:pt x="24" y="96"/>
                    </a:cubicBezTo>
                    <a:cubicBezTo>
                      <a:pt x="94" y="110"/>
                      <a:pt x="172" y="115"/>
                      <a:pt x="251" y="115"/>
                    </a:cubicBezTo>
                    <a:cubicBezTo>
                      <a:pt x="306" y="115"/>
                      <a:pt x="363" y="113"/>
                      <a:pt x="417" y="108"/>
                    </a:cubicBezTo>
                    <a:cubicBezTo>
                      <a:pt x="548" y="108"/>
                      <a:pt x="667" y="108"/>
                      <a:pt x="786" y="84"/>
                    </a:cubicBezTo>
                    <a:cubicBezTo>
                      <a:pt x="822" y="84"/>
                      <a:pt x="810" y="36"/>
                      <a:pt x="786" y="36"/>
                    </a:cubicBezTo>
                    <a:cubicBezTo>
                      <a:pt x="655" y="0"/>
                      <a:pt x="536" y="0"/>
                      <a:pt x="4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5"/>
              <p:cNvSpPr/>
              <p:nvPr/>
            </p:nvSpPr>
            <p:spPr>
              <a:xfrm>
                <a:off x="2364875" y="2188700"/>
                <a:ext cx="2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0" extrusionOk="0">
                    <a:moveTo>
                      <a:pt x="917" y="1"/>
                    </a:moveTo>
                    <a:cubicBezTo>
                      <a:pt x="782" y="1"/>
                      <a:pt x="649" y="18"/>
                      <a:pt x="524" y="28"/>
                    </a:cubicBezTo>
                    <a:cubicBezTo>
                      <a:pt x="357" y="52"/>
                      <a:pt x="191" y="28"/>
                      <a:pt x="36" y="64"/>
                    </a:cubicBezTo>
                    <a:cubicBezTo>
                      <a:pt x="0" y="64"/>
                      <a:pt x="0" y="88"/>
                      <a:pt x="24" y="111"/>
                    </a:cubicBezTo>
                    <a:cubicBezTo>
                      <a:pt x="150" y="142"/>
                      <a:pt x="298" y="159"/>
                      <a:pt x="449" y="159"/>
                    </a:cubicBezTo>
                    <a:cubicBezTo>
                      <a:pt x="652" y="159"/>
                      <a:pt x="860" y="127"/>
                      <a:pt x="1024" y="52"/>
                    </a:cubicBezTo>
                    <a:cubicBezTo>
                      <a:pt x="1060" y="28"/>
                      <a:pt x="1048" y="4"/>
                      <a:pt x="1012" y="4"/>
                    </a:cubicBezTo>
                    <a:cubicBezTo>
                      <a:pt x="980" y="2"/>
                      <a:pt x="949" y="1"/>
                      <a:pt x="9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5"/>
              <p:cNvSpPr/>
              <p:nvPr/>
            </p:nvSpPr>
            <p:spPr>
              <a:xfrm>
                <a:off x="2369625" y="2171400"/>
                <a:ext cx="47575" cy="2117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847" extrusionOk="0">
                    <a:moveTo>
                      <a:pt x="1886" y="1"/>
                    </a:moveTo>
                    <a:cubicBezTo>
                      <a:pt x="1884" y="1"/>
                      <a:pt x="1882" y="2"/>
                      <a:pt x="1882" y="6"/>
                    </a:cubicBezTo>
                    <a:cubicBezTo>
                      <a:pt x="1446" y="496"/>
                      <a:pt x="860" y="787"/>
                      <a:pt x="207" y="787"/>
                    </a:cubicBezTo>
                    <a:cubicBezTo>
                      <a:pt x="147" y="787"/>
                      <a:pt x="86" y="785"/>
                      <a:pt x="24" y="780"/>
                    </a:cubicBezTo>
                    <a:cubicBezTo>
                      <a:pt x="24" y="780"/>
                      <a:pt x="1" y="815"/>
                      <a:pt x="24" y="815"/>
                    </a:cubicBezTo>
                    <a:cubicBezTo>
                      <a:pt x="136" y="836"/>
                      <a:pt x="250" y="846"/>
                      <a:pt x="363" y="846"/>
                    </a:cubicBezTo>
                    <a:cubicBezTo>
                      <a:pt x="961" y="846"/>
                      <a:pt x="1553" y="560"/>
                      <a:pt x="1894" y="29"/>
                    </a:cubicBezTo>
                    <a:cubicBezTo>
                      <a:pt x="1902" y="12"/>
                      <a:pt x="1892" y="1"/>
                      <a:pt x="18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5"/>
              <p:cNvSpPr/>
              <p:nvPr/>
            </p:nvSpPr>
            <p:spPr>
              <a:xfrm>
                <a:off x="2144900" y="2053950"/>
                <a:ext cx="103850" cy="137925"/>
              </a:xfrm>
              <a:custGeom>
                <a:avLst/>
                <a:gdLst/>
                <a:ahLst/>
                <a:cxnLst/>
                <a:rect l="l" t="t" r="r" b="b"/>
                <a:pathLst>
                  <a:path w="4154" h="5517" extrusionOk="0">
                    <a:moveTo>
                      <a:pt x="36" y="1"/>
                    </a:moveTo>
                    <a:cubicBezTo>
                      <a:pt x="24" y="1"/>
                      <a:pt x="0" y="1"/>
                      <a:pt x="0" y="24"/>
                    </a:cubicBezTo>
                    <a:cubicBezTo>
                      <a:pt x="36" y="417"/>
                      <a:pt x="346" y="644"/>
                      <a:pt x="596" y="929"/>
                    </a:cubicBezTo>
                    <a:cubicBezTo>
                      <a:pt x="1001" y="1370"/>
                      <a:pt x="1060" y="2001"/>
                      <a:pt x="1429" y="2465"/>
                    </a:cubicBezTo>
                    <a:cubicBezTo>
                      <a:pt x="1810" y="2941"/>
                      <a:pt x="1941" y="3453"/>
                      <a:pt x="2358" y="3894"/>
                    </a:cubicBezTo>
                    <a:cubicBezTo>
                      <a:pt x="2906" y="4454"/>
                      <a:pt x="3501" y="5037"/>
                      <a:pt x="4108" y="5513"/>
                    </a:cubicBezTo>
                    <a:cubicBezTo>
                      <a:pt x="4112" y="5515"/>
                      <a:pt x="4117" y="5516"/>
                      <a:pt x="4121" y="5516"/>
                    </a:cubicBezTo>
                    <a:cubicBezTo>
                      <a:pt x="4139" y="5516"/>
                      <a:pt x="4154" y="5497"/>
                      <a:pt x="4144" y="5478"/>
                    </a:cubicBezTo>
                    <a:cubicBezTo>
                      <a:pt x="3715" y="4966"/>
                      <a:pt x="3191" y="4513"/>
                      <a:pt x="2715" y="4037"/>
                    </a:cubicBezTo>
                    <a:cubicBezTo>
                      <a:pt x="2417" y="3739"/>
                      <a:pt x="2144" y="3489"/>
                      <a:pt x="1965" y="3096"/>
                    </a:cubicBezTo>
                    <a:cubicBezTo>
                      <a:pt x="1870" y="2894"/>
                      <a:pt x="1810" y="2727"/>
                      <a:pt x="1655" y="2537"/>
                    </a:cubicBezTo>
                    <a:cubicBezTo>
                      <a:pt x="1346" y="2120"/>
                      <a:pt x="1215" y="1715"/>
                      <a:pt x="977" y="1275"/>
                    </a:cubicBezTo>
                    <a:cubicBezTo>
                      <a:pt x="715" y="798"/>
                      <a:pt x="179" y="560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5"/>
              <p:cNvSpPr/>
              <p:nvPr/>
            </p:nvSpPr>
            <p:spPr>
              <a:xfrm>
                <a:off x="2148500" y="2010100"/>
                <a:ext cx="142250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5690" h="1446" extrusionOk="0">
                    <a:moveTo>
                      <a:pt x="3" y="1440"/>
                    </a:moveTo>
                    <a:cubicBezTo>
                      <a:pt x="1" y="1440"/>
                      <a:pt x="3" y="1445"/>
                      <a:pt x="11" y="1445"/>
                    </a:cubicBezTo>
                    <a:cubicBezTo>
                      <a:pt x="7" y="1441"/>
                      <a:pt x="5" y="1440"/>
                      <a:pt x="3" y="1440"/>
                    </a:cubicBezTo>
                    <a:close/>
                    <a:moveTo>
                      <a:pt x="5667" y="0"/>
                    </a:moveTo>
                    <a:cubicBezTo>
                      <a:pt x="5663" y="0"/>
                      <a:pt x="5659" y="1"/>
                      <a:pt x="5655" y="4"/>
                    </a:cubicBezTo>
                    <a:cubicBezTo>
                      <a:pt x="5024" y="16"/>
                      <a:pt x="4405" y="88"/>
                      <a:pt x="3786" y="135"/>
                    </a:cubicBezTo>
                    <a:cubicBezTo>
                      <a:pt x="3297" y="183"/>
                      <a:pt x="2773" y="183"/>
                      <a:pt x="2297" y="362"/>
                    </a:cubicBezTo>
                    <a:cubicBezTo>
                      <a:pt x="1821" y="552"/>
                      <a:pt x="1404" y="862"/>
                      <a:pt x="904" y="1016"/>
                    </a:cubicBezTo>
                    <a:cubicBezTo>
                      <a:pt x="559" y="1124"/>
                      <a:pt x="237" y="1136"/>
                      <a:pt x="11" y="1445"/>
                    </a:cubicBezTo>
                    <a:cubicBezTo>
                      <a:pt x="380" y="1159"/>
                      <a:pt x="892" y="1195"/>
                      <a:pt x="1309" y="1028"/>
                    </a:cubicBezTo>
                    <a:cubicBezTo>
                      <a:pt x="1666" y="874"/>
                      <a:pt x="1988" y="659"/>
                      <a:pt x="2345" y="493"/>
                    </a:cubicBezTo>
                    <a:cubicBezTo>
                      <a:pt x="3333" y="40"/>
                      <a:pt x="4595" y="207"/>
                      <a:pt x="5655" y="64"/>
                    </a:cubicBezTo>
                    <a:cubicBezTo>
                      <a:pt x="5686" y="64"/>
                      <a:pt x="5690" y="0"/>
                      <a:pt x="56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5"/>
              <p:cNvSpPr/>
              <p:nvPr/>
            </p:nvSpPr>
            <p:spPr>
              <a:xfrm>
                <a:off x="2215450" y="20745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5"/>
              <p:cNvSpPr/>
              <p:nvPr/>
            </p:nvSpPr>
            <p:spPr>
              <a:xfrm>
                <a:off x="2214550" y="2073900"/>
                <a:ext cx="107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1" y="0"/>
                    </a:moveTo>
                    <a:lnTo>
                      <a:pt x="19" y="13"/>
                    </a:lnTo>
                    <a:lnTo>
                      <a:pt x="19" y="13"/>
                    </a:lnTo>
                    <a:cubicBezTo>
                      <a:pt x="11" y="6"/>
                      <a:pt x="8" y="0"/>
                      <a:pt x="1" y="0"/>
                    </a:cubicBezTo>
                    <a:close/>
                    <a:moveTo>
                      <a:pt x="19" y="13"/>
                    </a:moveTo>
                    <a:cubicBezTo>
                      <a:pt x="23" y="16"/>
                      <a:pt x="28" y="20"/>
                      <a:pt x="36" y="24"/>
                    </a:cubicBezTo>
                    <a:lnTo>
                      <a:pt x="19" y="13"/>
                    </a:lnTo>
                    <a:close/>
                    <a:moveTo>
                      <a:pt x="36" y="24"/>
                    </a:moveTo>
                    <a:cubicBezTo>
                      <a:pt x="36" y="30"/>
                      <a:pt x="39" y="33"/>
                      <a:pt x="41" y="33"/>
                    </a:cubicBezTo>
                    <a:cubicBezTo>
                      <a:pt x="42" y="33"/>
                      <a:pt x="42" y="30"/>
                      <a:pt x="36" y="2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5"/>
              <p:cNvSpPr/>
              <p:nvPr/>
            </p:nvSpPr>
            <p:spPr>
              <a:xfrm>
                <a:off x="2097900" y="2034250"/>
                <a:ext cx="50775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648" extrusionOk="0">
                    <a:moveTo>
                      <a:pt x="19" y="1"/>
                    </a:moveTo>
                    <a:cubicBezTo>
                      <a:pt x="9" y="1"/>
                      <a:pt x="1" y="39"/>
                      <a:pt x="11" y="39"/>
                    </a:cubicBezTo>
                    <a:cubicBezTo>
                      <a:pt x="452" y="300"/>
                      <a:pt x="1071" y="515"/>
                      <a:pt x="1571" y="539"/>
                    </a:cubicBezTo>
                    <a:cubicBezTo>
                      <a:pt x="1584" y="539"/>
                      <a:pt x="1594" y="532"/>
                      <a:pt x="1600" y="523"/>
                    </a:cubicBezTo>
                    <a:lnTo>
                      <a:pt x="1600" y="523"/>
                    </a:lnTo>
                    <a:cubicBezTo>
                      <a:pt x="1721" y="560"/>
                      <a:pt x="1841" y="601"/>
                      <a:pt x="1964" y="646"/>
                    </a:cubicBezTo>
                    <a:cubicBezTo>
                      <a:pt x="1967" y="647"/>
                      <a:pt x="1970" y="647"/>
                      <a:pt x="1973" y="647"/>
                    </a:cubicBezTo>
                    <a:cubicBezTo>
                      <a:pt x="2005" y="647"/>
                      <a:pt x="2031" y="597"/>
                      <a:pt x="1988" y="586"/>
                    </a:cubicBezTo>
                    <a:cubicBezTo>
                      <a:pt x="2023" y="574"/>
                      <a:pt x="2023" y="527"/>
                      <a:pt x="1988" y="527"/>
                    </a:cubicBezTo>
                    <a:cubicBezTo>
                      <a:pt x="1916" y="515"/>
                      <a:pt x="1857" y="491"/>
                      <a:pt x="1785" y="479"/>
                    </a:cubicBezTo>
                    <a:cubicBezTo>
                      <a:pt x="1778" y="479"/>
                      <a:pt x="1772" y="483"/>
                      <a:pt x="1768" y="489"/>
                    </a:cubicBezTo>
                    <a:lnTo>
                      <a:pt x="1768" y="489"/>
                    </a:lnTo>
                    <a:cubicBezTo>
                      <a:pt x="1764" y="489"/>
                      <a:pt x="1761" y="489"/>
                      <a:pt x="1757" y="489"/>
                    </a:cubicBezTo>
                    <a:cubicBezTo>
                      <a:pt x="1747" y="489"/>
                      <a:pt x="1737" y="490"/>
                      <a:pt x="1726" y="491"/>
                    </a:cubicBezTo>
                    <a:cubicBezTo>
                      <a:pt x="1690" y="479"/>
                      <a:pt x="1678" y="479"/>
                      <a:pt x="1642" y="467"/>
                    </a:cubicBezTo>
                    <a:cubicBezTo>
                      <a:pt x="1593" y="449"/>
                      <a:pt x="1543" y="435"/>
                      <a:pt x="1494" y="422"/>
                    </a:cubicBezTo>
                    <a:lnTo>
                      <a:pt x="1494" y="422"/>
                    </a:lnTo>
                    <a:cubicBezTo>
                      <a:pt x="1495" y="403"/>
                      <a:pt x="1485" y="383"/>
                      <a:pt x="1464" y="372"/>
                    </a:cubicBezTo>
                    <a:cubicBezTo>
                      <a:pt x="1406" y="354"/>
                      <a:pt x="1349" y="339"/>
                      <a:pt x="1291" y="327"/>
                    </a:cubicBezTo>
                    <a:lnTo>
                      <a:pt x="1291" y="327"/>
                    </a:lnTo>
                    <a:cubicBezTo>
                      <a:pt x="1286" y="325"/>
                      <a:pt x="1281" y="323"/>
                      <a:pt x="1276" y="321"/>
                    </a:cubicBezTo>
                    <a:lnTo>
                      <a:pt x="1276" y="321"/>
                    </a:lnTo>
                    <a:cubicBezTo>
                      <a:pt x="1147" y="261"/>
                      <a:pt x="1015" y="209"/>
                      <a:pt x="868" y="170"/>
                    </a:cubicBezTo>
                    <a:cubicBezTo>
                      <a:pt x="865" y="168"/>
                      <a:pt x="862" y="168"/>
                      <a:pt x="859" y="168"/>
                    </a:cubicBezTo>
                    <a:cubicBezTo>
                      <a:pt x="829" y="168"/>
                      <a:pt x="812" y="218"/>
                      <a:pt x="845" y="229"/>
                    </a:cubicBezTo>
                    <a:cubicBezTo>
                      <a:pt x="880" y="247"/>
                      <a:pt x="916" y="264"/>
                      <a:pt x="953" y="281"/>
                    </a:cubicBezTo>
                    <a:lnTo>
                      <a:pt x="953" y="281"/>
                    </a:lnTo>
                    <a:cubicBezTo>
                      <a:pt x="933" y="279"/>
                      <a:pt x="913" y="278"/>
                      <a:pt x="892" y="277"/>
                    </a:cubicBezTo>
                    <a:cubicBezTo>
                      <a:pt x="871" y="277"/>
                      <a:pt x="859" y="291"/>
                      <a:pt x="857" y="306"/>
                    </a:cubicBezTo>
                    <a:lnTo>
                      <a:pt x="857" y="306"/>
                    </a:lnTo>
                    <a:cubicBezTo>
                      <a:pt x="573" y="211"/>
                      <a:pt x="302" y="103"/>
                      <a:pt x="23" y="3"/>
                    </a:cubicBezTo>
                    <a:cubicBezTo>
                      <a:pt x="22" y="2"/>
                      <a:pt x="20" y="1"/>
                      <a:pt x="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5"/>
              <p:cNvSpPr/>
              <p:nvPr/>
            </p:nvSpPr>
            <p:spPr>
              <a:xfrm>
                <a:off x="2324375" y="2123275"/>
                <a:ext cx="21475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300" extrusionOk="0">
                    <a:moveTo>
                      <a:pt x="46" y="1"/>
                    </a:moveTo>
                    <a:cubicBezTo>
                      <a:pt x="30" y="1"/>
                      <a:pt x="15" y="1"/>
                      <a:pt x="1" y="2"/>
                    </a:cubicBezTo>
                    <a:cubicBezTo>
                      <a:pt x="144" y="49"/>
                      <a:pt x="287" y="61"/>
                      <a:pt x="430" y="121"/>
                    </a:cubicBezTo>
                    <a:cubicBezTo>
                      <a:pt x="561" y="168"/>
                      <a:pt x="703" y="252"/>
                      <a:pt x="834" y="299"/>
                    </a:cubicBezTo>
                    <a:cubicBezTo>
                      <a:pt x="846" y="299"/>
                      <a:pt x="858" y="288"/>
                      <a:pt x="846" y="288"/>
                    </a:cubicBezTo>
                    <a:cubicBezTo>
                      <a:pt x="666" y="96"/>
                      <a:pt x="306" y="1"/>
                      <a:pt x="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5"/>
              <p:cNvSpPr/>
              <p:nvPr/>
            </p:nvSpPr>
            <p:spPr>
              <a:xfrm>
                <a:off x="2327675" y="2124975"/>
                <a:ext cx="3000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502" extrusionOk="0">
                    <a:moveTo>
                      <a:pt x="13" y="0"/>
                    </a:moveTo>
                    <a:cubicBezTo>
                      <a:pt x="1" y="0"/>
                      <a:pt x="3" y="9"/>
                      <a:pt x="12" y="17"/>
                    </a:cubicBezTo>
                    <a:cubicBezTo>
                      <a:pt x="429" y="112"/>
                      <a:pt x="810" y="255"/>
                      <a:pt x="1167" y="493"/>
                    </a:cubicBezTo>
                    <a:cubicBezTo>
                      <a:pt x="1170" y="499"/>
                      <a:pt x="1173" y="501"/>
                      <a:pt x="1177" y="501"/>
                    </a:cubicBezTo>
                    <a:cubicBezTo>
                      <a:pt x="1188" y="501"/>
                      <a:pt x="1200" y="479"/>
                      <a:pt x="1191" y="470"/>
                    </a:cubicBezTo>
                    <a:cubicBezTo>
                      <a:pt x="845" y="220"/>
                      <a:pt x="452" y="53"/>
                      <a:pt x="36" y="5"/>
                    </a:cubicBezTo>
                    <a:cubicBezTo>
                      <a:pt x="25" y="2"/>
                      <a:pt x="18" y="0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5"/>
              <p:cNvSpPr/>
              <p:nvPr/>
            </p:nvSpPr>
            <p:spPr>
              <a:xfrm>
                <a:off x="2235450" y="2043525"/>
                <a:ext cx="69900" cy="4042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1617" extrusionOk="0">
                    <a:moveTo>
                      <a:pt x="2517" y="0"/>
                    </a:moveTo>
                    <a:cubicBezTo>
                      <a:pt x="2038" y="0"/>
                      <a:pt x="1648" y="352"/>
                      <a:pt x="1224" y="584"/>
                    </a:cubicBezTo>
                    <a:cubicBezTo>
                      <a:pt x="736" y="834"/>
                      <a:pt x="546" y="1406"/>
                      <a:pt x="10" y="1584"/>
                    </a:cubicBezTo>
                    <a:cubicBezTo>
                      <a:pt x="1" y="1594"/>
                      <a:pt x="5" y="1616"/>
                      <a:pt x="19" y="1616"/>
                    </a:cubicBezTo>
                    <a:cubicBezTo>
                      <a:pt x="23" y="1616"/>
                      <a:pt x="28" y="1614"/>
                      <a:pt x="34" y="1608"/>
                    </a:cubicBezTo>
                    <a:cubicBezTo>
                      <a:pt x="415" y="1513"/>
                      <a:pt x="641" y="1192"/>
                      <a:pt x="903" y="930"/>
                    </a:cubicBezTo>
                    <a:cubicBezTo>
                      <a:pt x="1129" y="703"/>
                      <a:pt x="1331" y="644"/>
                      <a:pt x="1605" y="477"/>
                    </a:cubicBezTo>
                    <a:cubicBezTo>
                      <a:pt x="1701" y="418"/>
                      <a:pt x="1772" y="346"/>
                      <a:pt x="1843" y="287"/>
                    </a:cubicBezTo>
                    <a:cubicBezTo>
                      <a:pt x="2079" y="108"/>
                      <a:pt x="2299" y="33"/>
                      <a:pt x="2563" y="33"/>
                    </a:cubicBezTo>
                    <a:cubicBezTo>
                      <a:pt x="2633" y="33"/>
                      <a:pt x="2707" y="39"/>
                      <a:pt x="2784" y="49"/>
                    </a:cubicBezTo>
                    <a:cubicBezTo>
                      <a:pt x="2796" y="49"/>
                      <a:pt x="2796" y="37"/>
                      <a:pt x="2784" y="37"/>
                    </a:cubicBezTo>
                    <a:cubicBezTo>
                      <a:pt x="2692" y="11"/>
                      <a:pt x="2603" y="0"/>
                      <a:pt x="25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5"/>
              <p:cNvSpPr/>
              <p:nvPr/>
            </p:nvSpPr>
            <p:spPr>
              <a:xfrm>
                <a:off x="2309200" y="2041975"/>
                <a:ext cx="2085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99" extrusionOk="0">
                    <a:moveTo>
                      <a:pt x="822" y="0"/>
                    </a:moveTo>
                    <a:cubicBezTo>
                      <a:pt x="819" y="0"/>
                      <a:pt x="815" y="1"/>
                      <a:pt x="810" y="3"/>
                    </a:cubicBezTo>
                    <a:cubicBezTo>
                      <a:pt x="548" y="15"/>
                      <a:pt x="275" y="63"/>
                      <a:pt x="1" y="99"/>
                    </a:cubicBezTo>
                    <a:cubicBezTo>
                      <a:pt x="263" y="99"/>
                      <a:pt x="560" y="99"/>
                      <a:pt x="810" y="15"/>
                    </a:cubicBezTo>
                    <a:cubicBezTo>
                      <a:pt x="829" y="15"/>
                      <a:pt x="833" y="0"/>
                      <a:pt x="8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5"/>
              <p:cNvSpPr/>
              <p:nvPr/>
            </p:nvSpPr>
            <p:spPr>
              <a:xfrm>
                <a:off x="2302050" y="2043525"/>
                <a:ext cx="34525" cy="3275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131" extrusionOk="0">
                    <a:moveTo>
                      <a:pt x="1370" y="1"/>
                    </a:moveTo>
                    <a:cubicBezTo>
                      <a:pt x="1374" y="9"/>
                      <a:pt x="1377" y="12"/>
                      <a:pt x="1378" y="12"/>
                    </a:cubicBezTo>
                    <a:cubicBezTo>
                      <a:pt x="1381" y="12"/>
                      <a:pt x="1378" y="1"/>
                      <a:pt x="1370" y="1"/>
                    </a:cubicBezTo>
                    <a:close/>
                    <a:moveTo>
                      <a:pt x="1370" y="1"/>
                    </a:moveTo>
                    <a:lnTo>
                      <a:pt x="1370" y="1"/>
                    </a:lnTo>
                    <a:cubicBezTo>
                      <a:pt x="1078" y="53"/>
                      <a:pt x="805" y="87"/>
                      <a:pt x="528" y="87"/>
                    </a:cubicBezTo>
                    <a:cubicBezTo>
                      <a:pt x="363" y="87"/>
                      <a:pt x="197" y="75"/>
                      <a:pt x="25" y="49"/>
                    </a:cubicBezTo>
                    <a:cubicBezTo>
                      <a:pt x="13" y="49"/>
                      <a:pt x="1" y="84"/>
                      <a:pt x="25" y="84"/>
                    </a:cubicBezTo>
                    <a:cubicBezTo>
                      <a:pt x="198" y="113"/>
                      <a:pt x="381" y="130"/>
                      <a:pt x="566" y="130"/>
                    </a:cubicBezTo>
                    <a:cubicBezTo>
                      <a:pt x="839" y="130"/>
                      <a:pt x="1115" y="93"/>
                      <a:pt x="13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5"/>
              <p:cNvSpPr/>
              <p:nvPr/>
            </p:nvSpPr>
            <p:spPr>
              <a:xfrm>
                <a:off x="2240450" y="2046825"/>
                <a:ext cx="60750" cy="405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620" extrusionOk="0">
                    <a:moveTo>
                      <a:pt x="2213" y="1"/>
                    </a:moveTo>
                    <a:cubicBezTo>
                      <a:pt x="1888" y="1"/>
                      <a:pt x="1668" y="332"/>
                      <a:pt x="1381" y="500"/>
                    </a:cubicBezTo>
                    <a:cubicBezTo>
                      <a:pt x="858" y="762"/>
                      <a:pt x="536" y="1274"/>
                      <a:pt x="36" y="1572"/>
                    </a:cubicBezTo>
                    <a:cubicBezTo>
                      <a:pt x="0" y="1583"/>
                      <a:pt x="36" y="1619"/>
                      <a:pt x="72" y="1619"/>
                    </a:cubicBezTo>
                    <a:cubicBezTo>
                      <a:pt x="453" y="1417"/>
                      <a:pt x="691" y="1095"/>
                      <a:pt x="989" y="810"/>
                    </a:cubicBezTo>
                    <a:cubicBezTo>
                      <a:pt x="1179" y="631"/>
                      <a:pt x="1417" y="571"/>
                      <a:pt x="1632" y="417"/>
                    </a:cubicBezTo>
                    <a:cubicBezTo>
                      <a:pt x="1840" y="265"/>
                      <a:pt x="1935" y="16"/>
                      <a:pt x="2193" y="16"/>
                    </a:cubicBezTo>
                    <a:cubicBezTo>
                      <a:pt x="2259" y="16"/>
                      <a:pt x="2337" y="32"/>
                      <a:pt x="2429" y="71"/>
                    </a:cubicBezTo>
                    <a:lnTo>
                      <a:pt x="2429" y="48"/>
                    </a:lnTo>
                    <a:cubicBezTo>
                      <a:pt x="2352" y="15"/>
                      <a:pt x="2280" y="1"/>
                      <a:pt x="2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5"/>
              <p:cNvSpPr/>
              <p:nvPr/>
            </p:nvSpPr>
            <p:spPr>
              <a:xfrm>
                <a:off x="2244350" y="2073300"/>
                <a:ext cx="17350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563" extrusionOk="0">
                    <a:moveTo>
                      <a:pt x="678" y="1"/>
                    </a:moveTo>
                    <a:cubicBezTo>
                      <a:pt x="475" y="203"/>
                      <a:pt x="249" y="358"/>
                      <a:pt x="11" y="524"/>
                    </a:cubicBezTo>
                    <a:cubicBezTo>
                      <a:pt x="1" y="535"/>
                      <a:pt x="8" y="563"/>
                      <a:pt x="26" y="563"/>
                    </a:cubicBezTo>
                    <a:cubicBezTo>
                      <a:pt x="28" y="563"/>
                      <a:pt x="32" y="562"/>
                      <a:pt x="35" y="560"/>
                    </a:cubicBezTo>
                    <a:cubicBezTo>
                      <a:pt x="273" y="405"/>
                      <a:pt x="511" y="227"/>
                      <a:pt x="678" y="12"/>
                    </a:cubicBezTo>
                    <a:cubicBezTo>
                      <a:pt x="683" y="15"/>
                      <a:pt x="685" y="16"/>
                      <a:pt x="687" y="16"/>
                    </a:cubicBezTo>
                    <a:cubicBezTo>
                      <a:pt x="693" y="16"/>
                      <a:pt x="678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5"/>
              <p:cNvSpPr/>
              <p:nvPr/>
            </p:nvSpPr>
            <p:spPr>
              <a:xfrm>
                <a:off x="2249075" y="2076600"/>
                <a:ext cx="15300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52" extrusionOk="0">
                    <a:moveTo>
                      <a:pt x="601" y="1"/>
                    </a:moveTo>
                    <a:cubicBezTo>
                      <a:pt x="599" y="1"/>
                      <a:pt x="596" y="3"/>
                      <a:pt x="596" y="11"/>
                    </a:cubicBezTo>
                    <a:cubicBezTo>
                      <a:pt x="612" y="11"/>
                      <a:pt x="607" y="1"/>
                      <a:pt x="601" y="1"/>
                    </a:cubicBezTo>
                    <a:close/>
                    <a:moveTo>
                      <a:pt x="596" y="11"/>
                    </a:moveTo>
                    <a:cubicBezTo>
                      <a:pt x="405" y="154"/>
                      <a:pt x="227" y="285"/>
                      <a:pt x="24" y="428"/>
                    </a:cubicBezTo>
                    <a:cubicBezTo>
                      <a:pt x="1" y="440"/>
                      <a:pt x="24" y="452"/>
                      <a:pt x="36" y="452"/>
                    </a:cubicBezTo>
                    <a:cubicBezTo>
                      <a:pt x="239" y="333"/>
                      <a:pt x="453" y="190"/>
                      <a:pt x="596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5"/>
              <p:cNvSpPr/>
              <p:nvPr/>
            </p:nvSpPr>
            <p:spPr>
              <a:xfrm>
                <a:off x="2253625" y="2078575"/>
                <a:ext cx="160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41" h="453" extrusionOk="0">
                    <a:moveTo>
                      <a:pt x="634" y="1"/>
                    </a:moveTo>
                    <a:cubicBezTo>
                      <a:pt x="632" y="1"/>
                      <a:pt x="631" y="2"/>
                      <a:pt x="628" y="4"/>
                    </a:cubicBezTo>
                    <a:cubicBezTo>
                      <a:pt x="414" y="135"/>
                      <a:pt x="212" y="266"/>
                      <a:pt x="9" y="421"/>
                    </a:cubicBezTo>
                    <a:cubicBezTo>
                      <a:pt x="0" y="430"/>
                      <a:pt x="5" y="452"/>
                      <a:pt x="18" y="452"/>
                    </a:cubicBezTo>
                    <a:cubicBezTo>
                      <a:pt x="22" y="452"/>
                      <a:pt x="27" y="450"/>
                      <a:pt x="33" y="444"/>
                    </a:cubicBezTo>
                    <a:cubicBezTo>
                      <a:pt x="235" y="325"/>
                      <a:pt x="450" y="182"/>
                      <a:pt x="640" y="28"/>
                    </a:cubicBezTo>
                    <a:cubicBezTo>
                      <a:pt x="640" y="18"/>
                      <a:pt x="640" y="1"/>
                      <a:pt x="6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5"/>
              <p:cNvSpPr/>
              <p:nvPr/>
            </p:nvSpPr>
            <p:spPr>
              <a:xfrm>
                <a:off x="2257425" y="2082225"/>
                <a:ext cx="13100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323" extrusionOk="0">
                    <a:moveTo>
                      <a:pt x="488" y="1"/>
                    </a:moveTo>
                    <a:cubicBezTo>
                      <a:pt x="345" y="144"/>
                      <a:pt x="179" y="203"/>
                      <a:pt x="12" y="286"/>
                    </a:cubicBezTo>
                    <a:cubicBezTo>
                      <a:pt x="0" y="286"/>
                      <a:pt x="12" y="322"/>
                      <a:pt x="24" y="322"/>
                    </a:cubicBezTo>
                    <a:cubicBezTo>
                      <a:pt x="214" y="298"/>
                      <a:pt x="381" y="167"/>
                      <a:pt x="512" y="36"/>
                    </a:cubicBezTo>
                    <a:cubicBezTo>
                      <a:pt x="524" y="25"/>
                      <a:pt x="500" y="1"/>
                      <a:pt x="4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5"/>
              <p:cNvSpPr/>
              <p:nvPr/>
            </p:nvSpPr>
            <p:spPr>
              <a:xfrm>
                <a:off x="2150550" y="2055625"/>
                <a:ext cx="12825" cy="19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91" extrusionOk="0">
                    <a:moveTo>
                      <a:pt x="17" y="0"/>
                    </a:moveTo>
                    <a:cubicBezTo>
                      <a:pt x="8" y="0"/>
                      <a:pt x="1" y="6"/>
                      <a:pt x="1" y="17"/>
                    </a:cubicBezTo>
                    <a:cubicBezTo>
                      <a:pt x="13" y="327"/>
                      <a:pt x="370" y="505"/>
                      <a:pt x="489" y="791"/>
                    </a:cubicBezTo>
                    <a:lnTo>
                      <a:pt x="513" y="791"/>
                    </a:lnTo>
                    <a:cubicBezTo>
                      <a:pt x="477" y="469"/>
                      <a:pt x="72" y="338"/>
                      <a:pt x="48" y="29"/>
                    </a:cubicBezTo>
                    <a:cubicBezTo>
                      <a:pt x="42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5"/>
              <p:cNvSpPr/>
              <p:nvPr/>
            </p:nvSpPr>
            <p:spPr>
              <a:xfrm>
                <a:off x="2163800" y="2074950"/>
                <a:ext cx="59925" cy="95825"/>
              </a:xfrm>
              <a:custGeom>
                <a:avLst/>
                <a:gdLst/>
                <a:ahLst/>
                <a:cxnLst/>
                <a:rect l="l" t="t" r="r" b="b"/>
                <a:pathLst>
                  <a:path w="2397" h="3833" extrusionOk="0">
                    <a:moveTo>
                      <a:pt x="2" y="0"/>
                    </a:moveTo>
                    <a:cubicBezTo>
                      <a:pt x="0" y="0"/>
                      <a:pt x="0" y="6"/>
                      <a:pt x="6" y="18"/>
                    </a:cubicBezTo>
                    <a:cubicBezTo>
                      <a:pt x="6" y="6"/>
                      <a:pt x="3" y="0"/>
                      <a:pt x="2" y="0"/>
                    </a:cubicBezTo>
                    <a:close/>
                    <a:moveTo>
                      <a:pt x="6" y="18"/>
                    </a:moveTo>
                    <a:cubicBezTo>
                      <a:pt x="233" y="339"/>
                      <a:pt x="352" y="697"/>
                      <a:pt x="530" y="1030"/>
                    </a:cubicBezTo>
                    <a:cubicBezTo>
                      <a:pt x="709" y="1339"/>
                      <a:pt x="947" y="1590"/>
                      <a:pt x="1114" y="1923"/>
                    </a:cubicBezTo>
                    <a:cubicBezTo>
                      <a:pt x="1471" y="2590"/>
                      <a:pt x="1864" y="3256"/>
                      <a:pt x="2376" y="3828"/>
                    </a:cubicBezTo>
                    <a:cubicBezTo>
                      <a:pt x="2379" y="3831"/>
                      <a:pt x="2382" y="3833"/>
                      <a:pt x="2385" y="3833"/>
                    </a:cubicBezTo>
                    <a:cubicBezTo>
                      <a:pt x="2392" y="3833"/>
                      <a:pt x="2396" y="3822"/>
                      <a:pt x="2388" y="3804"/>
                    </a:cubicBezTo>
                    <a:cubicBezTo>
                      <a:pt x="1923" y="3149"/>
                      <a:pt x="1471" y="2518"/>
                      <a:pt x="1090" y="1804"/>
                    </a:cubicBezTo>
                    <a:cubicBezTo>
                      <a:pt x="911" y="1459"/>
                      <a:pt x="673" y="1173"/>
                      <a:pt x="495" y="851"/>
                    </a:cubicBezTo>
                    <a:cubicBezTo>
                      <a:pt x="328" y="554"/>
                      <a:pt x="233" y="268"/>
                      <a:pt x="6" y="1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5"/>
              <p:cNvSpPr/>
              <p:nvPr/>
            </p:nvSpPr>
            <p:spPr>
              <a:xfrm>
                <a:off x="2103225" y="2052175"/>
                <a:ext cx="34850" cy="63900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556" extrusionOk="0">
                    <a:moveTo>
                      <a:pt x="1394" y="0"/>
                    </a:moveTo>
                    <a:lnTo>
                      <a:pt x="1394" y="0"/>
                    </a:lnTo>
                    <a:cubicBezTo>
                      <a:pt x="453" y="369"/>
                      <a:pt x="1" y="1619"/>
                      <a:pt x="334" y="2548"/>
                    </a:cubicBezTo>
                    <a:cubicBezTo>
                      <a:pt x="334" y="2553"/>
                      <a:pt x="338" y="2556"/>
                      <a:pt x="343" y="2556"/>
                    </a:cubicBezTo>
                    <a:cubicBezTo>
                      <a:pt x="350" y="2556"/>
                      <a:pt x="358" y="2550"/>
                      <a:pt x="358" y="2536"/>
                    </a:cubicBezTo>
                    <a:cubicBezTo>
                      <a:pt x="84" y="1584"/>
                      <a:pt x="477" y="488"/>
                      <a:pt x="13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5"/>
              <p:cNvSpPr/>
              <p:nvPr/>
            </p:nvSpPr>
            <p:spPr>
              <a:xfrm>
                <a:off x="2112150" y="2117875"/>
                <a:ext cx="1261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5046" h="3328" extrusionOk="0">
                    <a:moveTo>
                      <a:pt x="53" y="1"/>
                    </a:moveTo>
                    <a:cubicBezTo>
                      <a:pt x="48" y="1"/>
                      <a:pt x="42" y="9"/>
                      <a:pt x="36" y="27"/>
                    </a:cubicBezTo>
                    <a:cubicBezTo>
                      <a:pt x="1" y="718"/>
                      <a:pt x="1001" y="1420"/>
                      <a:pt x="1525" y="1766"/>
                    </a:cubicBezTo>
                    <a:cubicBezTo>
                      <a:pt x="2561" y="2444"/>
                      <a:pt x="3858" y="2861"/>
                      <a:pt x="5001" y="3325"/>
                    </a:cubicBezTo>
                    <a:cubicBezTo>
                      <a:pt x="5006" y="3327"/>
                      <a:pt x="5011" y="3328"/>
                      <a:pt x="5015" y="3328"/>
                    </a:cubicBezTo>
                    <a:cubicBezTo>
                      <a:pt x="5040" y="3328"/>
                      <a:pt x="5046" y="3302"/>
                      <a:pt x="5025" y="3302"/>
                    </a:cubicBezTo>
                    <a:cubicBezTo>
                      <a:pt x="4108" y="2897"/>
                      <a:pt x="3180" y="2540"/>
                      <a:pt x="2287" y="2123"/>
                    </a:cubicBezTo>
                    <a:cubicBezTo>
                      <a:pt x="1834" y="1908"/>
                      <a:pt x="1430" y="1670"/>
                      <a:pt x="1060" y="1361"/>
                    </a:cubicBezTo>
                    <a:cubicBezTo>
                      <a:pt x="691" y="1039"/>
                      <a:pt x="60" y="539"/>
                      <a:pt x="60" y="27"/>
                    </a:cubicBezTo>
                    <a:cubicBezTo>
                      <a:pt x="60" y="9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5"/>
              <p:cNvSpPr/>
              <p:nvPr/>
            </p:nvSpPr>
            <p:spPr>
              <a:xfrm>
                <a:off x="2138350" y="1995200"/>
                <a:ext cx="19575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787" extrusionOk="0">
                    <a:moveTo>
                      <a:pt x="768" y="0"/>
                    </a:moveTo>
                    <a:cubicBezTo>
                      <a:pt x="764" y="0"/>
                      <a:pt x="758" y="2"/>
                      <a:pt x="751" y="5"/>
                    </a:cubicBezTo>
                    <a:cubicBezTo>
                      <a:pt x="251" y="422"/>
                      <a:pt x="1" y="1136"/>
                      <a:pt x="108" y="1767"/>
                    </a:cubicBezTo>
                    <a:cubicBezTo>
                      <a:pt x="108" y="1781"/>
                      <a:pt x="116" y="1787"/>
                      <a:pt x="123" y="1787"/>
                    </a:cubicBezTo>
                    <a:cubicBezTo>
                      <a:pt x="127" y="1787"/>
                      <a:pt x="131" y="1784"/>
                      <a:pt x="131" y="1779"/>
                    </a:cubicBezTo>
                    <a:cubicBezTo>
                      <a:pt x="72" y="1077"/>
                      <a:pt x="298" y="529"/>
                      <a:pt x="774" y="17"/>
                    </a:cubicBezTo>
                    <a:cubicBezTo>
                      <a:pt x="783" y="9"/>
                      <a:pt x="779" y="0"/>
                      <a:pt x="7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5"/>
              <p:cNvSpPr/>
              <p:nvPr/>
            </p:nvSpPr>
            <p:spPr>
              <a:xfrm>
                <a:off x="2161950" y="1968475"/>
                <a:ext cx="7970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3188" h="882" extrusionOk="0">
                    <a:moveTo>
                      <a:pt x="1095" y="199"/>
                    </a:moveTo>
                    <a:lnTo>
                      <a:pt x="1095" y="199"/>
                    </a:lnTo>
                    <a:cubicBezTo>
                      <a:pt x="1092" y="200"/>
                      <a:pt x="1088" y="201"/>
                      <a:pt x="1084" y="202"/>
                    </a:cubicBezTo>
                    <a:lnTo>
                      <a:pt x="1084" y="202"/>
                    </a:lnTo>
                    <a:cubicBezTo>
                      <a:pt x="1088" y="201"/>
                      <a:pt x="1092" y="200"/>
                      <a:pt x="1095" y="199"/>
                    </a:cubicBezTo>
                    <a:close/>
                    <a:moveTo>
                      <a:pt x="2163" y="1"/>
                    </a:moveTo>
                    <a:cubicBezTo>
                      <a:pt x="1921" y="1"/>
                      <a:pt x="1677" y="34"/>
                      <a:pt x="1438" y="98"/>
                    </a:cubicBezTo>
                    <a:cubicBezTo>
                      <a:pt x="1326" y="129"/>
                      <a:pt x="1211" y="162"/>
                      <a:pt x="1095" y="199"/>
                    </a:cubicBezTo>
                    <a:lnTo>
                      <a:pt x="1095" y="199"/>
                    </a:lnTo>
                    <a:cubicBezTo>
                      <a:pt x="1410" y="99"/>
                      <a:pt x="1747" y="50"/>
                      <a:pt x="2079" y="50"/>
                    </a:cubicBezTo>
                    <a:cubicBezTo>
                      <a:pt x="2461" y="50"/>
                      <a:pt x="2837" y="115"/>
                      <a:pt x="3164" y="241"/>
                    </a:cubicBezTo>
                    <a:cubicBezTo>
                      <a:pt x="3176" y="241"/>
                      <a:pt x="3188" y="217"/>
                      <a:pt x="3176" y="217"/>
                    </a:cubicBezTo>
                    <a:cubicBezTo>
                      <a:pt x="2853" y="70"/>
                      <a:pt x="2510" y="1"/>
                      <a:pt x="2163" y="1"/>
                    </a:cubicBezTo>
                    <a:close/>
                    <a:moveTo>
                      <a:pt x="1084" y="202"/>
                    </a:moveTo>
                    <a:cubicBezTo>
                      <a:pt x="672" y="334"/>
                      <a:pt x="258" y="518"/>
                      <a:pt x="9" y="860"/>
                    </a:cubicBezTo>
                    <a:cubicBezTo>
                      <a:pt x="1" y="868"/>
                      <a:pt x="10" y="882"/>
                      <a:pt x="16" y="882"/>
                    </a:cubicBezTo>
                    <a:cubicBezTo>
                      <a:pt x="19" y="882"/>
                      <a:pt x="21" y="879"/>
                      <a:pt x="21" y="872"/>
                    </a:cubicBezTo>
                    <a:cubicBezTo>
                      <a:pt x="296" y="557"/>
                      <a:pt x="671" y="335"/>
                      <a:pt x="1084" y="20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5"/>
              <p:cNvSpPr/>
              <p:nvPr/>
            </p:nvSpPr>
            <p:spPr>
              <a:xfrm>
                <a:off x="2201475" y="2049500"/>
                <a:ext cx="35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782" extrusionOk="0">
                    <a:moveTo>
                      <a:pt x="1416" y="0"/>
                    </a:moveTo>
                    <a:cubicBezTo>
                      <a:pt x="1190" y="36"/>
                      <a:pt x="1000" y="167"/>
                      <a:pt x="821" y="286"/>
                    </a:cubicBezTo>
                    <a:cubicBezTo>
                      <a:pt x="559" y="464"/>
                      <a:pt x="309" y="643"/>
                      <a:pt x="12" y="750"/>
                    </a:cubicBezTo>
                    <a:cubicBezTo>
                      <a:pt x="2" y="759"/>
                      <a:pt x="0" y="782"/>
                      <a:pt x="5" y="782"/>
                    </a:cubicBezTo>
                    <a:cubicBezTo>
                      <a:pt x="6" y="782"/>
                      <a:pt x="9" y="780"/>
                      <a:pt x="12" y="774"/>
                    </a:cubicBezTo>
                    <a:cubicBezTo>
                      <a:pt x="535" y="655"/>
                      <a:pt x="928" y="202"/>
                      <a:pt x="1416" y="12"/>
                    </a:cubicBezTo>
                    <a:cubicBezTo>
                      <a:pt x="1428" y="12"/>
                      <a:pt x="1428" y="0"/>
                      <a:pt x="1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5"/>
              <p:cNvSpPr/>
              <p:nvPr/>
            </p:nvSpPr>
            <p:spPr>
              <a:xfrm>
                <a:off x="2240750" y="2027675"/>
                <a:ext cx="47350" cy="2095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838" extrusionOk="0">
                    <a:moveTo>
                      <a:pt x="1682" y="0"/>
                    </a:moveTo>
                    <a:cubicBezTo>
                      <a:pt x="1524" y="0"/>
                      <a:pt x="1375" y="71"/>
                      <a:pt x="1215" y="147"/>
                    </a:cubicBezTo>
                    <a:cubicBezTo>
                      <a:pt x="810" y="349"/>
                      <a:pt x="393" y="575"/>
                      <a:pt x="12" y="814"/>
                    </a:cubicBezTo>
                    <a:cubicBezTo>
                      <a:pt x="0" y="814"/>
                      <a:pt x="0" y="837"/>
                      <a:pt x="12" y="837"/>
                    </a:cubicBezTo>
                    <a:cubicBezTo>
                      <a:pt x="274" y="718"/>
                      <a:pt x="524" y="563"/>
                      <a:pt x="798" y="433"/>
                    </a:cubicBezTo>
                    <a:cubicBezTo>
                      <a:pt x="1075" y="278"/>
                      <a:pt x="1397" y="44"/>
                      <a:pt x="1725" y="44"/>
                    </a:cubicBezTo>
                    <a:cubicBezTo>
                      <a:pt x="1777" y="44"/>
                      <a:pt x="1829" y="50"/>
                      <a:pt x="1881" y="63"/>
                    </a:cubicBezTo>
                    <a:cubicBezTo>
                      <a:pt x="1893" y="63"/>
                      <a:pt x="1893" y="40"/>
                      <a:pt x="1881" y="40"/>
                    </a:cubicBezTo>
                    <a:cubicBezTo>
                      <a:pt x="1813" y="12"/>
                      <a:pt x="1747" y="0"/>
                      <a:pt x="16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5"/>
              <p:cNvSpPr/>
              <p:nvPr/>
            </p:nvSpPr>
            <p:spPr>
              <a:xfrm>
                <a:off x="2207100" y="2051500"/>
                <a:ext cx="36950" cy="1975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790" extrusionOk="0">
                    <a:moveTo>
                      <a:pt x="1401" y="1"/>
                    </a:moveTo>
                    <a:cubicBezTo>
                      <a:pt x="862" y="1"/>
                      <a:pt x="459" y="560"/>
                      <a:pt x="1" y="777"/>
                    </a:cubicBezTo>
                    <a:cubicBezTo>
                      <a:pt x="1" y="777"/>
                      <a:pt x="1" y="789"/>
                      <a:pt x="13" y="789"/>
                    </a:cubicBezTo>
                    <a:cubicBezTo>
                      <a:pt x="549" y="611"/>
                      <a:pt x="870" y="75"/>
                      <a:pt x="1465" y="15"/>
                    </a:cubicBezTo>
                    <a:cubicBezTo>
                      <a:pt x="1477" y="15"/>
                      <a:pt x="1477" y="3"/>
                      <a:pt x="1465" y="3"/>
                    </a:cubicBezTo>
                    <a:cubicBezTo>
                      <a:pt x="1443" y="2"/>
                      <a:pt x="1422" y="1"/>
                      <a:pt x="1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5"/>
              <p:cNvSpPr/>
              <p:nvPr/>
            </p:nvSpPr>
            <p:spPr>
              <a:xfrm>
                <a:off x="2248775" y="2039075"/>
                <a:ext cx="173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34" extrusionOk="0">
                    <a:moveTo>
                      <a:pt x="667" y="0"/>
                    </a:moveTo>
                    <a:cubicBezTo>
                      <a:pt x="417" y="84"/>
                      <a:pt x="203" y="203"/>
                      <a:pt x="1" y="334"/>
                    </a:cubicBezTo>
                    <a:lnTo>
                      <a:pt x="667" y="12"/>
                    </a:lnTo>
                    <a:cubicBezTo>
                      <a:pt x="691" y="12"/>
                      <a:pt x="667" y="0"/>
                      <a:pt x="6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5"/>
              <p:cNvSpPr/>
              <p:nvPr/>
            </p:nvSpPr>
            <p:spPr>
              <a:xfrm>
                <a:off x="2154725" y="2035500"/>
                <a:ext cx="262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608" extrusionOk="0">
                    <a:moveTo>
                      <a:pt x="1036" y="0"/>
                    </a:moveTo>
                    <a:cubicBezTo>
                      <a:pt x="727" y="262"/>
                      <a:pt x="143" y="167"/>
                      <a:pt x="0" y="608"/>
                    </a:cubicBezTo>
                    <a:cubicBezTo>
                      <a:pt x="108" y="477"/>
                      <a:pt x="191" y="370"/>
                      <a:pt x="346" y="310"/>
                    </a:cubicBezTo>
                    <a:cubicBezTo>
                      <a:pt x="429" y="262"/>
                      <a:pt x="536" y="250"/>
                      <a:pt x="643" y="239"/>
                    </a:cubicBezTo>
                    <a:cubicBezTo>
                      <a:pt x="798" y="191"/>
                      <a:pt x="953" y="143"/>
                      <a:pt x="1048" y="12"/>
                    </a:cubicBezTo>
                    <a:cubicBezTo>
                      <a:pt x="1048" y="0"/>
                      <a:pt x="1036" y="0"/>
                      <a:pt x="10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5"/>
              <p:cNvSpPr/>
              <p:nvPr/>
            </p:nvSpPr>
            <p:spPr>
              <a:xfrm>
                <a:off x="2225275" y="2087875"/>
                <a:ext cx="29700" cy="605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24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5" y="275"/>
                      <a:pt x="203" y="513"/>
                      <a:pt x="214" y="822"/>
                    </a:cubicBezTo>
                    <a:cubicBezTo>
                      <a:pt x="214" y="965"/>
                      <a:pt x="214" y="1108"/>
                      <a:pt x="286" y="1227"/>
                    </a:cubicBezTo>
                    <a:cubicBezTo>
                      <a:pt x="393" y="1406"/>
                      <a:pt x="584" y="1525"/>
                      <a:pt x="703" y="1680"/>
                    </a:cubicBezTo>
                    <a:cubicBezTo>
                      <a:pt x="869" y="1918"/>
                      <a:pt x="1000" y="2180"/>
                      <a:pt x="1167" y="2418"/>
                    </a:cubicBezTo>
                    <a:cubicBezTo>
                      <a:pt x="1170" y="2421"/>
                      <a:pt x="1173" y="2423"/>
                      <a:pt x="1176" y="2423"/>
                    </a:cubicBezTo>
                    <a:cubicBezTo>
                      <a:pt x="1184" y="2423"/>
                      <a:pt x="1188" y="2412"/>
                      <a:pt x="1179" y="2394"/>
                    </a:cubicBezTo>
                    <a:cubicBezTo>
                      <a:pt x="1048" y="2144"/>
                      <a:pt x="893" y="1894"/>
                      <a:pt x="738" y="1656"/>
                    </a:cubicBezTo>
                    <a:cubicBezTo>
                      <a:pt x="548" y="1406"/>
                      <a:pt x="298" y="1263"/>
                      <a:pt x="238" y="930"/>
                    </a:cubicBezTo>
                    <a:cubicBezTo>
                      <a:pt x="203" y="584"/>
                      <a:pt x="274" y="299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5"/>
              <p:cNvSpPr/>
              <p:nvPr/>
            </p:nvSpPr>
            <p:spPr>
              <a:xfrm>
                <a:off x="2230925" y="2087950"/>
                <a:ext cx="865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356" extrusionOk="0">
                    <a:moveTo>
                      <a:pt x="8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48" y="188"/>
                      <a:pt x="119" y="367"/>
                      <a:pt x="131" y="546"/>
                    </a:cubicBezTo>
                    <a:cubicBezTo>
                      <a:pt x="155" y="700"/>
                      <a:pt x="108" y="831"/>
                      <a:pt x="108" y="986"/>
                    </a:cubicBezTo>
                    <a:cubicBezTo>
                      <a:pt x="108" y="1129"/>
                      <a:pt x="143" y="1296"/>
                      <a:pt x="310" y="1355"/>
                    </a:cubicBezTo>
                    <a:cubicBezTo>
                      <a:pt x="322" y="1355"/>
                      <a:pt x="346" y="1343"/>
                      <a:pt x="322" y="1320"/>
                    </a:cubicBezTo>
                    <a:cubicBezTo>
                      <a:pt x="84" y="1105"/>
                      <a:pt x="215" y="831"/>
                      <a:pt x="191" y="546"/>
                    </a:cubicBezTo>
                    <a:cubicBezTo>
                      <a:pt x="179" y="355"/>
                      <a:pt x="108" y="177"/>
                      <a:pt x="24" y="10"/>
                    </a:cubicBezTo>
                    <a:cubicBezTo>
                      <a:pt x="18" y="4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5"/>
              <p:cNvSpPr/>
              <p:nvPr/>
            </p:nvSpPr>
            <p:spPr>
              <a:xfrm>
                <a:off x="2238375" y="2121525"/>
                <a:ext cx="18975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149" extrusionOk="0">
                    <a:moveTo>
                      <a:pt x="0" y="0"/>
                    </a:moveTo>
                    <a:cubicBezTo>
                      <a:pt x="155" y="179"/>
                      <a:pt x="298" y="369"/>
                      <a:pt x="429" y="560"/>
                    </a:cubicBezTo>
                    <a:cubicBezTo>
                      <a:pt x="548" y="739"/>
                      <a:pt x="619" y="953"/>
                      <a:pt x="726" y="1143"/>
                    </a:cubicBezTo>
                    <a:cubicBezTo>
                      <a:pt x="726" y="1147"/>
                      <a:pt x="729" y="1148"/>
                      <a:pt x="733" y="1148"/>
                    </a:cubicBezTo>
                    <a:cubicBezTo>
                      <a:pt x="743" y="1148"/>
                      <a:pt x="759" y="1140"/>
                      <a:pt x="750" y="1131"/>
                    </a:cubicBezTo>
                    <a:cubicBezTo>
                      <a:pt x="619" y="715"/>
                      <a:pt x="310" y="298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5"/>
              <p:cNvSpPr/>
              <p:nvPr/>
            </p:nvSpPr>
            <p:spPr>
              <a:xfrm>
                <a:off x="2254425" y="2146825"/>
                <a:ext cx="40825" cy="49725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1989" extrusionOk="0">
                    <a:moveTo>
                      <a:pt x="1" y="0"/>
                    </a:moveTo>
                    <a:cubicBezTo>
                      <a:pt x="84" y="179"/>
                      <a:pt x="168" y="381"/>
                      <a:pt x="275" y="548"/>
                    </a:cubicBezTo>
                    <a:cubicBezTo>
                      <a:pt x="418" y="750"/>
                      <a:pt x="668" y="810"/>
                      <a:pt x="822" y="1036"/>
                    </a:cubicBezTo>
                    <a:cubicBezTo>
                      <a:pt x="1084" y="1405"/>
                      <a:pt x="1203" y="1751"/>
                      <a:pt x="1620" y="1989"/>
                    </a:cubicBezTo>
                    <a:cubicBezTo>
                      <a:pt x="1632" y="1989"/>
                      <a:pt x="1632" y="1977"/>
                      <a:pt x="1632" y="1977"/>
                    </a:cubicBezTo>
                    <a:cubicBezTo>
                      <a:pt x="1430" y="1810"/>
                      <a:pt x="1251" y="1643"/>
                      <a:pt x="1084" y="1441"/>
                    </a:cubicBezTo>
                    <a:cubicBezTo>
                      <a:pt x="977" y="1274"/>
                      <a:pt x="906" y="1060"/>
                      <a:pt x="787" y="917"/>
                    </a:cubicBezTo>
                    <a:cubicBezTo>
                      <a:pt x="680" y="810"/>
                      <a:pt x="549" y="739"/>
                      <a:pt x="441" y="643"/>
                    </a:cubicBezTo>
                    <a:cubicBezTo>
                      <a:pt x="251" y="477"/>
                      <a:pt x="144" y="215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5"/>
              <p:cNvSpPr/>
              <p:nvPr/>
            </p:nvSpPr>
            <p:spPr>
              <a:xfrm>
                <a:off x="2241050" y="2200150"/>
                <a:ext cx="749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997" h="408" extrusionOk="0">
                    <a:moveTo>
                      <a:pt x="2987" y="0"/>
                    </a:moveTo>
                    <a:cubicBezTo>
                      <a:pt x="2984" y="0"/>
                      <a:pt x="2980" y="3"/>
                      <a:pt x="2977" y="11"/>
                    </a:cubicBezTo>
                    <a:cubicBezTo>
                      <a:pt x="2548" y="249"/>
                      <a:pt x="2095" y="396"/>
                      <a:pt x="1614" y="396"/>
                    </a:cubicBezTo>
                    <a:cubicBezTo>
                      <a:pt x="1495" y="396"/>
                      <a:pt x="1373" y="387"/>
                      <a:pt x="1250" y="368"/>
                    </a:cubicBezTo>
                    <a:cubicBezTo>
                      <a:pt x="834" y="272"/>
                      <a:pt x="429" y="94"/>
                      <a:pt x="0" y="11"/>
                    </a:cubicBezTo>
                    <a:lnTo>
                      <a:pt x="0" y="11"/>
                    </a:lnTo>
                    <a:cubicBezTo>
                      <a:pt x="567" y="226"/>
                      <a:pt x="1148" y="408"/>
                      <a:pt x="1717" y="408"/>
                    </a:cubicBezTo>
                    <a:cubicBezTo>
                      <a:pt x="2153" y="408"/>
                      <a:pt x="2581" y="301"/>
                      <a:pt x="2989" y="22"/>
                    </a:cubicBezTo>
                    <a:cubicBezTo>
                      <a:pt x="2997" y="14"/>
                      <a:pt x="2994" y="0"/>
                      <a:pt x="29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5"/>
              <p:cNvSpPr/>
              <p:nvPr/>
            </p:nvSpPr>
            <p:spPr>
              <a:xfrm>
                <a:off x="2318525" y="2174200"/>
                <a:ext cx="85950" cy="26650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1066" extrusionOk="0">
                    <a:moveTo>
                      <a:pt x="3414" y="1"/>
                    </a:moveTo>
                    <a:cubicBezTo>
                      <a:pt x="2795" y="489"/>
                      <a:pt x="2188" y="287"/>
                      <a:pt x="1473" y="406"/>
                    </a:cubicBezTo>
                    <a:cubicBezTo>
                      <a:pt x="949" y="513"/>
                      <a:pt x="461" y="775"/>
                      <a:pt x="9" y="1060"/>
                    </a:cubicBezTo>
                    <a:cubicBezTo>
                      <a:pt x="783" y="668"/>
                      <a:pt x="1390" y="429"/>
                      <a:pt x="2259" y="429"/>
                    </a:cubicBezTo>
                    <a:cubicBezTo>
                      <a:pt x="2723" y="429"/>
                      <a:pt x="3104" y="358"/>
                      <a:pt x="3438" y="13"/>
                    </a:cubicBezTo>
                    <a:cubicBezTo>
                      <a:pt x="3438" y="13"/>
                      <a:pt x="3438" y="1"/>
                      <a:pt x="3414" y="1"/>
                    </a:cubicBezTo>
                    <a:close/>
                    <a:moveTo>
                      <a:pt x="9" y="1060"/>
                    </a:moveTo>
                    <a:cubicBezTo>
                      <a:pt x="1" y="1060"/>
                      <a:pt x="3" y="1066"/>
                      <a:pt x="6" y="1066"/>
                    </a:cubicBezTo>
                    <a:cubicBezTo>
                      <a:pt x="7" y="1066"/>
                      <a:pt x="9" y="1064"/>
                      <a:pt x="9" y="10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5"/>
              <p:cNvSpPr/>
              <p:nvPr/>
            </p:nvSpPr>
            <p:spPr>
              <a:xfrm>
                <a:off x="2408250" y="2168500"/>
                <a:ext cx="992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190" extrusionOk="0">
                    <a:moveTo>
                      <a:pt x="359" y="0"/>
                    </a:moveTo>
                    <a:cubicBezTo>
                      <a:pt x="303" y="0"/>
                      <a:pt x="233" y="30"/>
                      <a:pt x="182" y="50"/>
                    </a:cubicBezTo>
                    <a:cubicBezTo>
                      <a:pt x="123" y="86"/>
                      <a:pt x="63" y="110"/>
                      <a:pt x="27" y="157"/>
                    </a:cubicBezTo>
                    <a:cubicBezTo>
                      <a:pt x="0" y="166"/>
                      <a:pt x="14" y="189"/>
                      <a:pt x="28" y="189"/>
                    </a:cubicBezTo>
                    <a:cubicBezTo>
                      <a:pt x="32" y="189"/>
                      <a:pt x="36" y="187"/>
                      <a:pt x="39" y="181"/>
                    </a:cubicBezTo>
                    <a:cubicBezTo>
                      <a:pt x="99" y="145"/>
                      <a:pt x="146" y="110"/>
                      <a:pt x="218" y="86"/>
                    </a:cubicBezTo>
                    <a:cubicBezTo>
                      <a:pt x="265" y="62"/>
                      <a:pt x="337" y="62"/>
                      <a:pt x="384" y="38"/>
                    </a:cubicBezTo>
                    <a:cubicBezTo>
                      <a:pt x="396" y="38"/>
                      <a:pt x="384" y="26"/>
                      <a:pt x="384" y="3"/>
                    </a:cubicBezTo>
                    <a:cubicBezTo>
                      <a:pt x="376" y="1"/>
                      <a:pt x="368" y="0"/>
                      <a:pt x="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5"/>
              <p:cNvSpPr/>
              <p:nvPr/>
            </p:nvSpPr>
            <p:spPr>
              <a:xfrm>
                <a:off x="2248475" y="1977750"/>
                <a:ext cx="345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8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77" y="286"/>
                      <a:pt x="906" y="608"/>
                      <a:pt x="1370" y="894"/>
                    </a:cubicBezTo>
                    <a:cubicBezTo>
                      <a:pt x="1382" y="894"/>
                      <a:pt x="1382" y="882"/>
                      <a:pt x="1382" y="882"/>
                    </a:cubicBezTo>
                    <a:cubicBezTo>
                      <a:pt x="965" y="536"/>
                      <a:pt x="477" y="251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5"/>
              <p:cNvSpPr/>
              <p:nvPr/>
            </p:nvSpPr>
            <p:spPr>
              <a:xfrm>
                <a:off x="2300375" y="2013650"/>
                <a:ext cx="66300" cy="56700"/>
              </a:xfrm>
              <a:custGeom>
                <a:avLst/>
                <a:gdLst/>
                <a:ahLst/>
                <a:cxnLst/>
                <a:rect l="l" t="t" r="r" b="b"/>
                <a:pathLst>
                  <a:path w="2652" h="2268" extrusionOk="0">
                    <a:moveTo>
                      <a:pt x="6" y="0"/>
                    </a:moveTo>
                    <a:cubicBezTo>
                      <a:pt x="3" y="0"/>
                      <a:pt x="0" y="5"/>
                      <a:pt x="8" y="5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  <a:moveTo>
                      <a:pt x="8" y="5"/>
                    </a:moveTo>
                    <a:cubicBezTo>
                      <a:pt x="497" y="434"/>
                      <a:pt x="1235" y="589"/>
                      <a:pt x="1675" y="1077"/>
                    </a:cubicBezTo>
                    <a:cubicBezTo>
                      <a:pt x="2056" y="1529"/>
                      <a:pt x="2104" y="1946"/>
                      <a:pt x="2640" y="2267"/>
                    </a:cubicBezTo>
                    <a:cubicBezTo>
                      <a:pt x="2652" y="2267"/>
                      <a:pt x="2652" y="2256"/>
                      <a:pt x="2652" y="2256"/>
                    </a:cubicBezTo>
                    <a:cubicBezTo>
                      <a:pt x="2342" y="2006"/>
                      <a:pt x="2175" y="1803"/>
                      <a:pt x="1985" y="1446"/>
                    </a:cubicBezTo>
                    <a:cubicBezTo>
                      <a:pt x="1878" y="1255"/>
                      <a:pt x="1806" y="1136"/>
                      <a:pt x="1628" y="994"/>
                    </a:cubicBezTo>
                    <a:cubicBezTo>
                      <a:pt x="1140" y="577"/>
                      <a:pt x="508" y="398"/>
                      <a:pt x="8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5"/>
              <p:cNvSpPr/>
              <p:nvPr/>
            </p:nvSpPr>
            <p:spPr>
              <a:xfrm>
                <a:off x="2121675" y="2053950"/>
                <a:ext cx="196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787" h="867" extrusionOk="0">
                    <a:moveTo>
                      <a:pt x="778" y="0"/>
                    </a:moveTo>
                    <a:cubicBezTo>
                      <a:pt x="670" y="0"/>
                      <a:pt x="499" y="205"/>
                      <a:pt x="429" y="274"/>
                    </a:cubicBezTo>
                    <a:cubicBezTo>
                      <a:pt x="263" y="441"/>
                      <a:pt x="84" y="632"/>
                      <a:pt x="1" y="858"/>
                    </a:cubicBezTo>
                    <a:cubicBezTo>
                      <a:pt x="1" y="864"/>
                      <a:pt x="1" y="867"/>
                      <a:pt x="2" y="867"/>
                    </a:cubicBezTo>
                    <a:cubicBezTo>
                      <a:pt x="4" y="867"/>
                      <a:pt x="7" y="864"/>
                      <a:pt x="13" y="858"/>
                    </a:cubicBezTo>
                    <a:cubicBezTo>
                      <a:pt x="132" y="691"/>
                      <a:pt x="215" y="525"/>
                      <a:pt x="358" y="382"/>
                    </a:cubicBezTo>
                    <a:cubicBezTo>
                      <a:pt x="441" y="286"/>
                      <a:pt x="668" y="24"/>
                      <a:pt x="775" y="24"/>
                    </a:cubicBezTo>
                    <a:lnTo>
                      <a:pt x="787" y="24"/>
                    </a:lnTo>
                    <a:lnTo>
                      <a:pt x="787" y="1"/>
                    </a:lnTo>
                    <a:cubicBezTo>
                      <a:pt x="784" y="0"/>
                      <a:pt x="781" y="0"/>
                      <a:pt x="7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5"/>
              <p:cNvSpPr/>
              <p:nvPr/>
            </p:nvSpPr>
            <p:spPr>
              <a:xfrm>
                <a:off x="2132100" y="2055025"/>
                <a:ext cx="11775" cy="1740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696" extrusionOk="0">
                    <a:moveTo>
                      <a:pt x="451" y="1"/>
                    </a:moveTo>
                    <a:cubicBezTo>
                      <a:pt x="448" y="1"/>
                      <a:pt x="444" y="2"/>
                      <a:pt x="441" y="5"/>
                    </a:cubicBezTo>
                    <a:cubicBezTo>
                      <a:pt x="262" y="184"/>
                      <a:pt x="60" y="434"/>
                      <a:pt x="0" y="672"/>
                    </a:cubicBezTo>
                    <a:cubicBezTo>
                      <a:pt x="0" y="696"/>
                      <a:pt x="12" y="696"/>
                      <a:pt x="12" y="696"/>
                    </a:cubicBezTo>
                    <a:cubicBezTo>
                      <a:pt x="84" y="601"/>
                      <a:pt x="131" y="482"/>
                      <a:pt x="191" y="398"/>
                    </a:cubicBezTo>
                    <a:cubicBezTo>
                      <a:pt x="274" y="255"/>
                      <a:pt x="370" y="160"/>
                      <a:pt x="453" y="41"/>
                    </a:cubicBezTo>
                    <a:cubicBezTo>
                      <a:pt x="471" y="14"/>
                      <a:pt x="462" y="1"/>
                      <a:pt x="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5"/>
              <p:cNvSpPr/>
              <p:nvPr/>
            </p:nvSpPr>
            <p:spPr>
              <a:xfrm>
                <a:off x="2135675" y="2057575"/>
                <a:ext cx="9575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564" extrusionOk="0">
                    <a:moveTo>
                      <a:pt x="370" y="0"/>
                    </a:moveTo>
                    <a:cubicBezTo>
                      <a:pt x="366" y="0"/>
                      <a:pt x="361" y="3"/>
                      <a:pt x="358" y="10"/>
                    </a:cubicBezTo>
                    <a:cubicBezTo>
                      <a:pt x="238" y="177"/>
                      <a:pt x="96" y="356"/>
                      <a:pt x="0" y="546"/>
                    </a:cubicBezTo>
                    <a:cubicBezTo>
                      <a:pt x="0" y="555"/>
                      <a:pt x="6" y="563"/>
                      <a:pt x="10" y="563"/>
                    </a:cubicBezTo>
                    <a:cubicBezTo>
                      <a:pt x="11" y="563"/>
                      <a:pt x="12" y="562"/>
                      <a:pt x="12" y="558"/>
                    </a:cubicBezTo>
                    <a:cubicBezTo>
                      <a:pt x="155" y="415"/>
                      <a:pt x="274" y="201"/>
                      <a:pt x="358" y="22"/>
                    </a:cubicBezTo>
                    <a:cubicBezTo>
                      <a:pt x="382" y="14"/>
                      <a:pt x="378" y="0"/>
                      <a:pt x="3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5"/>
              <p:cNvSpPr/>
              <p:nvPr/>
            </p:nvSpPr>
            <p:spPr>
              <a:xfrm>
                <a:off x="2139850" y="2060800"/>
                <a:ext cx="77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89" extrusionOk="0">
                    <a:moveTo>
                      <a:pt x="286" y="0"/>
                    </a:moveTo>
                    <a:cubicBezTo>
                      <a:pt x="179" y="143"/>
                      <a:pt x="71" y="310"/>
                      <a:pt x="0" y="477"/>
                    </a:cubicBezTo>
                    <a:cubicBezTo>
                      <a:pt x="0" y="489"/>
                      <a:pt x="12" y="489"/>
                      <a:pt x="12" y="489"/>
                    </a:cubicBezTo>
                    <a:cubicBezTo>
                      <a:pt x="131" y="346"/>
                      <a:pt x="202" y="179"/>
                      <a:pt x="298" y="12"/>
                    </a:cubicBezTo>
                    <a:cubicBezTo>
                      <a:pt x="310" y="0"/>
                      <a:pt x="286" y="0"/>
                      <a:pt x="2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5"/>
              <p:cNvSpPr/>
              <p:nvPr/>
            </p:nvSpPr>
            <p:spPr>
              <a:xfrm>
                <a:off x="2143700" y="2065275"/>
                <a:ext cx="48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322" extrusionOk="0">
                    <a:moveTo>
                      <a:pt x="191" y="0"/>
                    </a:moveTo>
                    <a:cubicBezTo>
                      <a:pt x="132" y="107"/>
                      <a:pt x="48" y="191"/>
                      <a:pt x="1" y="310"/>
                    </a:cubicBezTo>
                    <a:cubicBezTo>
                      <a:pt x="1" y="322"/>
                      <a:pt x="1" y="322"/>
                      <a:pt x="25" y="322"/>
                    </a:cubicBezTo>
                    <a:cubicBezTo>
                      <a:pt x="96" y="226"/>
                      <a:pt x="144" y="119"/>
                      <a:pt x="1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5"/>
              <p:cNvSpPr/>
              <p:nvPr/>
            </p:nvSpPr>
            <p:spPr>
              <a:xfrm>
                <a:off x="2299375" y="2114800"/>
                <a:ext cx="28300" cy="65300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2612" extrusionOk="0">
                    <a:moveTo>
                      <a:pt x="26" y="0"/>
                    </a:moveTo>
                    <a:cubicBezTo>
                      <a:pt x="15" y="0"/>
                      <a:pt x="1" y="9"/>
                      <a:pt x="1" y="31"/>
                    </a:cubicBezTo>
                    <a:cubicBezTo>
                      <a:pt x="191" y="460"/>
                      <a:pt x="191" y="936"/>
                      <a:pt x="370" y="1365"/>
                    </a:cubicBezTo>
                    <a:cubicBezTo>
                      <a:pt x="560" y="1817"/>
                      <a:pt x="1025" y="2091"/>
                      <a:pt x="1108" y="2603"/>
                    </a:cubicBezTo>
                    <a:cubicBezTo>
                      <a:pt x="1108" y="2609"/>
                      <a:pt x="1114" y="2612"/>
                      <a:pt x="1120" y="2612"/>
                    </a:cubicBezTo>
                    <a:cubicBezTo>
                      <a:pt x="1126" y="2612"/>
                      <a:pt x="1132" y="2609"/>
                      <a:pt x="1132" y="2603"/>
                    </a:cubicBezTo>
                    <a:cubicBezTo>
                      <a:pt x="1084" y="2174"/>
                      <a:pt x="763" y="1912"/>
                      <a:pt x="537" y="1579"/>
                    </a:cubicBezTo>
                    <a:cubicBezTo>
                      <a:pt x="227" y="1103"/>
                      <a:pt x="275" y="519"/>
                      <a:pt x="37" y="7"/>
                    </a:cubicBezTo>
                    <a:cubicBezTo>
                      <a:pt x="37" y="3"/>
                      <a:pt x="32" y="0"/>
                      <a:pt x="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5"/>
              <p:cNvSpPr/>
              <p:nvPr/>
            </p:nvSpPr>
            <p:spPr>
              <a:xfrm>
                <a:off x="2306625" y="2116150"/>
                <a:ext cx="24925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997" h="2847" extrusionOk="0">
                    <a:moveTo>
                      <a:pt x="31" y="1"/>
                    </a:moveTo>
                    <a:cubicBezTo>
                      <a:pt x="18" y="1"/>
                      <a:pt x="1" y="14"/>
                      <a:pt x="8" y="37"/>
                    </a:cubicBezTo>
                    <a:cubicBezTo>
                      <a:pt x="128" y="418"/>
                      <a:pt x="80" y="870"/>
                      <a:pt x="270" y="1227"/>
                    </a:cubicBezTo>
                    <a:cubicBezTo>
                      <a:pt x="544" y="1763"/>
                      <a:pt x="901" y="2204"/>
                      <a:pt x="997" y="2847"/>
                    </a:cubicBezTo>
                    <a:cubicBezTo>
                      <a:pt x="949" y="2382"/>
                      <a:pt x="759" y="1977"/>
                      <a:pt x="532" y="1596"/>
                    </a:cubicBezTo>
                    <a:cubicBezTo>
                      <a:pt x="366" y="1311"/>
                      <a:pt x="235" y="1073"/>
                      <a:pt x="187" y="751"/>
                    </a:cubicBezTo>
                    <a:cubicBezTo>
                      <a:pt x="139" y="489"/>
                      <a:pt x="116" y="251"/>
                      <a:pt x="44" y="13"/>
                    </a:cubicBezTo>
                    <a:cubicBezTo>
                      <a:pt x="44" y="5"/>
                      <a:pt x="38" y="1"/>
                      <a:pt x="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5"/>
              <p:cNvSpPr/>
              <p:nvPr/>
            </p:nvSpPr>
            <p:spPr>
              <a:xfrm>
                <a:off x="2309500" y="2120625"/>
                <a:ext cx="3600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546" extrusionOk="0">
                    <a:moveTo>
                      <a:pt x="13" y="1"/>
                    </a:moveTo>
                    <a:cubicBezTo>
                      <a:pt x="1" y="96"/>
                      <a:pt x="24" y="179"/>
                      <a:pt x="48" y="274"/>
                    </a:cubicBezTo>
                    <a:cubicBezTo>
                      <a:pt x="60" y="358"/>
                      <a:pt x="60" y="465"/>
                      <a:pt x="108" y="536"/>
                    </a:cubicBezTo>
                    <a:cubicBezTo>
                      <a:pt x="108" y="542"/>
                      <a:pt x="114" y="545"/>
                      <a:pt x="120" y="545"/>
                    </a:cubicBezTo>
                    <a:cubicBezTo>
                      <a:pt x="126" y="545"/>
                      <a:pt x="132" y="542"/>
                      <a:pt x="132" y="536"/>
                    </a:cubicBezTo>
                    <a:cubicBezTo>
                      <a:pt x="143" y="429"/>
                      <a:pt x="108" y="334"/>
                      <a:pt x="84" y="227"/>
                    </a:cubicBezTo>
                    <a:cubicBezTo>
                      <a:pt x="72" y="167"/>
                      <a:pt x="72" y="72"/>
                      <a:pt x="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5"/>
              <p:cNvSpPr/>
              <p:nvPr/>
            </p:nvSpPr>
            <p:spPr>
              <a:xfrm>
                <a:off x="2310700" y="2120500"/>
                <a:ext cx="1775" cy="16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6" extrusionOk="0">
                    <a:moveTo>
                      <a:pt x="68" y="0"/>
                    </a:moveTo>
                    <a:cubicBezTo>
                      <a:pt x="66" y="0"/>
                      <a:pt x="64" y="2"/>
                      <a:pt x="60" y="6"/>
                    </a:cubicBezTo>
                    <a:cubicBezTo>
                      <a:pt x="68" y="6"/>
                      <a:pt x="70" y="0"/>
                      <a:pt x="68" y="0"/>
                    </a:cubicBezTo>
                    <a:close/>
                    <a:moveTo>
                      <a:pt x="60" y="6"/>
                    </a:moveTo>
                    <a:cubicBezTo>
                      <a:pt x="24" y="6"/>
                      <a:pt x="0" y="41"/>
                      <a:pt x="12" y="65"/>
                    </a:cubicBezTo>
                    <a:lnTo>
                      <a:pt x="24" y="65"/>
                    </a:lnTo>
                    <a:cubicBezTo>
                      <a:pt x="24" y="41"/>
                      <a:pt x="36" y="18"/>
                      <a:pt x="60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5"/>
              <p:cNvSpPr/>
              <p:nvPr/>
            </p:nvSpPr>
            <p:spPr>
              <a:xfrm>
                <a:off x="2303850" y="2091150"/>
                <a:ext cx="342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811" extrusionOk="0">
                    <a:moveTo>
                      <a:pt x="1322" y="1"/>
                    </a:moveTo>
                    <a:cubicBezTo>
                      <a:pt x="1120" y="1"/>
                      <a:pt x="905" y="144"/>
                      <a:pt x="739" y="275"/>
                    </a:cubicBezTo>
                    <a:cubicBezTo>
                      <a:pt x="620" y="382"/>
                      <a:pt x="536" y="513"/>
                      <a:pt x="405" y="596"/>
                    </a:cubicBezTo>
                    <a:cubicBezTo>
                      <a:pt x="286" y="691"/>
                      <a:pt x="131" y="739"/>
                      <a:pt x="0" y="799"/>
                    </a:cubicBezTo>
                    <a:lnTo>
                      <a:pt x="12" y="811"/>
                    </a:lnTo>
                    <a:cubicBezTo>
                      <a:pt x="227" y="787"/>
                      <a:pt x="417" y="656"/>
                      <a:pt x="584" y="525"/>
                    </a:cubicBezTo>
                    <a:cubicBezTo>
                      <a:pt x="703" y="418"/>
                      <a:pt x="786" y="287"/>
                      <a:pt x="917" y="215"/>
                    </a:cubicBezTo>
                    <a:cubicBezTo>
                      <a:pt x="1060" y="120"/>
                      <a:pt x="1191" y="108"/>
                      <a:pt x="1334" y="60"/>
                    </a:cubicBezTo>
                    <a:cubicBezTo>
                      <a:pt x="1370" y="49"/>
                      <a:pt x="1358" y="1"/>
                      <a:pt x="13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5"/>
              <p:cNvSpPr/>
              <p:nvPr/>
            </p:nvSpPr>
            <p:spPr>
              <a:xfrm>
                <a:off x="2308300" y="2082825"/>
                <a:ext cx="6820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192" extrusionOk="0">
                    <a:moveTo>
                      <a:pt x="2716" y="1"/>
                    </a:moveTo>
                    <a:cubicBezTo>
                      <a:pt x="2204" y="84"/>
                      <a:pt x="1644" y="191"/>
                      <a:pt x="1168" y="370"/>
                    </a:cubicBezTo>
                    <a:cubicBezTo>
                      <a:pt x="727" y="536"/>
                      <a:pt x="418" y="917"/>
                      <a:pt x="13" y="1144"/>
                    </a:cubicBezTo>
                    <a:cubicBezTo>
                      <a:pt x="1" y="1167"/>
                      <a:pt x="13" y="1191"/>
                      <a:pt x="37" y="1191"/>
                    </a:cubicBezTo>
                    <a:cubicBezTo>
                      <a:pt x="477" y="1048"/>
                      <a:pt x="715" y="655"/>
                      <a:pt x="1120" y="453"/>
                    </a:cubicBezTo>
                    <a:cubicBezTo>
                      <a:pt x="1608" y="239"/>
                      <a:pt x="2192" y="191"/>
                      <a:pt x="2716" y="24"/>
                    </a:cubicBezTo>
                    <a:cubicBezTo>
                      <a:pt x="2728" y="24"/>
                      <a:pt x="2728" y="1"/>
                      <a:pt x="27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5"/>
              <p:cNvSpPr/>
              <p:nvPr/>
            </p:nvSpPr>
            <p:spPr>
              <a:xfrm>
                <a:off x="2354675" y="2123700"/>
                <a:ext cx="230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21" h="494" extrusionOk="0">
                    <a:moveTo>
                      <a:pt x="818" y="0"/>
                    </a:moveTo>
                    <a:cubicBezTo>
                      <a:pt x="526" y="0"/>
                      <a:pt x="257" y="342"/>
                      <a:pt x="27" y="473"/>
                    </a:cubicBezTo>
                    <a:cubicBezTo>
                      <a:pt x="0" y="473"/>
                      <a:pt x="0" y="493"/>
                      <a:pt x="12" y="493"/>
                    </a:cubicBezTo>
                    <a:cubicBezTo>
                      <a:pt x="16" y="493"/>
                      <a:pt x="21" y="491"/>
                      <a:pt x="27" y="485"/>
                    </a:cubicBezTo>
                    <a:cubicBezTo>
                      <a:pt x="158" y="461"/>
                      <a:pt x="265" y="366"/>
                      <a:pt x="361" y="282"/>
                    </a:cubicBezTo>
                    <a:cubicBezTo>
                      <a:pt x="527" y="151"/>
                      <a:pt x="682" y="44"/>
                      <a:pt x="896" y="32"/>
                    </a:cubicBezTo>
                    <a:cubicBezTo>
                      <a:pt x="920" y="32"/>
                      <a:pt x="920" y="9"/>
                      <a:pt x="896" y="9"/>
                    </a:cubicBezTo>
                    <a:cubicBezTo>
                      <a:pt x="870" y="3"/>
                      <a:pt x="844" y="0"/>
                      <a:pt x="8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5"/>
              <p:cNvSpPr/>
              <p:nvPr/>
            </p:nvSpPr>
            <p:spPr>
              <a:xfrm>
                <a:off x="2360100" y="2125400"/>
                <a:ext cx="179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394" extrusionOk="0">
                    <a:moveTo>
                      <a:pt x="679" y="0"/>
                    </a:moveTo>
                    <a:cubicBezTo>
                      <a:pt x="441" y="83"/>
                      <a:pt x="179" y="214"/>
                      <a:pt x="1" y="381"/>
                    </a:cubicBezTo>
                    <a:cubicBezTo>
                      <a:pt x="1" y="381"/>
                      <a:pt x="1" y="393"/>
                      <a:pt x="13" y="393"/>
                    </a:cubicBezTo>
                    <a:cubicBezTo>
                      <a:pt x="132" y="334"/>
                      <a:pt x="239" y="262"/>
                      <a:pt x="358" y="203"/>
                    </a:cubicBezTo>
                    <a:cubicBezTo>
                      <a:pt x="477" y="143"/>
                      <a:pt x="596" y="95"/>
                      <a:pt x="715" y="36"/>
                    </a:cubicBezTo>
                    <a:cubicBezTo>
                      <a:pt x="703" y="24"/>
                      <a:pt x="703" y="0"/>
                      <a:pt x="6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5"/>
              <p:cNvSpPr/>
              <p:nvPr/>
            </p:nvSpPr>
            <p:spPr>
              <a:xfrm>
                <a:off x="2377075" y="211977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445" y="1"/>
                    </a:moveTo>
                    <a:cubicBezTo>
                      <a:pt x="441" y="1"/>
                      <a:pt x="436" y="3"/>
                      <a:pt x="429" y="11"/>
                    </a:cubicBezTo>
                    <a:cubicBezTo>
                      <a:pt x="381" y="35"/>
                      <a:pt x="322" y="82"/>
                      <a:pt x="238" y="106"/>
                    </a:cubicBezTo>
                    <a:cubicBezTo>
                      <a:pt x="167" y="154"/>
                      <a:pt x="96" y="166"/>
                      <a:pt x="0" y="201"/>
                    </a:cubicBezTo>
                    <a:cubicBezTo>
                      <a:pt x="155" y="189"/>
                      <a:pt x="346" y="142"/>
                      <a:pt x="453" y="23"/>
                    </a:cubicBezTo>
                    <a:cubicBezTo>
                      <a:pt x="453" y="15"/>
                      <a:pt x="453" y="1"/>
                      <a:pt x="4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5"/>
              <p:cNvSpPr/>
              <p:nvPr/>
            </p:nvSpPr>
            <p:spPr>
              <a:xfrm>
                <a:off x="2354750" y="2137300"/>
                <a:ext cx="1252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21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79" y="262"/>
                      <a:pt x="167" y="512"/>
                      <a:pt x="227" y="798"/>
                    </a:cubicBezTo>
                    <a:cubicBezTo>
                      <a:pt x="262" y="953"/>
                      <a:pt x="334" y="1131"/>
                      <a:pt x="477" y="1215"/>
                    </a:cubicBezTo>
                    <a:cubicBezTo>
                      <a:pt x="500" y="1215"/>
                      <a:pt x="500" y="1191"/>
                      <a:pt x="500" y="1191"/>
                    </a:cubicBezTo>
                    <a:cubicBezTo>
                      <a:pt x="96" y="917"/>
                      <a:pt x="393" y="286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5"/>
              <p:cNvSpPr/>
              <p:nvPr/>
            </p:nvSpPr>
            <p:spPr>
              <a:xfrm>
                <a:off x="2359200" y="2137450"/>
                <a:ext cx="152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61" h="507" extrusionOk="0">
                    <a:moveTo>
                      <a:pt x="31" y="0"/>
                    </a:moveTo>
                    <a:cubicBezTo>
                      <a:pt x="28" y="0"/>
                      <a:pt x="25" y="6"/>
                      <a:pt x="25" y="18"/>
                    </a:cubicBezTo>
                    <a:cubicBezTo>
                      <a:pt x="25" y="173"/>
                      <a:pt x="1" y="352"/>
                      <a:pt x="37" y="506"/>
                    </a:cubicBezTo>
                    <a:lnTo>
                      <a:pt x="49" y="506"/>
                    </a:lnTo>
                    <a:cubicBezTo>
                      <a:pt x="60" y="352"/>
                      <a:pt x="49" y="173"/>
                      <a:pt x="37" y="18"/>
                    </a:cubicBezTo>
                    <a:cubicBezTo>
                      <a:pt x="37" y="6"/>
                      <a:pt x="34" y="0"/>
                      <a:pt x="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5"/>
              <p:cNvSpPr/>
              <p:nvPr/>
            </p:nvSpPr>
            <p:spPr>
              <a:xfrm>
                <a:off x="2381725" y="2087450"/>
                <a:ext cx="24250" cy="4495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1798" extrusionOk="0">
                    <a:moveTo>
                      <a:pt x="11" y="1"/>
                    </a:moveTo>
                    <a:cubicBezTo>
                      <a:pt x="6" y="1"/>
                      <a:pt x="1" y="6"/>
                      <a:pt x="17" y="6"/>
                    </a:cubicBezTo>
                    <a:cubicBezTo>
                      <a:pt x="17" y="2"/>
                      <a:pt x="14" y="1"/>
                      <a:pt x="11" y="1"/>
                    </a:cubicBezTo>
                    <a:close/>
                    <a:moveTo>
                      <a:pt x="17" y="6"/>
                    </a:moveTo>
                    <a:lnTo>
                      <a:pt x="17" y="6"/>
                    </a:lnTo>
                    <a:cubicBezTo>
                      <a:pt x="445" y="566"/>
                      <a:pt x="731" y="1137"/>
                      <a:pt x="945" y="1792"/>
                    </a:cubicBezTo>
                    <a:cubicBezTo>
                      <a:pt x="945" y="1796"/>
                      <a:pt x="948" y="1797"/>
                      <a:pt x="952" y="1797"/>
                    </a:cubicBezTo>
                    <a:cubicBezTo>
                      <a:pt x="959" y="1797"/>
                      <a:pt x="969" y="1792"/>
                      <a:pt x="969" y="1792"/>
                    </a:cubicBezTo>
                    <a:cubicBezTo>
                      <a:pt x="826" y="1149"/>
                      <a:pt x="457" y="482"/>
                      <a:pt x="17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5"/>
              <p:cNvSpPr/>
              <p:nvPr/>
            </p:nvSpPr>
            <p:spPr>
              <a:xfrm>
                <a:off x="2410700" y="2135000"/>
                <a:ext cx="1817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226" extrusionOk="0">
                    <a:moveTo>
                      <a:pt x="5" y="0"/>
                    </a:moveTo>
                    <a:cubicBezTo>
                      <a:pt x="4" y="0"/>
                      <a:pt x="1" y="3"/>
                      <a:pt x="1" y="9"/>
                    </a:cubicBezTo>
                    <a:cubicBezTo>
                      <a:pt x="7" y="3"/>
                      <a:pt x="7" y="0"/>
                      <a:pt x="5" y="0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84" y="188"/>
                      <a:pt x="179" y="354"/>
                      <a:pt x="275" y="509"/>
                    </a:cubicBezTo>
                    <a:cubicBezTo>
                      <a:pt x="334" y="616"/>
                      <a:pt x="727" y="1164"/>
                      <a:pt x="429" y="1212"/>
                    </a:cubicBezTo>
                    <a:cubicBezTo>
                      <a:pt x="417" y="1212"/>
                      <a:pt x="417" y="1223"/>
                      <a:pt x="429" y="1223"/>
                    </a:cubicBezTo>
                    <a:cubicBezTo>
                      <a:pt x="438" y="1225"/>
                      <a:pt x="447" y="1225"/>
                      <a:pt x="455" y="1225"/>
                    </a:cubicBezTo>
                    <a:cubicBezTo>
                      <a:pt x="597" y="1225"/>
                      <a:pt x="605" y="1038"/>
                      <a:pt x="560" y="926"/>
                    </a:cubicBezTo>
                    <a:cubicBezTo>
                      <a:pt x="429" y="616"/>
                      <a:pt x="203" y="295"/>
                      <a:pt x="1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5"/>
              <p:cNvSpPr/>
              <p:nvPr/>
            </p:nvSpPr>
            <p:spPr>
              <a:xfrm>
                <a:off x="2230925" y="1978050"/>
                <a:ext cx="18775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59" extrusionOk="0">
                    <a:moveTo>
                      <a:pt x="727" y="1"/>
                    </a:moveTo>
                    <a:cubicBezTo>
                      <a:pt x="489" y="1"/>
                      <a:pt x="238" y="48"/>
                      <a:pt x="12" y="143"/>
                    </a:cubicBezTo>
                    <a:cubicBezTo>
                      <a:pt x="3" y="143"/>
                      <a:pt x="1" y="159"/>
                      <a:pt x="7" y="159"/>
                    </a:cubicBezTo>
                    <a:cubicBezTo>
                      <a:pt x="8" y="159"/>
                      <a:pt x="10" y="158"/>
                      <a:pt x="12" y="155"/>
                    </a:cubicBezTo>
                    <a:cubicBezTo>
                      <a:pt x="250" y="96"/>
                      <a:pt x="477" y="48"/>
                      <a:pt x="715" y="36"/>
                    </a:cubicBezTo>
                    <a:cubicBezTo>
                      <a:pt x="750" y="24"/>
                      <a:pt x="750" y="1"/>
                      <a:pt x="7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5"/>
              <p:cNvSpPr/>
              <p:nvPr/>
            </p:nvSpPr>
            <p:spPr>
              <a:xfrm>
                <a:off x="2235100" y="1980150"/>
                <a:ext cx="18175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43" extrusionOk="0">
                    <a:moveTo>
                      <a:pt x="552" y="0"/>
                    </a:moveTo>
                    <a:cubicBezTo>
                      <a:pt x="359" y="0"/>
                      <a:pt x="158" y="47"/>
                      <a:pt x="0" y="131"/>
                    </a:cubicBezTo>
                    <a:lnTo>
                      <a:pt x="0" y="143"/>
                    </a:lnTo>
                    <a:cubicBezTo>
                      <a:pt x="238" y="83"/>
                      <a:pt x="464" y="59"/>
                      <a:pt x="714" y="59"/>
                    </a:cubicBezTo>
                    <a:cubicBezTo>
                      <a:pt x="726" y="36"/>
                      <a:pt x="726" y="12"/>
                      <a:pt x="714" y="12"/>
                    </a:cubicBezTo>
                    <a:cubicBezTo>
                      <a:pt x="662" y="4"/>
                      <a:pt x="607" y="0"/>
                      <a:pt x="5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5"/>
              <p:cNvSpPr/>
              <p:nvPr/>
            </p:nvSpPr>
            <p:spPr>
              <a:xfrm>
                <a:off x="2239250" y="1982225"/>
                <a:ext cx="1667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132" extrusionOk="0">
                    <a:moveTo>
                      <a:pt x="656" y="0"/>
                    </a:moveTo>
                    <a:cubicBezTo>
                      <a:pt x="660" y="4"/>
                      <a:pt x="662" y="6"/>
                      <a:pt x="664" y="6"/>
                    </a:cubicBezTo>
                    <a:cubicBezTo>
                      <a:pt x="666" y="6"/>
                      <a:pt x="664" y="0"/>
                      <a:pt x="656" y="0"/>
                    </a:cubicBezTo>
                    <a:close/>
                    <a:moveTo>
                      <a:pt x="656" y="0"/>
                    </a:moveTo>
                    <a:cubicBezTo>
                      <a:pt x="477" y="0"/>
                      <a:pt x="298" y="12"/>
                      <a:pt x="120" y="60"/>
                    </a:cubicBezTo>
                    <a:cubicBezTo>
                      <a:pt x="84" y="72"/>
                      <a:pt x="1" y="107"/>
                      <a:pt x="72" y="131"/>
                    </a:cubicBezTo>
                    <a:cubicBezTo>
                      <a:pt x="72" y="131"/>
                      <a:pt x="84" y="131"/>
                      <a:pt x="84" y="119"/>
                    </a:cubicBezTo>
                    <a:cubicBezTo>
                      <a:pt x="144" y="84"/>
                      <a:pt x="179" y="72"/>
                      <a:pt x="239" y="60"/>
                    </a:cubicBezTo>
                    <a:cubicBezTo>
                      <a:pt x="275" y="48"/>
                      <a:pt x="334" y="48"/>
                      <a:pt x="382" y="48"/>
                    </a:cubicBezTo>
                    <a:cubicBezTo>
                      <a:pt x="477" y="48"/>
                      <a:pt x="560" y="24"/>
                      <a:pt x="6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5"/>
              <p:cNvSpPr/>
              <p:nvPr/>
            </p:nvSpPr>
            <p:spPr>
              <a:xfrm>
                <a:off x="2246100" y="1984250"/>
                <a:ext cx="12525" cy="335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34" extrusionOk="0">
                    <a:moveTo>
                      <a:pt x="371" y="1"/>
                    </a:moveTo>
                    <a:cubicBezTo>
                      <a:pt x="237" y="1"/>
                      <a:pt x="89" y="39"/>
                      <a:pt x="1" y="110"/>
                    </a:cubicBezTo>
                    <a:lnTo>
                      <a:pt x="1" y="134"/>
                    </a:lnTo>
                    <a:cubicBezTo>
                      <a:pt x="84" y="110"/>
                      <a:pt x="155" y="86"/>
                      <a:pt x="227" y="74"/>
                    </a:cubicBezTo>
                    <a:cubicBezTo>
                      <a:pt x="322" y="50"/>
                      <a:pt x="405" y="50"/>
                      <a:pt x="477" y="50"/>
                    </a:cubicBezTo>
                    <a:cubicBezTo>
                      <a:pt x="501" y="26"/>
                      <a:pt x="501" y="15"/>
                      <a:pt x="501" y="15"/>
                    </a:cubicBezTo>
                    <a:cubicBezTo>
                      <a:pt x="461" y="5"/>
                      <a:pt x="417" y="1"/>
                      <a:pt x="3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5"/>
              <p:cNvSpPr/>
              <p:nvPr/>
            </p:nvSpPr>
            <p:spPr>
              <a:xfrm>
                <a:off x="2254150" y="1986375"/>
                <a:ext cx="685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61" extrusionOk="0">
                    <a:moveTo>
                      <a:pt x="274" y="1"/>
                    </a:moveTo>
                    <a:cubicBezTo>
                      <a:pt x="191" y="1"/>
                      <a:pt x="95" y="13"/>
                      <a:pt x="12" y="49"/>
                    </a:cubicBezTo>
                    <a:cubicBezTo>
                      <a:pt x="0" y="49"/>
                      <a:pt x="12" y="60"/>
                      <a:pt x="12" y="60"/>
                    </a:cubicBezTo>
                    <a:cubicBezTo>
                      <a:pt x="95" y="60"/>
                      <a:pt x="191" y="49"/>
                      <a:pt x="274" y="13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5"/>
              <p:cNvSpPr/>
              <p:nvPr/>
            </p:nvSpPr>
            <p:spPr>
              <a:xfrm>
                <a:off x="2170500" y="2066450"/>
                <a:ext cx="2100" cy="23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93" extrusionOk="0">
                    <a:moveTo>
                      <a:pt x="12" y="1"/>
                    </a:moveTo>
                    <a:cubicBezTo>
                      <a:pt x="4" y="9"/>
                      <a:pt x="1" y="18"/>
                      <a:pt x="1" y="26"/>
                    </a:cubicBezTo>
                    <a:lnTo>
                      <a:pt x="1" y="26"/>
                    </a:lnTo>
                    <a:cubicBezTo>
                      <a:pt x="2" y="17"/>
                      <a:pt x="5" y="8"/>
                      <a:pt x="12" y="1"/>
                    </a:cubicBezTo>
                    <a:close/>
                    <a:moveTo>
                      <a:pt x="1" y="26"/>
                    </a:moveTo>
                    <a:cubicBezTo>
                      <a:pt x="0" y="57"/>
                      <a:pt x="28" y="93"/>
                      <a:pt x="59" y="93"/>
                    </a:cubicBezTo>
                    <a:cubicBezTo>
                      <a:pt x="67" y="93"/>
                      <a:pt x="76" y="90"/>
                      <a:pt x="84" y="84"/>
                    </a:cubicBezTo>
                    <a:cubicBezTo>
                      <a:pt x="47" y="84"/>
                      <a:pt x="3" y="56"/>
                      <a:pt x="1" y="2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5"/>
              <p:cNvSpPr/>
              <p:nvPr/>
            </p:nvSpPr>
            <p:spPr>
              <a:xfrm>
                <a:off x="2170800" y="2065850"/>
                <a:ext cx="210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84" h="49" extrusionOk="0">
                    <a:moveTo>
                      <a:pt x="0" y="1"/>
                    </a:moveTo>
                    <a:cubicBezTo>
                      <a:pt x="24" y="25"/>
                      <a:pt x="48" y="49"/>
                      <a:pt x="84" y="4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5"/>
              <p:cNvSpPr/>
              <p:nvPr/>
            </p:nvSpPr>
            <p:spPr>
              <a:xfrm>
                <a:off x="2171400" y="2066525"/>
                <a:ext cx="68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27" extrusionOk="0">
                    <a:moveTo>
                      <a:pt x="5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6" y="4"/>
                      <a:pt x="6" y="1"/>
                      <a:pt x="5" y="1"/>
                    </a:cubicBezTo>
                    <a:close/>
                    <a:moveTo>
                      <a:pt x="0" y="10"/>
                    </a:moveTo>
                    <a:lnTo>
                      <a:pt x="0" y="10"/>
                    </a:lnTo>
                    <a:cubicBezTo>
                      <a:pt x="36" y="152"/>
                      <a:pt x="119" y="331"/>
                      <a:pt x="250" y="426"/>
                    </a:cubicBezTo>
                    <a:cubicBezTo>
                      <a:pt x="250" y="426"/>
                      <a:pt x="274" y="426"/>
                      <a:pt x="274" y="414"/>
                    </a:cubicBezTo>
                    <a:cubicBezTo>
                      <a:pt x="226" y="355"/>
                      <a:pt x="167" y="283"/>
                      <a:pt x="131" y="236"/>
                    </a:cubicBezTo>
                    <a:cubicBezTo>
                      <a:pt x="72" y="152"/>
                      <a:pt x="48" y="81"/>
                      <a:pt x="0" y="1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5"/>
              <p:cNvSpPr/>
              <p:nvPr/>
            </p:nvSpPr>
            <p:spPr>
              <a:xfrm>
                <a:off x="2174675" y="2068250"/>
                <a:ext cx="53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0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4" y="72"/>
                      <a:pt x="60" y="143"/>
                      <a:pt x="95" y="203"/>
                    </a:cubicBezTo>
                    <a:cubicBezTo>
                      <a:pt x="119" y="262"/>
                      <a:pt x="155" y="345"/>
                      <a:pt x="202" y="405"/>
                    </a:cubicBezTo>
                    <a:cubicBezTo>
                      <a:pt x="202" y="405"/>
                      <a:pt x="214" y="405"/>
                      <a:pt x="214" y="381"/>
                    </a:cubicBezTo>
                    <a:cubicBezTo>
                      <a:pt x="202" y="310"/>
                      <a:pt x="155" y="250"/>
                      <a:pt x="107" y="179"/>
                    </a:cubicBezTo>
                    <a:cubicBezTo>
                      <a:pt x="95" y="119"/>
                      <a:pt x="48" y="48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5"/>
              <p:cNvSpPr/>
              <p:nvPr/>
            </p:nvSpPr>
            <p:spPr>
              <a:xfrm>
                <a:off x="2177900" y="2068500"/>
                <a:ext cx="5125" cy="8700"/>
              </a:xfrm>
              <a:custGeom>
                <a:avLst/>
                <a:gdLst/>
                <a:ahLst/>
                <a:cxnLst/>
                <a:rect l="l" t="t" r="r" b="b"/>
                <a:pathLst>
                  <a:path w="205" h="348" extrusionOk="0">
                    <a:moveTo>
                      <a:pt x="9" y="0"/>
                    </a:moveTo>
                    <a:cubicBezTo>
                      <a:pt x="2" y="0"/>
                      <a:pt x="0" y="7"/>
                      <a:pt x="14" y="14"/>
                    </a:cubicBezTo>
                    <a:cubicBezTo>
                      <a:pt x="62" y="121"/>
                      <a:pt x="109" y="240"/>
                      <a:pt x="193" y="347"/>
                    </a:cubicBezTo>
                    <a:lnTo>
                      <a:pt x="204" y="347"/>
                    </a:lnTo>
                    <a:cubicBezTo>
                      <a:pt x="157" y="228"/>
                      <a:pt x="85" y="121"/>
                      <a:pt x="26" y="14"/>
                    </a:cubicBezTo>
                    <a:cubicBezTo>
                      <a:pt x="21" y="4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5"/>
              <p:cNvSpPr/>
              <p:nvPr/>
            </p:nvSpPr>
            <p:spPr>
              <a:xfrm>
                <a:off x="2182100" y="2070325"/>
                <a:ext cx="390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394" extrusionOk="0">
                    <a:moveTo>
                      <a:pt x="1" y="0"/>
                    </a:moveTo>
                    <a:cubicBezTo>
                      <a:pt x="36" y="131"/>
                      <a:pt x="60" y="274"/>
                      <a:pt x="144" y="393"/>
                    </a:cubicBezTo>
                    <a:lnTo>
                      <a:pt x="156" y="393"/>
                    </a:lnTo>
                    <a:cubicBezTo>
                      <a:pt x="108" y="274"/>
                      <a:pt x="48" y="143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5"/>
              <p:cNvSpPr/>
              <p:nvPr/>
            </p:nvSpPr>
            <p:spPr>
              <a:xfrm>
                <a:off x="2307125" y="2183300"/>
                <a:ext cx="1015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625" extrusionOk="0">
                    <a:moveTo>
                      <a:pt x="39" y="1"/>
                    </a:moveTo>
                    <a:cubicBezTo>
                      <a:pt x="37" y="1"/>
                      <a:pt x="36" y="2"/>
                      <a:pt x="36" y="6"/>
                    </a:cubicBezTo>
                    <a:cubicBezTo>
                      <a:pt x="0" y="53"/>
                      <a:pt x="0" y="89"/>
                      <a:pt x="36" y="125"/>
                    </a:cubicBezTo>
                    <a:cubicBezTo>
                      <a:pt x="36" y="113"/>
                      <a:pt x="48" y="89"/>
                      <a:pt x="48" y="65"/>
                    </a:cubicBezTo>
                    <a:cubicBezTo>
                      <a:pt x="60" y="89"/>
                      <a:pt x="60" y="101"/>
                      <a:pt x="84" y="113"/>
                    </a:cubicBezTo>
                    <a:cubicBezTo>
                      <a:pt x="96" y="125"/>
                      <a:pt x="108" y="161"/>
                      <a:pt x="119" y="173"/>
                    </a:cubicBezTo>
                    <a:cubicBezTo>
                      <a:pt x="155" y="232"/>
                      <a:pt x="179" y="280"/>
                      <a:pt x="215" y="339"/>
                    </a:cubicBezTo>
                    <a:cubicBezTo>
                      <a:pt x="274" y="423"/>
                      <a:pt x="322" y="530"/>
                      <a:pt x="393" y="625"/>
                    </a:cubicBezTo>
                    <a:cubicBezTo>
                      <a:pt x="393" y="625"/>
                      <a:pt x="405" y="625"/>
                      <a:pt x="405" y="601"/>
                    </a:cubicBezTo>
                    <a:cubicBezTo>
                      <a:pt x="381" y="506"/>
                      <a:pt x="298" y="411"/>
                      <a:pt x="238" y="327"/>
                    </a:cubicBezTo>
                    <a:cubicBezTo>
                      <a:pt x="179" y="220"/>
                      <a:pt x="119" y="113"/>
                      <a:pt x="48" y="6"/>
                    </a:cubicBezTo>
                    <a:cubicBezTo>
                      <a:pt x="48" y="6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5"/>
              <p:cNvSpPr/>
              <p:nvPr/>
            </p:nvSpPr>
            <p:spPr>
              <a:xfrm>
                <a:off x="2311575" y="2181725"/>
                <a:ext cx="10450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65" extrusionOk="0">
                    <a:moveTo>
                      <a:pt x="10" y="0"/>
                    </a:moveTo>
                    <a:cubicBezTo>
                      <a:pt x="7" y="0"/>
                      <a:pt x="1" y="3"/>
                      <a:pt x="1" y="9"/>
                    </a:cubicBezTo>
                    <a:cubicBezTo>
                      <a:pt x="13" y="3"/>
                      <a:pt x="13" y="0"/>
                      <a:pt x="10" y="0"/>
                    </a:cubicBezTo>
                    <a:close/>
                    <a:moveTo>
                      <a:pt x="1" y="9"/>
                    </a:moveTo>
                    <a:lnTo>
                      <a:pt x="1" y="9"/>
                    </a:lnTo>
                    <a:cubicBezTo>
                      <a:pt x="37" y="140"/>
                      <a:pt x="72" y="271"/>
                      <a:pt x="156" y="390"/>
                    </a:cubicBezTo>
                    <a:cubicBezTo>
                      <a:pt x="215" y="486"/>
                      <a:pt x="299" y="605"/>
                      <a:pt x="406" y="664"/>
                    </a:cubicBezTo>
                    <a:cubicBezTo>
                      <a:pt x="418" y="664"/>
                      <a:pt x="418" y="664"/>
                      <a:pt x="418" y="652"/>
                    </a:cubicBezTo>
                    <a:cubicBezTo>
                      <a:pt x="346" y="545"/>
                      <a:pt x="239" y="474"/>
                      <a:pt x="180" y="367"/>
                    </a:cubicBezTo>
                    <a:cubicBezTo>
                      <a:pt x="108" y="247"/>
                      <a:pt x="49" y="128"/>
                      <a:pt x="1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5"/>
              <p:cNvSpPr/>
              <p:nvPr/>
            </p:nvSpPr>
            <p:spPr>
              <a:xfrm>
                <a:off x="2315450" y="2182550"/>
                <a:ext cx="95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608" extrusionOk="0">
                    <a:moveTo>
                      <a:pt x="25" y="0"/>
                    </a:moveTo>
                    <a:cubicBezTo>
                      <a:pt x="13" y="0"/>
                      <a:pt x="1" y="0"/>
                      <a:pt x="13" y="12"/>
                    </a:cubicBezTo>
                    <a:cubicBezTo>
                      <a:pt x="84" y="214"/>
                      <a:pt x="203" y="453"/>
                      <a:pt x="370" y="607"/>
                    </a:cubicBezTo>
                    <a:cubicBezTo>
                      <a:pt x="382" y="607"/>
                      <a:pt x="382" y="607"/>
                      <a:pt x="382" y="595"/>
                    </a:cubicBezTo>
                    <a:cubicBezTo>
                      <a:pt x="322" y="500"/>
                      <a:pt x="251" y="417"/>
                      <a:pt x="191" y="322"/>
                    </a:cubicBezTo>
                    <a:cubicBezTo>
                      <a:pt x="132" y="214"/>
                      <a:pt x="72" y="119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5"/>
              <p:cNvSpPr/>
              <p:nvPr/>
            </p:nvSpPr>
            <p:spPr>
              <a:xfrm>
                <a:off x="2318425" y="2180025"/>
                <a:ext cx="8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547" extrusionOk="0">
                    <a:moveTo>
                      <a:pt x="10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108" y="196"/>
                      <a:pt x="203" y="399"/>
                      <a:pt x="346" y="542"/>
                    </a:cubicBezTo>
                    <a:cubicBezTo>
                      <a:pt x="350" y="545"/>
                      <a:pt x="352" y="547"/>
                      <a:pt x="354" y="547"/>
                    </a:cubicBezTo>
                    <a:cubicBezTo>
                      <a:pt x="358" y="547"/>
                      <a:pt x="358" y="538"/>
                      <a:pt x="358" y="530"/>
                    </a:cubicBezTo>
                    <a:cubicBezTo>
                      <a:pt x="251" y="351"/>
                      <a:pt x="120" y="184"/>
                      <a:pt x="13" y="6"/>
                    </a:cubicBezTo>
                    <a:cubicBezTo>
                      <a:pt x="13" y="2"/>
                      <a:pt x="12" y="1"/>
                      <a:pt x="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5"/>
              <p:cNvSpPr/>
              <p:nvPr/>
            </p:nvSpPr>
            <p:spPr>
              <a:xfrm>
                <a:off x="2053525" y="2108700"/>
                <a:ext cx="175300" cy="237275"/>
              </a:xfrm>
              <a:custGeom>
                <a:avLst/>
                <a:gdLst/>
                <a:ahLst/>
                <a:cxnLst/>
                <a:rect l="l" t="t" r="r" b="b"/>
                <a:pathLst>
                  <a:path w="7012" h="9491" extrusionOk="0">
                    <a:moveTo>
                      <a:pt x="1916" y="0"/>
                    </a:moveTo>
                    <a:cubicBezTo>
                      <a:pt x="1913" y="0"/>
                      <a:pt x="1909" y="1"/>
                      <a:pt x="1905" y="1"/>
                    </a:cubicBezTo>
                    <a:cubicBezTo>
                      <a:pt x="786" y="251"/>
                      <a:pt x="24" y="1252"/>
                      <a:pt x="84" y="2395"/>
                    </a:cubicBezTo>
                    <a:cubicBezTo>
                      <a:pt x="107" y="2680"/>
                      <a:pt x="179" y="2930"/>
                      <a:pt x="262" y="3192"/>
                    </a:cubicBezTo>
                    <a:cubicBezTo>
                      <a:pt x="417" y="3609"/>
                      <a:pt x="465" y="3966"/>
                      <a:pt x="500" y="4407"/>
                    </a:cubicBezTo>
                    <a:cubicBezTo>
                      <a:pt x="560" y="4990"/>
                      <a:pt x="667" y="5574"/>
                      <a:pt x="953" y="6085"/>
                    </a:cubicBezTo>
                    <a:cubicBezTo>
                      <a:pt x="1572" y="7276"/>
                      <a:pt x="2989" y="7514"/>
                      <a:pt x="4048" y="8205"/>
                    </a:cubicBezTo>
                    <a:cubicBezTo>
                      <a:pt x="4703" y="8633"/>
                      <a:pt x="5370" y="9110"/>
                      <a:pt x="6096" y="9395"/>
                    </a:cubicBezTo>
                    <a:cubicBezTo>
                      <a:pt x="6244" y="9450"/>
                      <a:pt x="6390" y="9490"/>
                      <a:pt x="6528" y="9490"/>
                    </a:cubicBezTo>
                    <a:cubicBezTo>
                      <a:pt x="6688" y="9490"/>
                      <a:pt x="6837" y="9436"/>
                      <a:pt x="6965" y="9288"/>
                    </a:cubicBezTo>
                    <a:cubicBezTo>
                      <a:pt x="7012" y="9233"/>
                      <a:pt x="6957" y="9162"/>
                      <a:pt x="6897" y="9162"/>
                    </a:cubicBezTo>
                    <a:cubicBezTo>
                      <a:pt x="6880" y="9162"/>
                      <a:pt x="6862" y="9168"/>
                      <a:pt x="6846" y="9181"/>
                    </a:cubicBezTo>
                    <a:cubicBezTo>
                      <a:pt x="6746" y="9268"/>
                      <a:pt x="6624" y="9304"/>
                      <a:pt x="6490" y="9304"/>
                    </a:cubicBezTo>
                    <a:cubicBezTo>
                      <a:pt x="6001" y="9304"/>
                      <a:pt x="5352" y="8830"/>
                      <a:pt x="5025" y="8633"/>
                    </a:cubicBezTo>
                    <a:cubicBezTo>
                      <a:pt x="4608" y="8383"/>
                      <a:pt x="4203" y="8086"/>
                      <a:pt x="3798" y="7836"/>
                    </a:cubicBezTo>
                    <a:cubicBezTo>
                      <a:pt x="2870" y="7300"/>
                      <a:pt x="1715" y="7086"/>
                      <a:pt x="1131" y="6074"/>
                    </a:cubicBezTo>
                    <a:cubicBezTo>
                      <a:pt x="596" y="5157"/>
                      <a:pt x="798" y="4085"/>
                      <a:pt x="465" y="3133"/>
                    </a:cubicBezTo>
                    <a:cubicBezTo>
                      <a:pt x="0" y="1835"/>
                      <a:pt x="643" y="573"/>
                      <a:pt x="1917" y="120"/>
                    </a:cubicBezTo>
                    <a:cubicBezTo>
                      <a:pt x="2019" y="98"/>
                      <a:pt x="1981" y="0"/>
                      <a:pt x="19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5"/>
              <p:cNvSpPr/>
              <p:nvPr/>
            </p:nvSpPr>
            <p:spPr>
              <a:xfrm>
                <a:off x="2217250" y="2211400"/>
                <a:ext cx="62800" cy="133425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5337" extrusionOk="0">
                    <a:moveTo>
                      <a:pt x="2149" y="1"/>
                    </a:moveTo>
                    <a:cubicBezTo>
                      <a:pt x="2132" y="1"/>
                      <a:pt x="2107" y="14"/>
                      <a:pt x="2107" y="37"/>
                    </a:cubicBezTo>
                    <a:cubicBezTo>
                      <a:pt x="2286" y="1227"/>
                      <a:pt x="2071" y="2192"/>
                      <a:pt x="1393" y="3192"/>
                    </a:cubicBezTo>
                    <a:cubicBezTo>
                      <a:pt x="1155" y="3525"/>
                      <a:pt x="976" y="3859"/>
                      <a:pt x="833" y="4263"/>
                    </a:cubicBezTo>
                    <a:cubicBezTo>
                      <a:pt x="702" y="4609"/>
                      <a:pt x="643" y="4811"/>
                      <a:pt x="309" y="5073"/>
                    </a:cubicBezTo>
                    <a:cubicBezTo>
                      <a:pt x="178" y="5192"/>
                      <a:pt x="131" y="5168"/>
                      <a:pt x="12" y="5287"/>
                    </a:cubicBezTo>
                    <a:cubicBezTo>
                      <a:pt x="1" y="5298"/>
                      <a:pt x="9" y="5337"/>
                      <a:pt x="36" y="5337"/>
                    </a:cubicBezTo>
                    <a:cubicBezTo>
                      <a:pt x="40" y="5337"/>
                      <a:pt x="43" y="5336"/>
                      <a:pt x="47" y="5335"/>
                    </a:cubicBezTo>
                    <a:cubicBezTo>
                      <a:pt x="464" y="5156"/>
                      <a:pt x="666" y="5085"/>
                      <a:pt x="857" y="4656"/>
                    </a:cubicBezTo>
                    <a:cubicBezTo>
                      <a:pt x="1119" y="4109"/>
                      <a:pt x="1309" y="3585"/>
                      <a:pt x="1631" y="3085"/>
                    </a:cubicBezTo>
                    <a:cubicBezTo>
                      <a:pt x="2226" y="2168"/>
                      <a:pt x="2512" y="1085"/>
                      <a:pt x="2167" y="13"/>
                    </a:cubicBezTo>
                    <a:cubicBezTo>
                      <a:pt x="2167" y="5"/>
                      <a:pt x="2159" y="1"/>
                      <a:pt x="21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5"/>
              <p:cNvSpPr/>
              <p:nvPr/>
            </p:nvSpPr>
            <p:spPr>
              <a:xfrm>
                <a:off x="2163650" y="2182550"/>
                <a:ext cx="51825" cy="135000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540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62" y="453"/>
                      <a:pt x="560" y="917"/>
                      <a:pt x="763" y="1429"/>
                    </a:cubicBezTo>
                    <a:cubicBezTo>
                      <a:pt x="953" y="1941"/>
                      <a:pt x="917" y="2453"/>
                      <a:pt x="1013" y="2989"/>
                    </a:cubicBezTo>
                    <a:cubicBezTo>
                      <a:pt x="1132" y="3846"/>
                      <a:pt x="1667" y="4608"/>
                      <a:pt x="2025" y="5382"/>
                    </a:cubicBezTo>
                    <a:cubicBezTo>
                      <a:pt x="2029" y="5395"/>
                      <a:pt x="2037" y="5400"/>
                      <a:pt x="2044" y="5400"/>
                    </a:cubicBezTo>
                    <a:cubicBezTo>
                      <a:pt x="2058" y="5400"/>
                      <a:pt x="2072" y="5385"/>
                      <a:pt x="2072" y="5370"/>
                    </a:cubicBezTo>
                    <a:cubicBezTo>
                      <a:pt x="1953" y="4906"/>
                      <a:pt x="1715" y="4501"/>
                      <a:pt x="1489" y="4072"/>
                    </a:cubicBezTo>
                    <a:cubicBezTo>
                      <a:pt x="1203" y="3524"/>
                      <a:pt x="1096" y="3001"/>
                      <a:pt x="1036" y="2393"/>
                    </a:cubicBezTo>
                    <a:cubicBezTo>
                      <a:pt x="953" y="1465"/>
                      <a:pt x="548" y="726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5"/>
              <p:cNvSpPr/>
              <p:nvPr/>
            </p:nvSpPr>
            <p:spPr>
              <a:xfrm>
                <a:off x="2214250" y="2319075"/>
                <a:ext cx="6275" cy="154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16" extrusionOk="0">
                    <a:moveTo>
                      <a:pt x="18" y="1"/>
                    </a:moveTo>
                    <a:cubicBezTo>
                      <a:pt x="8" y="1"/>
                      <a:pt x="1" y="18"/>
                      <a:pt x="1" y="28"/>
                    </a:cubicBezTo>
                    <a:cubicBezTo>
                      <a:pt x="24" y="135"/>
                      <a:pt x="72" y="230"/>
                      <a:pt x="120" y="337"/>
                    </a:cubicBezTo>
                    <a:cubicBezTo>
                      <a:pt x="143" y="433"/>
                      <a:pt x="179" y="528"/>
                      <a:pt x="227" y="611"/>
                    </a:cubicBezTo>
                    <a:cubicBezTo>
                      <a:pt x="230" y="615"/>
                      <a:pt x="233" y="616"/>
                      <a:pt x="236" y="616"/>
                    </a:cubicBezTo>
                    <a:cubicBezTo>
                      <a:pt x="244" y="616"/>
                      <a:pt x="251" y="605"/>
                      <a:pt x="251" y="588"/>
                    </a:cubicBezTo>
                    <a:cubicBezTo>
                      <a:pt x="227" y="492"/>
                      <a:pt x="179" y="385"/>
                      <a:pt x="132" y="278"/>
                    </a:cubicBezTo>
                    <a:cubicBezTo>
                      <a:pt x="108" y="183"/>
                      <a:pt x="72" y="99"/>
                      <a:pt x="24" y="4"/>
                    </a:cubicBezTo>
                    <a:cubicBezTo>
                      <a:pt x="22" y="2"/>
                      <a:pt x="20" y="1"/>
                      <a:pt x="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5"/>
              <p:cNvSpPr/>
              <p:nvPr/>
            </p:nvSpPr>
            <p:spPr>
              <a:xfrm>
                <a:off x="2159175" y="2175700"/>
                <a:ext cx="16400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656" h="95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" y="191"/>
                      <a:pt x="144" y="393"/>
                      <a:pt x="239" y="536"/>
                    </a:cubicBezTo>
                    <a:cubicBezTo>
                      <a:pt x="322" y="667"/>
                      <a:pt x="441" y="893"/>
                      <a:pt x="608" y="953"/>
                    </a:cubicBezTo>
                    <a:cubicBezTo>
                      <a:pt x="620" y="953"/>
                      <a:pt x="656" y="941"/>
                      <a:pt x="656" y="929"/>
                    </a:cubicBezTo>
                    <a:cubicBezTo>
                      <a:pt x="620" y="762"/>
                      <a:pt x="441" y="608"/>
                      <a:pt x="358" y="465"/>
                    </a:cubicBezTo>
                    <a:cubicBezTo>
                      <a:pt x="251" y="310"/>
                      <a:pt x="168" y="119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5"/>
              <p:cNvSpPr/>
              <p:nvPr/>
            </p:nvSpPr>
            <p:spPr>
              <a:xfrm>
                <a:off x="2172575" y="2197425"/>
                <a:ext cx="7775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58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6" y="96"/>
                      <a:pt x="108" y="191"/>
                      <a:pt x="144" y="274"/>
                    </a:cubicBezTo>
                    <a:cubicBezTo>
                      <a:pt x="191" y="370"/>
                      <a:pt x="227" y="489"/>
                      <a:pt x="275" y="572"/>
                    </a:cubicBezTo>
                    <a:cubicBezTo>
                      <a:pt x="275" y="580"/>
                      <a:pt x="279" y="583"/>
                      <a:pt x="284" y="583"/>
                    </a:cubicBezTo>
                    <a:cubicBezTo>
                      <a:pt x="294" y="583"/>
                      <a:pt x="310" y="572"/>
                      <a:pt x="310" y="572"/>
                    </a:cubicBezTo>
                    <a:cubicBezTo>
                      <a:pt x="310" y="477"/>
                      <a:pt x="251" y="370"/>
                      <a:pt x="203" y="274"/>
                    </a:cubicBezTo>
                    <a:cubicBezTo>
                      <a:pt x="144" y="155"/>
                      <a:pt x="84" y="72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5"/>
              <p:cNvSpPr/>
              <p:nvPr/>
            </p:nvSpPr>
            <p:spPr>
              <a:xfrm>
                <a:off x="2168700" y="2183425"/>
                <a:ext cx="23250" cy="505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20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25" y="513"/>
                      <a:pt x="822" y="1299"/>
                      <a:pt x="870" y="2013"/>
                    </a:cubicBezTo>
                    <a:cubicBezTo>
                      <a:pt x="870" y="2019"/>
                      <a:pt x="873" y="2022"/>
                      <a:pt x="876" y="2022"/>
                    </a:cubicBezTo>
                    <a:cubicBezTo>
                      <a:pt x="879" y="2022"/>
                      <a:pt x="882" y="2019"/>
                      <a:pt x="882" y="2013"/>
                    </a:cubicBezTo>
                    <a:cubicBezTo>
                      <a:pt x="930" y="1668"/>
                      <a:pt x="811" y="1346"/>
                      <a:pt x="680" y="1037"/>
                    </a:cubicBezTo>
                    <a:cubicBezTo>
                      <a:pt x="525" y="680"/>
                      <a:pt x="334" y="239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5"/>
              <p:cNvSpPr/>
              <p:nvPr/>
            </p:nvSpPr>
            <p:spPr>
              <a:xfrm>
                <a:off x="2191625" y="2237225"/>
                <a:ext cx="27550" cy="7892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3157" extrusionOk="0">
                    <a:moveTo>
                      <a:pt x="11" y="1"/>
                    </a:moveTo>
                    <a:cubicBezTo>
                      <a:pt x="7" y="1"/>
                      <a:pt x="1" y="10"/>
                      <a:pt x="1" y="28"/>
                    </a:cubicBezTo>
                    <a:cubicBezTo>
                      <a:pt x="36" y="528"/>
                      <a:pt x="25" y="1147"/>
                      <a:pt x="263" y="1599"/>
                    </a:cubicBezTo>
                    <a:cubicBezTo>
                      <a:pt x="513" y="2111"/>
                      <a:pt x="691" y="2695"/>
                      <a:pt x="1048" y="3147"/>
                    </a:cubicBezTo>
                    <a:cubicBezTo>
                      <a:pt x="1052" y="3154"/>
                      <a:pt x="1059" y="3157"/>
                      <a:pt x="1065" y="3157"/>
                    </a:cubicBezTo>
                    <a:cubicBezTo>
                      <a:pt x="1082" y="3157"/>
                      <a:pt x="1101" y="3140"/>
                      <a:pt x="1084" y="3123"/>
                    </a:cubicBezTo>
                    <a:cubicBezTo>
                      <a:pt x="787" y="2695"/>
                      <a:pt x="667" y="2195"/>
                      <a:pt x="406" y="1766"/>
                    </a:cubicBezTo>
                    <a:cubicBezTo>
                      <a:pt x="108" y="1230"/>
                      <a:pt x="96" y="635"/>
                      <a:pt x="13" y="28"/>
                    </a:cubicBezTo>
                    <a:cubicBezTo>
                      <a:pt x="19" y="10"/>
                      <a:pt x="16" y="1"/>
                      <a:pt x="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5"/>
              <p:cNvSpPr/>
              <p:nvPr/>
            </p:nvSpPr>
            <p:spPr>
              <a:xfrm>
                <a:off x="2070175" y="2118850"/>
                <a:ext cx="30700" cy="32325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93" extrusionOk="0">
                    <a:moveTo>
                      <a:pt x="1192" y="0"/>
                    </a:moveTo>
                    <a:cubicBezTo>
                      <a:pt x="656" y="238"/>
                      <a:pt x="180" y="703"/>
                      <a:pt x="1" y="1274"/>
                    </a:cubicBezTo>
                    <a:cubicBezTo>
                      <a:pt x="1" y="1286"/>
                      <a:pt x="4" y="1292"/>
                      <a:pt x="7" y="1292"/>
                    </a:cubicBezTo>
                    <a:cubicBezTo>
                      <a:pt x="10" y="1292"/>
                      <a:pt x="13" y="1286"/>
                      <a:pt x="13" y="1274"/>
                    </a:cubicBezTo>
                    <a:cubicBezTo>
                      <a:pt x="299" y="726"/>
                      <a:pt x="644" y="298"/>
                      <a:pt x="1192" y="12"/>
                    </a:cubicBezTo>
                    <a:cubicBezTo>
                      <a:pt x="1227" y="12"/>
                      <a:pt x="1204" y="0"/>
                      <a:pt x="1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5"/>
              <p:cNvSpPr/>
              <p:nvPr/>
            </p:nvSpPr>
            <p:spPr>
              <a:xfrm>
                <a:off x="2065425" y="2156650"/>
                <a:ext cx="29725" cy="1096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4385" extrusionOk="0">
                    <a:moveTo>
                      <a:pt x="131" y="0"/>
                    </a:moveTo>
                    <a:cubicBezTo>
                      <a:pt x="48" y="322"/>
                      <a:pt x="48" y="619"/>
                      <a:pt x="131" y="929"/>
                    </a:cubicBezTo>
                    <a:cubicBezTo>
                      <a:pt x="286" y="1465"/>
                      <a:pt x="346" y="1929"/>
                      <a:pt x="381" y="2477"/>
                    </a:cubicBezTo>
                    <a:cubicBezTo>
                      <a:pt x="429" y="3179"/>
                      <a:pt x="620" y="3894"/>
                      <a:pt x="1143" y="4382"/>
                    </a:cubicBezTo>
                    <a:cubicBezTo>
                      <a:pt x="1146" y="4384"/>
                      <a:pt x="1149" y="4385"/>
                      <a:pt x="1152" y="4385"/>
                    </a:cubicBezTo>
                    <a:cubicBezTo>
                      <a:pt x="1167" y="4385"/>
                      <a:pt x="1189" y="4366"/>
                      <a:pt x="1179" y="4346"/>
                    </a:cubicBezTo>
                    <a:cubicBezTo>
                      <a:pt x="608" y="3679"/>
                      <a:pt x="441" y="2941"/>
                      <a:pt x="429" y="2084"/>
                    </a:cubicBezTo>
                    <a:cubicBezTo>
                      <a:pt x="381" y="1370"/>
                      <a:pt x="0" y="750"/>
                      <a:pt x="1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5"/>
              <p:cNvSpPr/>
              <p:nvPr/>
            </p:nvSpPr>
            <p:spPr>
              <a:xfrm>
                <a:off x="2069600" y="2173400"/>
                <a:ext cx="21750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59" extrusionOk="0">
                    <a:moveTo>
                      <a:pt x="172" y="0"/>
                    </a:moveTo>
                    <a:cubicBezTo>
                      <a:pt x="122" y="0"/>
                      <a:pt x="73" y="3"/>
                      <a:pt x="24" y="9"/>
                    </a:cubicBezTo>
                    <a:cubicBezTo>
                      <a:pt x="0" y="9"/>
                      <a:pt x="0" y="33"/>
                      <a:pt x="24" y="33"/>
                    </a:cubicBezTo>
                    <a:cubicBezTo>
                      <a:pt x="59" y="30"/>
                      <a:pt x="93" y="29"/>
                      <a:pt x="127" y="29"/>
                    </a:cubicBezTo>
                    <a:cubicBezTo>
                      <a:pt x="392" y="29"/>
                      <a:pt x="625" y="111"/>
                      <a:pt x="857" y="259"/>
                    </a:cubicBezTo>
                    <a:cubicBezTo>
                      <a:pt x="869" y="259"/>
                      <a:pt x="869" y="247"/>
                      <a:pt x="869" y="247"/>
                    </a:cubicBezTo>
                    <a:cubicBezTo>
                      <a:pt x="690" y="78"/>
                      <a:pt x="428" y="0"/>
                      <a:pt x="1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5"/>
              <p:cNvSpPr/>
              <p:nvPr/>
            </p:nvSpPr>
            <p:spPr>
              <a:xfrm>
                <a:off x="2121075" y="2083200"/>
                <a:ext cx="7375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956" extrusionOk="0">
                    <a:moveTo>
                      <a:pt x="291" y="0"/>
                    </a:moveTo>
                    <a:cubicBezTo>
                      <a:pt x="290" y="0"/>
                      <a:pt x="287" y="3"/>
                      <a:pt x="287" y="9"/>
                    </a:cubicBezTo>
                    <a:cubicBezTo>
                      <a:pt x="293" y="3"/>
                      <a:pt x="293" y="0"/>
                      <a:pt x="291" y="0"/>
                    </a:cubicBezTo>
                    <a:close/>
                    <a:moveTo>
                      <a:pt x="287" y="9"/>
                    </a:moveTo>
                    <a:cubicBezTo>
                      <a:pt x="239" y="402"/>
                      <a:pt x="84" y="771"/>
                      <a:pt x="37" y="1140"/>
                    </a:cubicBezTo>
                    <a:cubicBezTo>
                      <a:pt x="1" y="1414"/>
                      <a:pt x="168" y="1712"/>
                      <a:pt x="275" y="1950"/>
                    </a:cubicBezTo>
                    <a:cubicBezTo>
                      <a:pt x="275" y="1954"/>
                      <a:pt x="277" y="1955"/>
                      <a:pt x="281" y="1955"/>
                    </a:cubicBezTo>
                    <a:cubicBezTo>
                      <a:pt x="287" y="1955"/>
                      <a:pt x="295" y="1950"/>
                      <a:pt x="287" y="1950"/>
                    </a:cubicBezTo>
                    <a:cubicBezTo>
                      <a:pt x="168" y="1545"/>
                      <a:pt x="25" y="1295"/>
                      <a:pt x="156" y="855"/>
                    </a:cubicBezTo>
                    <a:cubicBezTo>
                      <a:pt x="239" y="581"/>
                      <a:pt x="287" y="295"/>
                      <a:pt x="287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5"/>
              <p:cNvSpPr/>
              <p:nvPr/>
            </p:nvSpPr>
            <p:spPr>
              <a:xfrm>
                <a:off x="2125550" y="2110600"/>
                <a:ext cx="5675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755" extrusionOk="0">
                    <a:moveTo>
                      <a:pt x="18" y="1"/>
                    </a:moveTo>
                    <a:cubicBezTo>
                      <a:pt x="9" y="1"/>
                      <a:pt x="1" y="7"/>
                      <a:pt x="1" y="21"/>
                    </a:cubicBezTo>
                    <a:cubicBezTo>
                      <a:pt x="36" y="259"/>
                      <a:pt x="96" y="509"/>
                      <a:pt x="203" y="747"/>
                    </a:cubicBezTo>
                    <a:cubicBezTo>
                      <a:pt x="203" y="752"/>
                      <a:pt x="207" y="755"/>
                      <a:pt x="212" y="755"/>
                    </a:cubicBezTo>
                    <a:cubicBezTo>
                      <a:pt x="219" y="755"/>
                      <a:pt x="227" y="749"/>
                      <a:pt x="227" y="735"/>
                    </a:cubicBezTo>
                    <a:cubicBezTo>
                      <a:pt x="155" y="485"/>
                      <a:pt x="84" y="259"/>
                      <a:pt x="36" y="9"/>
                    </a:cubicBezTo>
                    <a:cubicBezTo>
                      <a:pt x="31" y="4"/>
                      <a:pt x="24" y="1"/>
                      <a:pt x="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5"/>
              <p:cNvSpPr/>
              <p:nvPr/>
            </p:nvSpPr>
            <p:spPr>
              <a:xfrm>
                <a:off x="2130025" y="2112675"/>
                <a:ext cx="27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02" extrusionOk="0">
                    <a:moveTo>
                      <a:pt x="9" y="0"/>
                    </a:moveTo>
                    <a:cubicBezTo>
                      <a:pt x="6" y="0"/>
                      <a:pt x="0" y="3"/>
                      <a:pt x="0" y="9"/>
                    </a:cubicBezTo>
                    <a:cubicBezTo>
                      <a:pt x="12" y="3"/>
                      <a:pt x="12" y="0"/>
                      <a:pt x="9" y="0"/>
                    </a:cubicBezTo>
                    <a:close/>
                    <a:moveTo>
                      <a:pt x="0" y="9"/>
                    </a:moveTo>
                    <a:lnTo>
                      <a:pt x="0" y="9"/>
                    </a:lnTo>
                    <a:cubicBezTo>
                      <a:pt x="24" y="200"/>
                      <a:pt x="36" y="390"/>
                      <a:pt x="83" y="592"/>
                    </a:cubicBezTo>
                    <a:cubicBezTo>
                      <a:pt x="83" y="598"/>
                      <a:pt x="86" y="601"/>
                      <a:pt x="89" y="601"/>
                    </a:cubicBezTo>
                    <a:cubicBezTo>
                      <a:pt x="92" y="601"/>
                      <a:pt x="95" y="598"/>
                      <a:pt x="95" y="592"/>
                    </a:cubicBezTo>
                    <a:cubicBezTo>
                      <a:pt x="107" y="378"/>
                      <a:pt x="60" y="188"/>
                      <a:pt x="0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5"/>
              <p:cNvSpPr/>
              <p:nvPr/>
            </p:nvSpPr>
            <p:spPr>
              <a:xfrm>
                <a:off x="2162175" y="2091150"/>
                <a:ext cx="19950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9" y="275"/>
                      <a:pt x="250" y="572"/>
                      <a:pt x="369" y="870"/>
                    </a:cubicBezTo>
                    <a:cubicBezTo>
                      <a:pt x="441" y="1072"/>
                      <a:pt x="595" y="1239"/>
                      <a:pt x="786" y="1346"/>
                    </a:cubicBezTo>
                    <a:cubicBezTo>
                      <a:pt x="798" y="1346"/>
                      <a:pt x="798" y="1334"/>
                      <a:pt x="798" y="1334"/>
                    </a:cubicBezTo>
                    <a:cubicBezTo>
                      <a:pt x="524" y="1132"/>
                      <a:pt x="429" y="918"/>
                      <a:pt x="321" y="596"/>
                    </a:cubicBezTo>
                    <a:cubicBezTo>
                      <a:pt x="250" y="382"/>
                      <a:pt x="143" y="180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5"/>
              <p:cNvSpPr/>
              <p:nvPr/>
            </p:nvSpPr>
            <p:spPr>
              <a:xfrm>
                <a:off x="2185075" y="2132300"/>
                <a:ext cx="27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108" h="330" extrusionOk="0">
                    <a:moveTo>
                      <a:pt x="10" y="1"/>
                    </a:moveTo>
                    <a:cubicBezTo>
                      <a:pt x="7" y="1"/>
                      <a:pt x="1" y="4"/>
                      <a:pt x="1" y="10"/>
                    </a:cubicBezTo>
                    <a:cubicBezTo>
                      <a:pt x="13" y="4"/>
                      <a:pt x="13" y="1"/>
                      <a:pt x="10" y="1"/>
                    </a:cubicBezTo>
                    <a:close/>
                    <a:moveTo>
                      <a:pt x="1" y="10"/>
                    </a:moveTo>
                    <a:cubicBezTo>
                      <a:pt x="1" y="117"/>
                      <a:pt x="37" y="236"/>
                      <a:pt x="96" y="319"/>
                    </a:cubicBezTo>
                    <a:cubicBezTo>
                      <a:pt x="96" y="327"/>
                      <a:pt x="97" y="330"/>
                      <a:pt x="99" y="330"/>
                    </a:cubicBezTo>
                    <a:cubicBezTo>
                      <a:pt x="102" y="330"/>
                      <a:pt x="108" y="316"/>
                      <a:pt x="108" y="308"/>
                    </a:cubicBezTo>
                    <a:cubicBezTo>
                      <a:pt x="60" y="224"/>
                      <a:pt x="37" y="117"/>
                      <a:pt x="1" y="1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5"/>
              <p:cNvSpPr/>
              <p:nvPr/>
            </p:nvSpPr>
            <p:spPr>
              <a:xfrm>
                <a:off x="2340750" y="2057100"/>
                <a:ext cx="14550" cy="640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256" extrusionOk="0">
                    <a:moveTo>
                      <a:pt x="576" y="0"/>
                    </a:moveTo>
                    <a:cubicBezTo>
                      <a:pt x="574" y="0"/>
                      <a:pt x="568" y="2"/>
                      <a:pt x="560" y="6"/>
                    </a:cubicBezTo>
                    <a:cubicBezTo>
                      <a:pt x="576" y="6"/>
                      <a:pt x="582" y="0"/>
                      <a:pt x="576" y="0"/>
                    </a:cubicBezTo>
                    <a:close/>
                    <a:moveTo>
                      <a:pt x="560" y="6"/>
                    </a:moveTo>
                    <a:cubicBezTo>
                      <a:pt x="477" y="53"/>
                      <a:pt x="382" y="101"/>
                      <a:pt x="287" y="148"/>
                    </a:cubicBezTo>
                    <a:lnTo>
                      <a:pt x="13" y="232"/>
                    </a:lnTo>
                    <a:cubicBezTo>
                      <a:pt x="1" y="232"/>
                      <a:pt x="13" y="256"/>
                      <a:pt x="13" y="256"/>
                    </a:cubicBezTo>
                    <a:cubicBezTo>
                      <a:pt x="227" y="220"/>
                      <a:pt x="417" y="113"/>
                      <a:pt x="560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5"/>
              <p:cNvSpPr/>
              <p:nvPr/>
            </p:nvSpPr>
            <p:spPr>
              <a:xfrm>
                <a:off x="2343725" y="2059900"/>
                <a:ext cx="119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78" h="275" extrusionOk="0">
                    <a:moveTo>
                      <a:pt x="477" y="1"/>
                    </a:moveTo>
                    <a:cubicBezTo>
                      <a:pt x="406" y="48"/>
                      <a:pt x="310" y="84"/>
                      <a:pt x="239" y="120"/>
                    </a:cubicBezTo>
                    <a:cubicBezTo>
                      <a:pt x="168" y="167"/>
                      <a:pt x="72" y="203"/>
                      <a:pt x="1" y="263"/>
                    </a:cubicBezTo>
                    <a:lnTo>
                      <a:pt x="1" y="275"/>
                    </a:lnTo>
                    <a:cubicBezTo>
                      <a:pt x="72" y="239"/>
                      <a:pt x="144" y="203"/>
                      <a:pt x="227" y="156"/>
                    </a:cubicBezTo>
                    <a:cubicBezTo>
                      <a:pt x="310" y="108"/>
                      <a:pt x="406" y="60"/>
                      <a:pt x="4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5"/>
              <p:cNvSpPr/>
              <p:nvPr/>
            </p:nvSpPr>
            <p:spPr>
              <a:xfrm>
                <a:off x="2349675" y="2063650"/>
                <a:ext cx="6975" cy="492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97" extrusionOk="0">
                    <a:moveTo>
                      <a:pt x="268" y="0"/>
                    </a:moveTo>
                    <a:cubicBezTo>
                      <a:pt x="266" y="0"/>
                      <a:pt x="263" y="2"/>
                      <a:pt x="263" y="6"/>
                    </a:cubicBezTo>
                    <a:cubicBezTo>
                      <a:pt x="279" y="6"/>
                      <a:pt x="273" y="0"/>
                      <a:pt x="268" y="0"/>
                    </a:cubicBezTo>
                    <a:close/>
                    <a:moveTo>
                      <a:pt x="263" y="6"/>
                    </a:moveTo>
                    <a:cubicBezTo>
                      <a:pt x="191" y="77"/>
                      <a:pt x="96" y="125"/>
                      <a:pt x="13" y="172"/>
                    </a:cubicBezTo>
                    <a:cubicBezTo>
                      <a:pt x="1" y="172"/>
                      <a:pt x="1" y="196"/>
                      <a:pt x="25" y="196"/>
                    </a:cubicBezTo>
                    <a:cubicBezTo>
                      <a:pt x="120" y="148"/>
                      <a:pt x="203" y="89"/>
                      <a:pt x="263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5"/>
              <p:cNvSpPr/>
              <p:nvPr/>
            </p:nvSpPr>
            <p:spPr>
              <a:xfrm>
                <a:off x="2354450" y="2065425"/>
                <a:ext cx="680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21" extrusionOk="0">
                    <a:moveTo>
                      <a:pt x="266" y="1"/>
                    </a:moveTo>
                    <a:cubicBezTo>
                      <a:pt x="264" y="1"/>
                      <a:pt x="258" y="2"/>
                      <a:pt x="250" y="6"/>
                    </a:cubicBezTo>
                    <a:cubicBezTo>
                      <a:pt x="266" y="6"/>
                      <a:pt x="272" y="1"/>
                      <a:pt x="266" y="1"/>
                    </a:cubicBezTo>
                    <a:close/>
                    <a:moveTo>
                      <a:pt x="250" y="6"/>
                    </a:moveTo>
                    <a:lnTo>
                      <a:pt x="250" y="6"/>
                    </a:lnTo>
                    <a:cubicBezTo>
                      <a:pt x="215" y="42"/>
                      <a:pt x="167" y="77"/>
                      <a:pt x="108" y="113"/>
                    </a:cubicBezTo>
                    <a:cubicBezTo>
                      <a:pt x="72" y="137"/>
                      <a:pt x="36" y="173"/>
                      <a:pt x="0" y="196"/>
                    </a:cubicBezTo>
                    <a:cubicBezTo>
                      <a:pt x="0" y="196"/>
                      <a:pt x="0" y="220"/>
                      <a:pt x="12" y="220"/>
                    </a:cubicBezTo>
                    <a:cubicBezTo>
                      <a:pt x="60" y="196"/>
                      <a:pt x="96" y="161"/>
                      <a:pt x="120" y="125"/>
                    </a:cubicBezTo>
                    <a:cubicBezTo>
                      <a:pt x="179" y="101"/>
                      <a:pt x="227" y="54"/>
                      <a:pt x="250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5"/>
              <p:cNvSpPr/>
              <p:nvPr/>
            </p:nvSpPr>
            <p:spPr>
              <a:xfrm>
                <a:off x="2359800" y="2071225"/>
                <a:ext cx="7475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299" h="92" extrusionOk="0">
                    <a:moveTo>
                      <a:pt x="275" y="0"/>
                    </a:moveTo>
                    <a:cubicBezTo>
                      <a:pt x="191" y="24"/>
                      <a:pt x="96" y="60"/>
                      <a:pt x="13" y="72"/>
                    </a:cubicBezTo>
                    <a:cubicBezTo>
                      <a:pt x="1" y="72"/>
                      <a:pt x="1" y="84"/>
                      <a:pt x="13" y="84"/>
                    </a:cubicBezTo>
                    <a:cubicBezTo>
                      <a:pt x="36" y="89"/>
                      <a:pt x="57" y="91"/>
                      <a:pt x="78" y="91"/>
                    </a:cubicBezTo>
                    <a:cubicBezTo>
                      <a:pt x="156" y="91"/>
                      <a:pt x="224" y="59"/>
                      <a:pt x="298" y="12"/>
                    </a:cubicBezTo>
                    <a:cubicBezTo>
                      <a:pt x="298" y="12"/>
                      <a:pt x="298" y="0"/>
                      <a:pt x="2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5"/>
              <p:cNvSpPr/>
              <p:nvPr/>
            </p:nvSpPr>
            <p:spPr>
              <a:xfrm>
                <a:off x="2270500" y="2105150"/>
                <a:ext cx="8075" cy="34250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3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4" y="298"/>
                      <a:pt x="120" y="572"/>
                      <a:pt x="156" y="893"/>
                    </a:cubicBezTo>
                    <a:cubicBezTo>
                      <a:pt x="179" y="1072"/>
                      <a:pt x="215" y="1227"/>
                      <a:pt x="322" y="1370"/>
                    </a:cubicBezTo>
                    <a:cubicBezTo>
                      <a:pt x="96" y="929"/>
                      <a:pt x="203" y="429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5"/>
              <p:cNvSpPr/>
              <p:nvPr/>
            </p:nvSpPr>
            <p:spPr>
              <a:xfrm>
                <a:off x="2278550" y="2141475"/>
                <a:ext cx="300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346" extrusionOk="0">
                    <a:moveTo>
                      <a:pt x="12" y="0"/>
                    </a:moveTo>
                    <a:lnTo>
                      <a:pt x="12" y="0"/>
                    </a:lnTo>
                    <a:cubicBezTo>
                      <a:pt x="0" y="119"/>
                      <a:pt x="36" y="250"/>
                      <a:pt x="108" y="345"/>
                    </a:cubicBezTo>
                    <a:lnTo>
                      <a:pt x="119" y="345"/>
                    </a:lnTo>
                    <a:cubicBezTo>
                      <a:pt x="108" y="286"/>
                      <a:pt x="72" y="238"/>
                      <a:pt x="60" y="191"/>
                    </a:cubicBezTo>
                    <a:cubicBezTo>
                      <a:pt x="48" y="119"/>
                      <a:pt x="36" y="60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5"/>
              <p:cNvSpPr/>
              <p:nvPr/>
            </p:nvSpPr>
            <p:spPr>
              <a:xfrm>
                <a:off x="2245500" y="2215575"/>
                <a:ext cx="21500" cy="77725"/>
              </a:xfrm>
              <a:custGeom>
                <a:avLst/>
                <a:gdLst/>
                <a:ahLst/>
                <a:cxnLst/>
                <a:rect l="l" t="t" r="r" b="b"/>
                <a:pathLst>
                  <a:path w="860" h="3109" extrusionOk="0">
                    <a:moveTo>
                      <a:pt x="775" y="1"/>
                    </a:moveTo>
                    <a:lnTo>
                      <a:pt x="775" y="1"/>
                    </a:lnTo>
                    <a:cubicBezTo>
                      <a:pt x="813" y="301"/>
                      <a:pt x="848" y="601"/>
                      <a:pt x="843" y="897"/>
                    </a:cubicBezTo>
                    <a:lnTo>
                      <a:pt x="843" y="897"/>
                    </a:lnTo>
                    <a:cubicBezTo>
                      <a:pt x="860" y="620"/>
                      <a:pt x="840" y="326"/>
                      <a:pt x="775" y="1"/>
                    </a:cubicBezTo>
                    <a:close/>
                    <a:moveTo>
                      <a:pt x="843" y="897"/>
                    </a:moveTo>
                    <a:cubicBezTo>
                      <a:pt x="819" y="1277"/>
                      <a:pt x="726" y="1623"/>
                      <a:pt x="585" y="1971"/>
                    </a:cubicBezTo>
                    <a:lnTo>
                      <a:pt x="585" y="1971"/>
                    </a:lnTo>
                    <a:cubicBezTo>
                      <a:pt x="633" y="1867"/>
                      <a:pt x="677" y="1762"/>
                      <a:pt x="715" y="1656"/>
                    </a:cubicBezTo>
                    <a:cubicBezTo>
                      <a:pt x="803" y="1407"/>
                      <a:pt x="838" y="1154"/>
                      <a:pt x="843" y="897"/>
                    </a:cubicBezTo>
                    <a:close/>
                    <a:moveTo>
                      <a:pt x="585" y="1971"/>
                    </a:moveTo>
                    <a:cubicBezTo>
                      <a:pt x="408" y="2354"/>
                      <a:pt x="179" y="2722"/>
                      <a:pt x="1" y="3096"/>
                    </a:cubicBezTo>
                    <a:cubicBezTo>
                      <a:pt x="1" y="3108"/>
                      <a:pt x="13" y="3108"/>
                      <a:pt x="13" y="3108"/>
                    </a:cubicBezTo>
                    <a:cubicBezTo>
                      <a:pt x="238" y="2703"/>
                      <a:pt x="438" y="2337"/>
                      <a:pt x="585" y="197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5"/>
              <p:cNvSpPr/>
              <p:nvPr/>
            </p:nvSpPr>
            <p:spPr>
              <a:xfrm>
                <a:off x="2227950" y="2295650"/>
                <a:ext cx="17875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668" extrusionOk="0">
                    <a:moveTo>
                      <a:pt x="703" y="1"/>
                    </a:moveTo>
                    <a:cubicBezTo>
                      <a:pt x="393" y="489"/>
                      <a:pt x="119" y="1072"/>
                      <a:pt x="0" y="1644"/>
                    </a:cubicBezTo>
                    <a:cubicBezTo>
                      <a:pt x="0" y="1667"/>
                      <a:pt x="12" y="1667"/>
                      <a:pt x="36" y="1667"/>
                    </a:cubicBezTo>
                    <a:cubicBezTo>
                      <a:pt x="250" y="1096"/>
                      <a:pt x="441" y="560"/>
                      <a:pt x="715" y="12"/>
                    </a:cubicBezTo>
                    <a:cubicBezTo>
                      <a:pt x="715" y="1"/>
                      <a:pt x="715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5"/>
              <p:cNvSpPr/>
              <p:nvPr/>
            </p:nvSpPr>
            <p:spPr>
              <a:xfrm>
                <a:off x="2178225" y="2186125"/>
                <a:ext cx="84875" cy="27700"/>
              </a:xfrm>
              <a:custGeom>
                <a:avLst/>
                <a:gdLst/>
                <a:ahLst/>
                <a:cxnLst/>
                <a:rect l="l" t="t" r="r" b="b"/>
                <a:pathLst>
                  <a:path w="3395" h="110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2" y="191"/>
                      <a:pt x="1073" y="572"/>
                      <a:pt x="1644" y="762"/>
                    </a:cubicBezTo>
                    <a:cubicBezTo>
                      <a:pt x="2204" y="953"/>
                      <a:pt x="2775" y="1060"/>
                      <a:pt x="3359" y="1107"/>
                    </a:cubicBezTo>
                    <a:cubicBezTo>
                      <a:pt x="3394" y="1107"/>
                      <a:pt x="3394" y="1060"/>
                      <a:pt x="3359" y="1060"/>
                    </a:cubicBezTo>
                    <a:cubicBezTo>
                      <a:pt x="2620" y="1012"/>
                      <a:pt x="1906" y="845"/>
                      <a:pt x="1215" y="548"/>
                    </a:cubicBezTo>
                    <a:cubicBezTo>
                      <a:pt x="811" y="393"/>
                      <a:pt x="441" y="95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5"/>
              <p:cNvSpPr/>
              <p:nvPr/>
            </p:nvSpPr>
            <p:spPr>
              <a:xfrm>
                <a:off x="2180050" y="2188225"/>
                <a:ext cx="821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1123" extrusionOk="0">
                    <a:moveTo>
                      <a:pt x="3" y="1"/>
                    </a:moveTo>
                    <a:cubicBezTo>
                      <a:pt x="1" y="1"/>
                      <a:pt x="3" y="11"/>
                      <a:pt x="11" y="11"/>
                    </a:cubicBezTo>
                    <a:cubicBezTo>
                      <a:pt x="7" y="3"/>
                      <a:pt x="5" y="1"/>
                      <a:pt x="3" y="1"/>
                    </a:cubicBezTo>
                    <a:close/>
                    <a:moveTo>
                      <a:pt x="11" y="11"/>
                    </a:moveTo>
                    <a:lnTo>
                      <a:pt x="11" y="11"/>
                    </a:lnTo>
                    <a:cubicBezTo>
                      <a:pt x="871" y="599"/>
                      <a:pt x="2010" y="1123"/>
                      <a:pt x="3081" y="1123"/>
                    </a:cubicBezTo>
                    <a:cubicBezTo>
                      <a:pt x="3137" y="1123"/>
                      <a:pt x="3194" y="1122"/>
                      <a:pt x="3250" y="1119"/>
                    </a:cubicBezTo>
                    <a:cubicBezTo>
                      <a:pt x="3286" y="1119"/>
                      <a:pt x="3286" y="1083"/>
                      <a:pt x="3250" y="1083"/>
                    </a:cubicBezTo>
                    <a:cubicBezTo>
                      <a:pt x="2702" y="1083"/>
                      <a:pt x="2119" y="916"/>
                      <a:pt x="1583" y="761"/>
                    </a:cubicBezTo>
                    <a:cubicBezTo>
                      <a:pt x="1011" y="618"/>
                      <a:pt x="547" y="249"/>
                      <a:pt x="11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5"/>
              <p:cNvSpPr/>
              <p:nvPr/>
            </p:nvSpPr>
            <p:spPr>
              <a:xfrm>
                <a:off x="2076150" y="2121525"/>
                <a:ext cx="24125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1141" extrusionOk="0">
                    <a:moveTo>
                      <a:pt x="965" y="0"/>
                    </a:moveTo>
                    <a:lnTo>
                      <a:pt x="965" y="0"/>
                    </a:lnTo>
                    <a:cubicBezTo>
                      <a:pt x="750" y="179"/>
                      <a:pt x="536" y="358"/>
                      <a:pt x="333" y="560"/>
                    </a:cubicBezTo>
                    <a:cubicBezTo>
                      <a:pt x="167" y="727"/>
                      <a:pt x="12" y="893"/>
                      <a:pt x="0" y="1131"/>
                    </a:cubicBezTo>
                    <a:cubicBezTo>
                      <a:pt x="0" y="1137"/>
                      <a:pt x="3" y="1140"/>
                      <a:pt x="6" y="1140"/>
                    </a:cubicBezTo>
                    <a:cubicBezTo>
                      <a:pt x="9" y="1140"/>
                      <a:pt x="12" y="1137"/>
                      <a:pt x="12" y="1131"/>
                    </a:cubicBezTo>
                    <a:cubicBezTo>
                      <a:pt x="119" y="631"/>
                      <a:pt x="631" y="334"/>
                      <a:pt x="9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5"/>
              <p:cNvSpPr/>
              <p:nvPr/>
            </p:nvSpPr>
            <p:spPr>
              <a:xfrm>
                <a:off x="2088050" y="2124700"/>
                <a:ext cx="14300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00" extrusionOk="0">
                    <a:moveTo>
                      <a:pt x="560" y="1"/>
                    </a:moveTo>
                    <a:cubicBezTo>
                      <a:pt x="557" y="1"/>
                      <a:pt x="553" y="2"/>
                      <a:pt x="548" y="4"/>
                    </a:cubicBezTo>
                    <a:cubicBezTo>
                      <a:pt x="346" y="135"/>
                      <a:pt x="84" y="362"/>
                      <a:pt x="0" y="588"/>
                    </a:cubicBezTo>
                    <a:cubicBezTo>
                      <a:pt x="0" y="600"/>
                      <a:pt x="12" y="600"/>
                      <a:pt x="12" y="600"/>
                    </a:cubicBezTo>
                    <a:cubicBezTo>
                      <a:pt x="108" y="504"/>
                      <a:pt x="167" y="409"/>
                      <a:pt x="250" y="302"/>
                    </a:cubicBezTo>
                    <a:cubicBezTo>
                      <a:pt x="346" y="195"/>
                      <a:pt x="465" y="111"/>
                      <a:pt x="572" y="16"/>
                    </a:cubicBezTo>
                    <a:cubicBezTo>
                      <a:pt x="572" y="16"/>
                      <a:pt x="572" y="1"/>
                      <a:pt x="5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5"/>
              <p:cNvSpPr/>
              <p:nvPr/>
            </p:nvSpPr>
            <p:spPr>
              <a:xfrm>
                <a:off x="2093400" y="2126275"/>
                <a:ext cx="113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01" extrusionOk="0">
                    <a:moveTo>
                      <a:pt x="453" y="1"/>
                    </a:moveTo>
                    <a:lnTo>
                      <a:pt x="453" y="1"/>
                    </a:lnTo>
                    <a:cubicBezTo>
                      <a:pt x="298" y="132"/>
                      <a:pt x="96" y="310"/>
                      <a:pt x="1" y="489"/>
                    </a:cubicBezTo>
                    <a:cubicBezTo>
                      <a:pt x="1" y="501"/>
                      <a:pt x="13" y="501"/>
                      <a:pt x="13" y="501"/>
                    </a:cubicBezTo>
                    <a:cubicBezTo>
                      <a:pt x="96" y="429"/>
                      <a:pt x="155" y="322"/>
                      <a:pt x="239" y="251"/>
                    </a:cubicBezTo>
                    <a:cubicBezTo>
                      <a:pt x="310" y="168"/>
                      <a:pt x="382" y="84"/>
                      <a:pt x="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5"/>
              <p:cNvSpPr/>
              <p:nvPr/>
            </p:nvSpPr>
            <p:spPr>
              <a:xfrm>
                <a:off x="2100250" y="2133425"/>
                <a:ext cx="3000" cy="43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74" extrusionOk="0">
                    <a:moveTo>
                      <a:pt x="120" y="1"/>
                    </a:moveTo>
                    <a:cubicBezTo>
                      <a:pt x="60" y="36"/>
                      <a:pt x="24" y="96"/>
                      <a:pt x="1" y="155"/>
                    </a:cubicBezTo>
                    <a:cubicBezTo>
                      <a:pt x="1" y="167"/>
                      <a:pt x="6" y="173"/>
                      <a:pt x="12" y="173"/>
                    </a:cubicBezTo>
                    <a:cubicBezTo>
                      <a:pt x="18" y="173"/>
                      <a:pt x="24" y="167"/>
                      <a:pt x="24" y="155"/>
                    </a:cubicBezTo>
                    <a:cubicBezTo>
                      <a:pt x="48" y="96"/>
                      <a:pt x="60" y="36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5"/>
              <p:cNvSpPr/>
              <p:nvPr/>
            </p:nvSpPr>
            <p:spPr>
              <a:xfrm>
                <a:off x="2100250" y="2120325"/>
                <a:ext cx="18775" cy="312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124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0" y="239"/>
                      <a:pt x="143" y="441"/>
                      <a:pt x="286" y="644"/>
                    </a:cubicBezTo>
                    <a:cubicBezTo>
                      <a:pt x="441" y="834"/>
                      <a:pt x="655" y="977"/>
                      <a:pt x="715" y="1239"/>
                    </a:cubicBezTo>
                    <a:cubicBezTo>
                      <a:pt x="715" y="1245"/>
                      <a:pt x="724" y="1248"/>
                      <a:pt x="733" y="1248"/>
                    </a:cubicBezTo>
                    <a:cubicBezTo>
                      <a:pt x="742" y="1248"/>
                      <a:pt x="751" y="1245"/>
                      <a:pt x="751" y="1239"/>
                    </a:cubicBezTo>
                    <a:cubicBezTo>
                      <a:pt x="751" y="1037"/>
                      <a:pt x="584" y="918"/>
                      <a:pt x="453" y="787"/>
                    </a:cubicBezTo>
                    <a:cubicBezTo>
                      <a:pt x="262" y="560"/>
                      <a:pt x="96" y="298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5"/>
              <p:cNvSpPr/>
              <p:nvPr/>
            </p:nvSpPr>
            <p:spPr>
              <a:xfrm>
                <a:off x="2119625" y="2154475"/>
                <a:ext cx="27975" cy="178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712" extrusionOk="0">
                    <a:moveTo>
                      <a:pt x="12" y="1"/>
                    </a:moveTo>
                    <a:cubicBezTo>
                      <a:pt x="0" y="1"/>
                      <a:pt x="4" y="16"/>
                      <a:pt x="23" y="16"/>
                    </a:cubicBezTo>
                    <a:cubicBezTo>
                      <a:pt x="452" y="147"/>
                      <a:pt x="773" y="385"/>
                      <a:pt x="1107" y="706"/>
                    </a:cubicBezTo>
                    <a:cubicBezTo>
                      <a:pt x="1110" y="710"/>
                      <a:pt x="1112" y="711"/>
                      <a:pt x="1114" y="711"/>
                    </a:cubicBezTo>
                    <a:cubicBezTo>
                      <a:pt x="1119" y="711"/>
                      <a:pt x="1119" y="700"/>
                      <a:pt x="1119" y="683"/>
                    </a:cubicBezTo>
                    <a:cubicBezTo>
                      <a:pt x="833" y="361"/>
                      <a:pt x="440" y="135"/>
                      <a:pt x="23" y="4"/>
                    </a:cubicBezTo>
                    <a:cubicBezTo>
                      <a:pt x="18" y="2"/>
                      <a:pt x="15" y="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5"/>
              <p:cNvSpPr/>
              <p:nvPr/>
            </p:nvSpPr>
            <p:spPr>
              <a:xfrm>
                <a:off x="2121675" y="2182550"/>
                <a:ext cx="38725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8" extrusionOk="0">
                    <a:moveTo>
                      <a:pt x="1549" y="0"/>
                    </a:moveTo>
                    <a:lnTo>
                      <a:pt x="1549" y="0"/>
                    </a:lnTo>
                    <a:cubicBezTo>
                      <a:pt x="1334" y="238"/>
                      <a:pt x="1191" y="357"/>
                      <a:pt x="906" y="512"/>
                    </a:cubicBezTo>
                    <a:cubicBezTo>
                      <a:pt x="798" y="572"/>
                      <a:pt x="715" y="631"/>
                      <a:pt x="620" y="726"/>
                    </a:cubicBezTo>
                    <a:cubicBezTo>
                      <a:pt x="358" y="1000"/>
                      <a:pt x="144" y="1405"/>
                      <a:pt x="1" y="1750"/>
                    </a:cubicBezTo>
                    <a:cubicBezTo>
                      <a:pt x="1" y="1759"/>
                      <a:pt x="7" y="1767"/>
                      <a:pt x="10" y="1767"/>
                    </a:cubicBezTo>
                    <a:cubicBezTo>
                      <a:pt x="12" y="1767"/>
                      <a:pt x="13" y="1766"/>
                      <a:pt x="13" y="1762"/>
                    </a:cubicBezTo>
                    <a:cubicBezTo>
                      <a:pt x="298" y="1369"/>
                      <a:pt x="453" y="798"/>
                      <a:pt x="918" y="548"/>
                    </a:cubicBezTo>
                    <a:cubicBezTo>
                      <a:pt x="1215" y="393"/>
                      <a:pt x="1370" y="298"/>
                      <a:pt x="15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5"/>
              <p:cNvSpPr/>
              <p:nvPr/>
            </p:nvSpPr>
            <p:spPr>
              <a:xfrm>
                <a:off x="2123475" y="2184800"/>
                <a:ext cx="39700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1880" extrusionOk="0">
                    <a:moveTo>
                      <a:pt x="1565" y="0"/>
                    </a:moveTo>
                    <a:cubicBezTo>
                      <a:pt x="1559" y="0"/>
                      <a:pt x="1552" y="1"/>
                      <a:pt x="1548" y="5"/>
                    </a:cubicBezTo>
                    <a:cubicBezTo>
                      <a:pt x="1358" y="410"/>
                      <a:pt x="893" y="565"/>
                      <a:pt x="596" y="875"/>
                    </a:cubicBezTo>
                    <a:cubicBezTo>
                      <a:pt x="345" y="1160"/>
                      <a:pt x="131" y="1494"/>
                      <a:pt x="0" y="1851"/>
                    </a:cubicBezTo>
                    <a:cubicBezTo>
                      <a:pt x="0" y="1868"/>
                      <a:pt x="7" y="1879"/>
                      <a:pt x="15" y="1879"/>
                    </a:cubicBezTo>
                    <a:cubicBezTo>
                      <a:pt x="18" y="1879"/>
                      <a:pt x="21" y="1878"/>
                      <a:pt x="24" y="1875"/>
                    </a:cubicBezTo>
                    <a:cubicBezTo>
                      <a:pt x="310" y="1410"/>
                      <a:pt x="524" y="946"/>
                      <a:pt x="977" y="625"/>
                    </a:cubicBezTo>
                    <a:cubicBezTo>
                      <a:pt x="1238" y="446"/>
                      <a:pt x="1477" y="327"/>
                      <a:pt x="1572" y="5"/>
                    </a:cubicBezTo>
                    <a:cubicBezTo>
                      <a:pt x="1588" y="5"/>
                      <a:pt x="1577" y="0"/>
                      <a:pt x="15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5"/>
              <p:cNvSpPr/>
              <p:nvPr/>
            </p:nvSpPr>
            <p:spPr>
              <a:xfrm>
                <a:off x="2110075" y="2230625"/>
                <a:ext cx="11425" cy="270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83" extrusionOk="0">
                    <a:moveTo>
                      <a:pt x="446" y="1"/>
                    </a:moveTo>
                    <a:cubicBezTo>
                      <a:pt x="444" y="1"/>
                      <a:pt x="441" y="2"/>
                      <a:pt x="441" y="6"/>
                    </a:cubicBezTo>
                    <a:cubicBezTo>
                      <a:pt x="457" y="6"/>
                      <a:pt x="452" y="1"/>
                      <a:pt x="446" y="1"/>
                    </a:cubicBezTo>
                    <a:close/>
                    <a:moveTo>
                      <a:pt x="441" y="6"/>
                    </a:moveTo>
                    <a:lnTo>
                      <a:pt x="441" y="6"/>
                    </a:lnTo>
                    <a:cubicBezTo>
                      <a:pt x="286" y="351"/>
                      <a:pt x="143" y="708"/>
                      <a:pt x="0" y="1066"/>
                    </a:cubicBezTo>
                    <a:cubicBezTo>
                      <a:pt x="0" y="1074"/>
                      <a:pt x="6" y="1082"/>
                      <a:pt x="10" y="1082"/>
                    </a:cubicBezTo>
                    <a:cubicBezTo>
                      <a:pt x="11" y="1082"/>
                      <a:pt x="12" y="1081"/>
                      <a:pt x="12" y="1078"/>
                    </a:cubicBezTo>
                    <a:cubicBezTo>
                      <a:pt x="179" y="720"/>
                      <a:pt x="322" y="363"/>
                      <a:pt x="44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5"/>
              <p:cNvSpPr/>
              <p:nvPr/>
            </p:nvSpPr>
            <p:spPr>
              <a:xfrm>
                <a:off x="2112150" y="2236275"/>
                <a:ext cx="101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861" extrusionOk="0">
                    <a:moveTo>
                      <a:pt x="397" y="1"/>
                    </a:moveTo>
                    <a:cubicBezTo>
                      <a:pt x="395" y="1"/>
                      <a:pt x="394" y="2"/>
                      <a:pt x="394" y="6"/>
                    </a:cubicBezTo>
                    <a:cubicBezTo>
                      <a:pt x="227" y="256"/>
                      <a:pt x="60" y="554"/>
                      <a:pt x="1" y="852"/>
                    </a:cubicBezTo>
                    <a:cubicBezTo>
                      <a:pt x="1" y="857"/>
                      <a:pt x="7" y="860"/>
                      <a:pt x="13" y="860"/>
                    </a:cubicBezTo>
                    <a:cubicBezTo>
                      <a:pt x="19" y="860"/>
                      <a:pt x="25" y="857"/>
                      <a:pt x="25" y="852"/>
                    </a:cubicBezTo>
                    <a:cubicBezTo>
                      <a:pt x="156" y="566"/>
                      <a:pt x="275" y="292"/>
                      <a:pt x="406" y="6"/>
                    </a:cubicBezTo>
                    <a:cubicBezTo>
                      <a:pt x="406" y="6"/>
                      <a:pt x="400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5"/>
              <p:cNvSpPr/>
              <p:nvPr/>
            </p:nvSpPr>
            <p:spPr>
              <a:xfrm>
                <a:off x="2097900" y="2269700"/>
                <a:ext cx="67500" cy="3527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1411" extrusionOk="0">
                    <a:moveTo>
                      <a:pt x="26" y="0"/>
                    </a:moveTo>
                    <a:cubicBezTo>
                      <a:pt x="8" y="0"/>
                      <a:pt x="1" y="26"/>
                      <a:pt x="11" y="26"/>
                    </a:cubicBezTo>
                    <a:cubicBezTo>
                      <a:pt x="285" y="277"/>
                      <a:pt x="559" y="562"/>
                      <a:pt x="928" y="646"/>
                    </a:cubicBezTo>
                    <a:cubicBezTo>
                      <a:pt x="1571" y="812"/>
                      <a:pt x="2071" y="1110"/>
                      <a:pt x="2666" y="1408"/>
                    </a:cubicBezTo>
                    <a:cubicBezTo>
                      <a:pt x="2671" y="1410"/>
                      <a:pt x="2675" y="1411"/>
                      <a:pt x="2678" y="1411"/>
                    </a:cubicBezTo>
                    <a:cubicBezTo>
                      <a:pt x="2694" y="1411"/>
                      <a:pt x="2700" y="1391"/>
                      <a:pt x="2690" y="1372"/>
                    </a:cubicBezTo>
                    <a:cubicBezTo>
                      <a:pt x="2273" y="1134"/>
                      <a:pt x="1833" y="872"/>
                      <a:pt x="1392" y="717"/>
                    </a:cubicBezTo>
                    <a:cubicBezTo>
                      <a:pt x="1166" y="646"/>
                      <a:pt x="916" y="634"/>
                      <a:pt x="714" y="527"/>
                    </a:cubicBezTo>
                    <a:cubicBezTo>
                      <a:pt x="464" y="407"/>
                      <a:pt x="249" y="169"/>
                      <a:pt x="35" y="3"/>
                    </a:cubicBezTo>
                    <a:cubicBezTo>
                      <a:pt x="32" y="1"/>
                      <a:pt x="28" y="0"/>
                      <a:pt x="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5"/>
              <p:cNvSpPr/>
              <p:nvPr/>
            </p:nvSpPr>
            <p:spPr>
              <a:xfrm>
                <a:off x="2169975" y="2306850"/>
                <a:ext cx="4580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832" h="1101" extrusionOk="0">
                    <a:moveTo>
                      <a:pt x="17" y="0"/>
                    </a:moveTo>
                    <a:cubicBezTo>
                      <a:pt x="5" y="0"/>
                      <a:pt x="1" y="11"/>
                      <a:pt x="9" y="29"/>
                    </a:cubicBezTo>
                    <a:cubicBezTo>
                      <a:pt x="402" y="231"/>
                      <a:pt x="760" y="457"/>
                      <a:pt x="1117" y="719"/>
                    </a:cubicBezTo>
                    <a:cubicBezTo>
                      <a:pt x="1331" y="898"/>
                      <a:pt x="1533" y="1041"/>
                      <a:pt x="1819" y="1100"/>
                    </a:cubicBezTo>
                    <a:cubicBezTo>
                      <a:pt x="1831" y="1100"/>
                      <a:pt x="1831" y="1077"/>
                      <a:pt x="1819" y="1077"/>
                    </a:cubicBezTo>
                    <a:cubicBezTo>
                      <a:pt x="1462" y="957"/>
                      <a:pt x="1224" y="743"/>
                      <a:pt x="926" y="529"/>
                    </a:cubicBezTo>
                    <a:cubicBezTo>
                      <a:pt x="641" y="326"/>
                      <a:pt x="343" y="160"/>
                      <a:pt x="33" y="5"/>
                    </a:cubicBezTo>
                    <a:cubicBezTo>
                      <a:pt x="27" y="2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5"/>
              <p:cNvSpPr/>
              <p:nvPr/>
            </p:nvSpPr>
            <p:spPr>
              <a:xfrm>
                <a:off x="2258000" y="2218725"/>
                <a:ext cx="6325" cy="399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99" extrusionOk="0">
                    <a:moveTo>
                      <a:pt x="203" y="65"/>
                    </a:moveTo>
                    <a:cubicBezTo>
                      <a:pt x="201" y="65"/>
                      <a:pt x="200" y="66"/>
                      <a:pt x="198" y="66"/>
                    </a:cubicBezTo>
                    <a:lnTo>
                      <a:pt x="198" y="66"/>
                    </a:lnTo>
                    <a:cubicBezTo>
                      <a:pt x="200" y="66"/>
                      <a:pt x="201" y="66"/>
                      <a:pt x="203" y="65"/>
                    </a:cubicBezTo>
                    <a:close/>
                    <a:moveTo>
                      <a:pt x="129" y="0"/>
                    </a:moveTo>
                    <a:cubicBezTo>
                      <a:pt x="125" y="0"/>
                      <a:pt x="120" y="6"/>
                      <a:pt x="120" y="6"/>
                    </a:cubicBezTo>
                    <a:cubicBezTo>
                      <a:pt x="120" y="43"/>
                      <a:pt x="125" y="62"/>
                      <a:pt x="146" y="68"/>
                    </a:cubicBezTo>
                    <a:lnTo>
                      <a:pt x="146" y="68"/>
                    </a:lnTo>
                    <a:cubicBezTo>
                      <a:pt x="142" y="47"/>
                      <a:pt x="137" y="26"/>
                      <a:pt x="132" y="6"/>
                    </a:cubicBezTo>
                    <a:cubicBezTo>
                      <a:pt x="132" y="2"/>
                      <a:pt x="130" y="0"/>
                      <a:pt x="129" y="0"/>
                    </a:cubicBezTo>
                    <a:close/>
                    <a:moveTo>
                      <a:pt x="198" y="66"/>
                    </a:moveTo>
                    <a:cubicBezTo>
                      <a:pt x="184" y="68"/>
                      <a:pt x="173" y="69"/>
                      <a:pt x="164" y="69"/>
                    </a:cubicBezTo>
                    <a:cubicBezTo>
                      <a:pt x="157" y="69"/>
                      <a:pt x="151" y="69"/>
                      <a:pt x="146" y="68"/>
                    </a:cubicBezTo>
                    <a:lnTo>
                      <a:pt x="146" y="68"/>
                    </a:lnTo>
                    <a:cubicBezTo>
                      <a:pt x="153" y="95"/>
                      <a:pt x="158" y="123"/>
                      <a:pt x="163" y="151"/>
                    </a:cubicBezTo>
                    <a:lnTo>
                      <a:pt x="163" y="151"/>
                    </a:lnTo>
                    <a:cubicBezTo>
                      <a:pt x="170" y="104"/>
                      <a:pt x="181" y="72"/>
                      <a:pt x="198" y="66"/>
                    </a:cubicBezTo>
                    <a:close/>
                    <a:moveTo>
                      <a:pt x="163" y="151"/>
                    </a:moveTo>
                    <a:cubicBezTo>
                      <a:pt x="140" y="317"/>
                      <a:pt x="168" y="674"/>
                      <a:pt x="168" y="756"/>
                    </a:cubicBezTo>
                    <a:cubicBezTo>
                      <a:pt x="156" y="1030"/>
                      <a:pt x="96" y="1303"/>
                      <a:pt x="1" y="1589"/>
                    </a:cubicBezTo>
                    <a:cubicBezTo>
                      <a:pt x="1" y="1595"/>
                      <a:pt x="7" y="1598"/>
                      <a:pt x="13" y="1598"/>
                    </a:cubicBezTo>
                    <a:cubicBezTo>
                      <a:pt x="19" y="1598"/>
                      <a:pt x="25" y="1595"/>
                      <a:pt x="25" y="1589"/>
                    </a:cubicBezTo>
                    <a:cubicBezTo>
                      <a:pt x="198" y="1124"/>
                      <a:pt x="253" y="630"/>
                      <a:pt x="163" y="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5"/>
              <p:cNvSpPr/>
              <p:nvPr/>
            </p:nvSpPr>
            <p:spPr>
              <a:xfrm>
                <a:off x="2242825" y="2215350"/>
                <a:ext cx="2400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39" extrusionOk="0">
                    <a:moveTo>
                      <a:pt x="10" y="1"/>
                    </a:moveTo>
                    <a:cubicBezTo>
                      <a:pt x="4" y="1"/>
                      <a:pt x="1" y="4"/>
                      <a:pt x="1" y="10"/>
                    </a:cubicBezTo>
                    <a:cubicBezTo>
                      <a:pt x="1" y="176"/>
                      <a:pt x="13" y="367"/>
                      <a:pt x="60" y="534"/>
                    </a:cubicBezTo>
                    <a:cubicBezTo>
                      <a:pt x="60" y="538"/>
                      <a:pt x="61" y="539"/>
                      <a:pt x="63" y="539"/>
                    </a:cubicBezTo>
                    <a:cubicBezTo>
                      <a:pt x="67" y="539"/>
                      <a:pt x="72" y="534"/>
                      <a:pt x="72" y="534"/>
                    </a:cubicBezTo>
                    <a:cubicBezTo>
                      <a:pt x="96" y="367"/>
                      <a:pt x="48" y="176"/>
                      <a:pt x="36" y="10"/>
                    </a:cubicBezTo>
                    <a:cubicBezTo>
                      <a:pt x="24" y="4"/>
                      <a:pt x="15" y="1"/>
                      <a:pt x="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5"/>
              <p:cNvSpPr/>
              <p:nvPr/>
            </p:nvSpPr>
            <p:spPr>
              <a:xfrm>
                <a:off x="2246100" y="2217450"/>
                <a:ext cx="210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84" h="479" extrusionOk="0">
                    <a:moveTo>
                      <a:pt x="8" y="0"/>
                    </a:moveTo>
                    <a:cubicBezTo>
                      <a:pt x="4" y="0"/>
                      <a:pt x="1" y="3"/>
                      <a:pt x="1" y="9"/>
                    </a:cubicBezTo>
                    <a:cubicBezTo>
                      <a:pt x="1" y="164"/>
                      <a:pt x="1" y="342"/>
                      <a:pt x="48" y="473"/>
                    </a:cubicBezTo>
                    <a:cubicBezTo>
                      <a:pt x="48" y="477"/>
                      <a:pt x="50" y="479"/>
                      <a:pt x="51" y="479"/>
                    </a:cubicBezTo>
                    <a:cubicBezTo>
                      <a:pt x="55" y="479"/>
                      <a:pt x="60" y="473"/>
                      <a:pt x="60" y="473"/>
                    </a:cubicBezTo>
                    <a:cubicBezTo>
                      <a:pt x="84" y="331"/>
                      <a:pt x="48" y="164"/>
                      <a:pt x="24" y="9"/>
                    </a:cubicBezTo>
                    <a:cubicBezTo>
                      <a:pt x="18" y="3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5"/>
              <p:cNvSpPr/>
              <p:nvPr/>
            </p:nvSpPr>
            <p:spPr>
              <a:xfrm>
                <a:off x="2249075" y="2216525"/>
                <a:ext cx="1525" cy="112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48" extrusionOk="0">
                    <a:moveTo>
                      <a:pt x="24" y="0"/>
                    </a:moveTo>
                    <a:cubicBezTo>
                      <a:pt x="18" y="0"/>
                      <a:pt x="1" y="14"/>
                      <a:pt x="1" y="22"/>
                    </a:cubicBezTo>
                    <a:cubicBezTo>
                      <a:pt x="1" y="94"/>
                      <a:pt x="24" y="165"/>
                      <a:pt x="24" y="248"/>
                    </a:cubicBezTo>
                    <a:cubicBezTo>
                      <a:pt x="24" y="308"/>
                      <a:pt x="24" y="379"/>
                      <a:pt x="36" y="439"/>
                    </a:cubicBezTo>
                    <a:cubicBezTo>
                      <a:pt x="36" y="445"/>
                      <a:pt x="39" y="448"/>
                      <a:pt x="42" y="448"/>
                    </a:cubicBezTo>
                    <a:cubicBezTo>
                      <a:pt x="45" y="448"/>
                      <a:pt x="48" y="445"/>
                      <a:pt x="48" y="439"/>
                    </a:cubicBezTo>
                    <a:cubicBezTo>
                      <a:pt x="60" y="379"/>
                      <a:pt x="48" y="308"/>
                      <a:pt x="36" y="225"/>
                    </a:cubicBezTo>
                    <a:cubicBezTo>
                      <a:pt x="36" y="153"/>
                      <a:pt x="24" y="82"/>
                      <a:pt x="24" y="10"/>
                    </a:cubicBezTo>
                    <a:cubicBezTo>
                      <a:pt x="28" y="3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5"/>
              <p:cNvSpPr/>
              <p:nvPr/>
            </p:nvSpPr>
            <p:spPr>
              <a:xfrm>
                <a:off x="2253250" y="2215750"/>
                <a:ext cx="24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551" extrusionOk="0">
                    <a:moveTo>
                      <a:pt x="15" y="1"/>
                    </a:moveTo>
                    <a:cubicBezTo>
                      <a:pt x="12" y="1"/>
                      <a:pt x="0" y="9"/>
                      <a:pt x="0" y="18"/>
                    </a:cubicBezTo>
                    <a:cubicBezTo>
                      <a:pt x="36" y="196"/>
                      <a:pt x="36" y="363"/>
                      <a:pt x="36" y="541"/>
                    </a:cubicBezTo>
                    <a:cubicBezTo>
                      <a:pt x="36" y="547"/>
                      <a:pt x="42" y="550"/>
                      <a:pt x="48" y="550"/>
                    </a:cubicBezTo>
                    <a:cubicBezTo>
                      <a:pt x="54" y="550"/>
                      <a:pt x="60" y="547"/>
                      <a:pt x="60" y="541"/>
                    </a:cubicBezTo>
                    <a:cubicBezTo>
                      <a:pt x="96" y="363"/>
                      <a:pt x="60" y="184"/>
                      <a:pt x="12" y="6"/>
                    </a:cubicBezTo>
                    <a:cubicBezTo>
                      <a:pt x="16" y="2"/>
                      <a:pt x="16" y="1"/>
                      <a:pt x="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5"/>
              <p:cNvSpPr/>
              <p:nvPr/>
            </p:nvSpPr>
            <p:spPr>
              <a:xfrm>
                <a:off x="2258900" y="2217375"/>
                <a:ext cx="240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367" extrusionOk="0">
                    <a:moveTo>
                      <a:pt x="1" y="0"/>
                    </a:moveTo>
                    <a:cubicBezTo>
                      <a:pt x="48" y="119"/>
                      <a:pt x="48" y="238"/>
                      <a:pt x="48" y="357"/>
                    </a:cubicBezTo>
                    <a:cubicBezTo>
                      <a:pt x="48" y="363"/>
                      <a:pt x="51" y="366"/>
                      <a:pt x="54" y="366"/>
                    </a:cubicBezTo>
                    <a:cubicBezTo>
                      <a:pt x="57" y="366"/>
                      <a:pt x="60" y="363"/>
                      <a:pt x="60" y="357"/>
                    </a:cubicBezTo>
                    <a:cubicBezTo>
                      <a:pt x="96" y="250"/>
                      <a:pt x="60" y="107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5"/>
              <p:cNvSpPr/>
              <p:nvPr/>
            </p:nvSpPr>
            <p:spPr>
              <a:xfrm>
                <a:off x="2074050" y="2184400"/>
                <a:ext cx="687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733" extrusionOk="0">
                    <a:moveTo>
                      <a:pt x="5" y="1"/>
                    </a:moveTo>
                    <a:cubicBezTo>
                      <a:pt x="4" y="1"/>
                      <a:pt x="1" y="4"/>
                      <a:pt x="1" y="9"/>
                    </a:cubicBezTo>
                    <a:cubicBezTo>
                      <a:pt x="7" y="4"/>
                      <a:pt x="7" y="1"/>
                      <a:pt x="5" y="1"/>
                    </a:cubicBezTo>
                    <a:close/>
                    <a:moveTo>
                      <a:pt x="1" y="9"/>
                    </a:moveTo>
                    <a:cubicBezTo>
                      <a:pt x="132" y="581"/>
                      <a:pt x="191" y="1141"/>
                      <a:pt x="251" y="1724"/>
                    </a:cubicBezTo>
                    <a:cubicBezTo>
                      <a:pt x="251" y="1730"/>
                      <a:pt x="254" y="1733"/>
                      <a:pt x="257" y="1733"/>
                    </a:cubicBezTo>
                    <a:cubicBezTo>
                      <a:pt x="260" y="1733"/>
                      <a:pt x="263" y="1730"/>
                      <a:pt x="263" y="1724"/>
                    </a:cubicBezTo>
                    <a:cubicBezTo>
                      <a:pt x="275" y="1141"/>
                      <a:pt x="179" y="545"/>
                      <a:pt x="1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5"/>
              <p:cNvSpPr/>
              <p:nvPr/>
            </p:nvSpPr>
            <p:spPr>
              <a:xfrm>
                <a:off x="2079125" y="2191775"/>
                <a:ext cx="3875" cy="2732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093" extrusionOk="0">
                    <a:moveTo>
                      <a:pt x="0" y="0"/>
                    </a:moveTo>
                    <a:cubicBezTo>
                      <a:pt x="36" y="357"/>
                      <a:pt x="48" y="727"/>
                      <a:pt x="131" y="1084"/>
                    </a:cubicBezTo>
                    <a:cubicBezTo>
                      <a:pt x="131" y="1090"/>
                      <a:pt x="137" y="1093"/>
                      <a:pt x="143" y="1093"/>
                    </a:cubicBezTo>
                    <a:cubicBezTo>
                      <a:pt x="149" y="1093"/>
                      <a:pt x="155" y="1090"/>
                      <a:pt x="155" y="1084"/>
                    </a:cubicBezTo>
                    <a:cubicBezTo>
                      <a:pt x="119" y="715"/>
                      <a:pt x="48" y="357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5"/>
              <p:cNvSpPr/>
              <p:nvPr/>
            </p:nvSpPr>
            <p:spPr>
              <a:xfrm>
                <a:off x="2080900" y="2192950"/>
                <a:ext cx="300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0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299"/>
                      <a:pt x="48" y="608"/>
                      <a:pt x="108" y="894"/>
                    </a:cubicBezTo>
                    <a:cubicBezTo>
                      <a:pt x="108" y="900"/>
                      <a:pt x="111" y="903"/>
                      <a:pt x="114" y="903"/>
                    </a:cubicBezTo>
                    <a:cubicBezTo>
                      <a:pt x="117" y="903"/>
                      <a:pt x="120" y="900"/>
                      <a:pt x="120" y="894"/>
                    </a:cubicBezTo>
                    <a:cubicBezTo>
                      <a:pt x="120" y="596"/>
                      <a:pt x="84" y="275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5"/>
              <p:cNvSpPr/>
              <p:nvPr/>
            </p:nvSpPr>
            <p:spPr>
              <a:xfrm>
                <a:off x="2085975" y="2196825"/>
                <a:ext cx="150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60" h="760" extrusionOk="0">
                    <a:moveTo>
                      <a:pt x="0" y="1"/>
                    </a:moveTo>
                    <a:cubicBezTo>
                      <a:pt x="12" y="263"/>
                      <a:pt x="12" y="501"/>
                      <a:pt x="36" y="751"/>
                    </a:cubicBezTo>
                    <a:cubicBezTo>
                      <a:pt x="36" y="757"/>
                      <a:pt x="42" y="760"/>
                      <a:pt x="48" y="760"/>
                    </a:cubicBezTo>
                    <a:cubicBezTo>
                      <a:pt x="54" y="760"/>
                      <a:pt x="60" y="757"/>
                      <a:pt x="60" y="751"/>
                    </a:cubicBezTo>
                    <a:cubicBezTo>
                      <a:pt x="60" y="501"/>
                      <a:pt x="36" y="263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5"/>
              <p:cNvSpPr/>
              <p:nvPr/>
            </p:nvSpPr>
            <p:spPr>
              <a:xfrm>
                <a:off x="2171700" y="2227550"/>
                <a:ext cx="15925" cy="4185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1674" extrusionOk="0">
                    <a:moveTo>
                      <a:pt x="636" y="1"/>
                    </a:moveTo>
                    <a:cubicBezTo>
                      <a:pt x="634" y="1"/>
                      <a:pt x="631" y="4"/>
                      <a:pt x="631" y="10"/>
                    </a:cubicBezTo>
                    <a:cubicBezTo>
                      <a:pt x="637" y="4"/>
                      <a:pt x="637" y="1"/>
                      <a:pt x="636" y="1"/>
                    </a:cubicBezTo>
                    <a:close/>
                    <a:moveTo>
                      <a:pt x="631" y="10"/>
                    </a:moveTo>
                    <a:lnTo>
                      <a:pt x="631" y="10"/>
                    </a:lnTo>
                    <a:cubicBezTo>
                      <a:pt x="500" y="581"/>
                      <a:pt x="0" y="1070"/>
                      <a:pt x="12" y="1665"/>
                    </a:cubicBezTo>
                    <a:cubicBezTo>
                      <a:pt x="12" y="1671"/>
                      <a:pt x="18" y="1674"/>
                      <a:pt x="24" y="1674"/>
                    </a:cubicBezTo>
                    <a:cubicBezTo>
                      <a:pt x="30" y="1674"/>
                      <a:pt x="36" y="1671"/>
                      <a:pt x="36" y="1665"/>
                    </a:cubicBezTo>
                    <a:cubicBezTo>
                      <a:pt x="107" y="1070"/>
                      <a:pt x="536" y="605"/>
                      <a:pt x="631" y="1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5"/>
              <p:cNvSpPr/>
              <p:nvPr/>
            </p:nvSpPr>
            <p:spPr>
              <a:xfrm>
                <a:off x="2165725" y="2235225"/>
                <a:ext cx="23550" cy="54175"/>
              </a:xfrm>
              <a:custGeom>
                <a:avLst/>
                <a:gdLst/>
                <a:ahLst/>
                <a:cxnLst/>
                <a:rect l="l" t="t" r="r" b="b"/>
                <a:pathLst>
                  <a:path w="942" h="2167" extrusionOk="0">
                    <a:moveTo>
                      <a:pt x="930" y="1"/>
                    </a:moveTo>
                    <a:cubicBezTo>
                      <a:pt x="584" y="608"/>
                      <a:pt x="1" y="1417"/>
                      <a:pt x="203" y="2156"/>
                    </a:cubicBezTo>
                    <a:cubicBezTo>
                      <a:pt x="203" y="2164"/>
                      <a:pt x="205" y="2166"/>
                      <a:pt x="206" y="2166"/>
                    </a:cubicBezTo>
                    <a:cubicBezTo>
                      <a:pt x="210" y="2166"/>
                      <a:pt x="215" y="2156"/>
                      <a:pt x="215" y="2156"/>
                    </a:cubicBezTo>
                    <a:cubicBezTo>
                      <a:pt x="108" y="1382"/>
                      <a:pt x="620" y="691"/>
                      <a:pt x="941" y="12"/>
                    </a:cubicBezTo>
                    <a:cubicBezTo>
                      <a:pt x="941" y="1"/>
                      <a:pt x="930" y="1"/>
                      <a:pt x="9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5"/>
              <p:cNvSpPr/>
              <p:nvPr/>
            </p:nvSpPr>
            <p:spPr>
              <a:xfrm>
                <a:off x="2193200" y="2247375"/>
                <a:ext cx="45175" cy="1407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563" extrusionOk="0">
                    <a:moveTo>
                      <a:pt x="5" y="0"/>
                    </a:moveTo>
                    <a:cubicBezTo>
                      <a:pt x="1" y="0"/>
                      <a:pt x="11" y="27"/>
                      <a:pt x="21" y="27"/>
                    </a:cubicBezTo>
                    <a:cubicBezTo>
                      <a:pt x="259" y="27"/>
                      <a:pt x="533" y="27"/>
                      <a:pt x="735" y="181"/>
                    </a:cubicBezTo>
                    <a:cubicBezTo>
                      <a:pt x="831" y="265"/>
                      <a:pt x="855" y="384"/>
                      <a:pt x="962" y="443"/>
                    </a:cubicBezTo>
                    <a:cubicBezTo>
                      <a:pt x="1188" y="562"/>
                      <a:pt x="1533" y="538"/>
                      <a:pt x="1795" y="562"/>
                    </a:cubicBezTo>
                    <a:cubicBezTo>
                      <a:pt x="1807" y="562"/>
                      <a:pt x="1807" y="538"/>
                      <a:pt x="1795" y="538"/>
                    </a:cubicBezTo>
                    <a:cubicBezTo>
                      <a:pt x="1581" y="515"/>
                      <a:pt x="1366" y="527"/>
                      <a:pt x="1152" y="467"/>
                    </a:cubicBezTo>
                    <a:cubicBezTo>
                      <a:pt x="974" y="408"/>
                      <a:pt x="890" y="277"/>
                      <a:pt x="735" y="169"/>
                    </a:cubicBezTo>
                    <a:cubicBezTo>
                      <a:pt x="533" y="3"/>
                      <a:pt x="259" y="3"/>
                      <a:pt x="9" y="3"/>
                    </a:cubicBezTo>
                    <a:cubicBezTo>
                      <a:pt x="7" y="1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5"/>
              <p:cNvSpPr/>
              <p:nvPr/>
            </p:nvSpPr>
            <p:spPr>
              <a:xfrm>
                <a:off x="2193525" y="2248500"/>
                <a:ext cx="44575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783" h="577" extrusionOk="0">
                    <a:moveTo>
                      <a:pt x="167" y="1"/>
                    </a:moveTo>
                    <a:cubicBezTo>
                      <a:pt x="118" y="1"/>
                      <a:pt x="69" y="3"/>
                      <a:pt x="20" y="5"/>
                    </a:cubicBezTo>
                    <a:cubicBezTo>
                      <a:pt x="1" y="5"/>
                      <a:pt x="5" y="36"/>
                      <a:pt x="13" y="36"/>
                    </a:cubicBezTo>
                    <a:cubicBezTo>
                      <a:pt x="15" y="36"/>
                      <a:pt x="18" y="34"/>
                      <a:pt x="20" y="29"/>
                    </a:cubicBezTo>
                    <a:cubicBezTo>
                      <a:pt x="39" y="28"/>
                      <a:pt x="57" y="28"/>
                      <a:pt x="74" y="28"/>
                    </a:cubicBezTo>
                    <a:cubicBezTo>
                      <a:pt x="368" y="28"/>
                      <a:pt x="498" y="123"/>
                      <a:pt x="734" y="303"/>
                    </a:cubicBezTo>
                    <a:cubicBezTo>
                      <a:pt x="830" y="374"/>
                      <a:pt x="865" y="422"/>
                      <a:pt x="972" y="470"/>
                    </a:cubicBezTo>
                    <a:cubicBezTo>
                      <a:pt x="1211" y="577"/>
                      <a:pt x="1496" y="529"/>
                      <a:pt x="1746" y="577"/>
                    </a:cubicBezTo>
                    <a:cubicBezTo>
                      <a:pt x="1770" y="577"/>
                      <a:pt x="1782" y="553"/>
                      <a:pt x="1770" y="553"/>
                    </a:cubicBezTo>
                    <a:cubicBezTo>
                      <a:pt x="1651" y="529"/>
                      <a:pt x="1520" y="529"/>
                      <a:pt x="1389" y="517"/>
                    </a:cubicBezTo>
                    <a:cubicBezTo>
                      <a:pt x="1246" y="493"/>
                      <a:pt x="1080" y="493"/>
                      <a:pt x="949" y="422"/>
                    </a:cubicBezTo>
                    <a:cubicBezTo>
                      <a:pt x="830" y="363"/>
                      <a:pt x="758" y="243"/>
                      <a:pt x="651" y="148"/>
                    </a:cubicBezTo>
                    <a:cubicBezTo>
                      <a:pt x="511" y="27"/>
                      <a:pt x="342" y="1"/>
                      <a:pt x="1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5"/>
              <p:cNvSpPr/>
              <p:nvPr/>
            </p:nvSpPr>
            <p:spPr>
              <a:xfrm>
                <a:off x="2238950" y="2254100"/>
                <a:ext cx="21175" cy="64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258" extrusionOk="0">
                    <a:moveTo>
                      <a:pt x="707" y="1"/>
                    </a:moveTo>
                    <a:cubicBezTo>
                      <a:pt x="449" y="1"/>
                      <a:pt x="198" y="102"/>
                      <a:pt x="1" y="258"/>
                    </a:cubicBezTo>
                    <a:cubicBezTo>
                      <a:pt x="263" y="91"/>
                      <a:pt x="525" y="31"/>
                      <a:pt x="822" y="31"/>
                    </a:cubicBezTo>
                    <a:cubicBezTo>
                      <a:pt x="846" y="31"/>
                      <a:pt x="846" y="8"/>
                      <a:pt x="822" y="8"/>
                    </a:cubicBezTo>
                    <a:cubicBezTo>
                      <a:pt x="784" y="3"/>
                      <a:pt x="745" y="1"/>
                      <a:pt x="7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5"/>
              <p:cNvSpPr/>
              <p:nvPr/>
            </p:nvSpPr>
            <p:spPr>
              <a:xfrm>
                <a:off x="2241125" y="2256450"/>
                <a:ext cx="1750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229" extrusionOk="0">
                    <a:moveTo>
                      <a:pt x="518" y="0"/>
                    </a:moveTo>
                    <a:cubicBezTo>
                      <a:pt x="330" y="0"/>
                      <a:pt x="110" y="74"/>
                      <a:pt x="9" y="211"/>
                    </a:cubicBezTo>
                    <a:cubicBezTo>
                      <a:pt x="1" y="220"/>
                      <a:pt x="4" y="228"/>
                      <a:pt x="11" y="228"/>
                    </a:cubicBezTo>
                    <a:cubicBezTo>
                      <a:pt x="14" y="228"/>
                      <a:pt x="17" y="227"/>
                      <a:pt x="21" y="223"/>
                    </a:cubicBezTo>
                    <a:cubicBezTo>
                      <a:pt x="128" y="164"/>
                      <a:pt x="211" y="92"/>
                      <a:pt x="342" y="56"/>
                    </a:cubicBezTo>
                    <a:cubicBezTo>
                      <a:pt x="462" y="33"/>
                      <a:pt x="557" y="33"/>
                      <a:pt x="676" y="33"/>
                    </a:cubicBezTo>
                    <a:cubicBezTo>
                      <a:pt x="700" y="33"/>
                      <a:pt x="700" y="21"/>
                      <a:pt x="676" y="21"/>
                    </a:cubicBezTo>
                    <a:cubicBezTo>
                      <a:pt x="629" y="7"/>
                      <a:pt x="575" y="0"/>
                      <a:pt x="5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5"/>
              <p:cNvSpPr/>
              <p:nvPr/>
            </p:nvSpPr>
            <p:spPr>
              <a:xfrm>
                <a:off x="2235675" y="2265950"/>
                <a:ext cx="8375" cy="240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963" extrusionOk="0">
                    <a:moveTo>
                      <a:pt x="141" y="1"/>
                    </a:moveTo>
                    <a:cubicBezTo>
                      <a:pt x="138" y="1"/>
                      <a:pt x="132" y="4"/>
                      <a:pt x="132" y="10"/>
                    </a:cubicBezTo>
                    <a:cubicBezTo>
                      <a:pt x="144" y="4"/>
                      <a:pt x="144" y="1"/>
                      <a:pt x="141" y="1"/>
                    </a:cubicBezTo>
                    <a:close/>
                    <a:moveTo>
                      <a:pt x="132" y="10"/>
                    </a:moveTo>
                    <a:lnTo>
                      <a:pt x="132" y="10"/>
                    </a:lnTo>
                    <a:cubicBezTo>
                      <a:pt x="179" y="272"/>
                      <a:pt x="1" y="796"/>
                      <a:pt x="322" y="962"/>
                    </a:cubicBezTo>
                    <a:cubicBezTo>
                      <a:pt x="322" y="962"/>
                      <a:pt x="334" y="962"/>
                      <a:pt x="334" y="938"/>
                    </a:cubicBezTo>
                    <a:cubicBezTo>
                      <a:pt x="48" y="665"/>
                      <a:pt x="239" y="331"/>
                      <a:pt x="132" y="1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5"/>
              <p:cNvSpPr/>
              <p:nvPr/>
            </p:nvSpPr>
            <p:spPr>
              <a:xfrm>
                <a:off x="2240750" y="2275575"/>
                <a:ext cx="5375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587" extrusionOk="0">
                    <a:moveTo>
                      <a:pt x="9" y="0"/>
                    </a:moveTo>
                    <a:cubicBezTo>
                      <a:pt x="6" y="0"/>
                      <a:pt x="0" y="6"/>
                      <a:pt x="0" y="6"/>
                    </a:cubicBezTo>
                    <a:cubicBezTo>
                      <a:pt x="12" y="208"/>
                      <a:pt x="96" y="423"/>
                      <a:pt x="215" y="577"/>
                    </a:cubicBezTo>
                    <a:cubicBezTo>
                      <a:pt x="119" y="399"/>
                      <a:pt x="72" y="208"/>
                      <a:pt x="12" y="6"/>
                    </a:cubicBezTo>
                    <a:cubicBezTo>
                      <a:pt x="12" y="2"/>
                      <a:pt x="11" y="0"/>
                      <a:pt x="9" y="0"/>
                    </a:cubicBezTo>
                    <a:close/>
                    <a:moveTo>
                      <a:pt x="215" y="577"/>
                    </a:moveTo>
                    <a:lnTo>
                      <a:pt x="215" y="577"/>
                    </a:lnTo>
                    <a:cubicBezTo>
                      <a:pt x="209" y="583"/>
                      <a:pt x="209" y="586"/>
                      <a:pt x="210" y="586"/>
                    </a:cubicBezTo>
                    <a:cubicBezTo>
                      <a:pt x="212" y="586"/>
                      <a:pt x="215" y="583"/>
                      <a:pt x="215" y="57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5"/>
              <p:cNvSpPr/>
              <p:nvPr/>
            </p:nvSpPr>
            <p:spPr>
              <a:xfrm>
                <a:off x="2186275" y="2286800"/>
                <a:ext cx="11625" cy="27250"/>
              </a:xfrm>
              <a:custGeom>
                <a:avLst/>
                <a:gdLst/>
                <a:ahLst/>
                <a:cxnLst/>
                <a:rect l="l" t="t" r="r" b="b"/>
                <a:pathLst>
                  <a:path w="465" h="1090" extrusionOk="0">
                    <a:moveTo>
                      <a:pt x="422" y="0"/>
                    </a:moveTo>
                    <a:cubicBezTo>
                      <a:pt x="420" y="0"/>
                      <a:pt x="417" y="3"/>
                      <a:pt x="417" y="9"/>
                    </a:cubicBezTo>
                    <a:cubicBezTo>
                      <a:pt x="423" y="3"/>
                      <a:pt x="423" y="0"/>
                      <a:pt x="422" y="0"/>
                    </a:cubicBezTo>
                    <a:close/>
                    <a:moveTo>
                      <a:pt x="417" y="9"/>
                    </a:moveTo>
                    <a:lnTo>
                      <a:pt x="417" y="9"/>
                    </a:lnTo>
                    <a:cubicBezTo>
                      <a:pt x="453" y="271"/>
                      <a:pt x="227" y="414"/>
                      <a:pt x="108" y="616"/>
                    </a:cubicBezTo>
                    <a:cubicBezTo>
                      <a:pt x="12" y="771"/>
                      <a:pt x="0" y="914"/>
                      <a:pt x="0" y="1081"/>
                    </a:cubicBezTo>
                    <a:cubicBezTo>
                      <a:pt x="0" y="1087"/>
                      <a:pt x="6" y="1090"/>
                      <a:pt x="12" y="1090"/>
                    </a:cubicBezTo>
                    <a:cubicBezTo>
                      <a:pt x="18" y="1090"/>
                      <a:pt x="24" y="1087"/>
                      <a:pt x="24" y="1081"/>
                    </a:cubicBezTo>
                    <a:cubicBezTo>
                      <a:pt x="12" y="747"/>
                      <a:pt x="179" y="569"/>
                      <a:pt x="358" y="319"/>
                    </a:cubicBezTo>
                    <a:cubicBezTo>
                      <a:pt x="417" y="212"/>
                      <a:pt x="465" y="128"/>
                      <a:pt x="417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5"/>
              <p:cNvSpPr/>
              <p:nvPr/>
            </p:nvSpPr>
            <p:spPr>
              <a:xfrm>
                <a:off x="2187175" y="2305475"/>
                <a:ext cx="3000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369" extrusionOk="0">
                    <a:moveTo>
                      <a:pt x="119" y="0"/>
                    </a:moveTo>
                    <a:lnTo>
                      <a:pt x="119" y="0"/>
                    </a:lnTo>
                    <a:cubicBezTo>
                      <a:pt x="72" y="119"/>
                      <a:pt x="24" y="239"/>
                      <a:pt x="0" y="358"/>
                    </a:cubicBezTo>
                    <a:cubicBezTo>
                      <a:pt x="0" y="358"/>
                      <a:pt x="5" y="368"/>
                      <a:pt x="9" y="368"/>
                    </a:cubicBezTo>
                    <a:cubicBezTo>
                      <a:pt x="11" y="368"/>
                      <a:pt x="12" y="366"/>
                      <a:pt x="12" y="358"/>
                    </a:cubicBezTo>
                    <a:cubicBezTo>
                      <a:pt x="60" y="262"/>
                      <a:pt x="83" y="143"/>
                      <a:pt x="1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5"/>
              <p:cNvSpPr/>
              <p:nvPr/>
            </p:nvSpPr>
            <p:spPr>
              <a:xfrm>
                <a:off x="2188950" y="2293900"/>
                <a:ext cx="8075" cy="11600"/>
              </a:xfrm>
              <a:custGeom>
                <a:avLst/>
                <a:gdLst/>
                <a:ahLst/>
                <a:cxnLst/>
                <a:rect l="l" t="t" r="r" b="b"/>
                <a:pathLst>
                  <a:path w="323" h="464" extrusionOk="0">
                    <a:moveTo>
                      <a:pt x="319" y="0"/>
                    </a:moveTo>
                    <a:cubicBezTo>
                      <a:pt x="317" y="0"/>
                      <a:pt x="314" y="3"/>
                      <a:pt x="310" y="11"/>
                    </a:cubicBezTo>
                    <a:cubicBezTo>
                      <a:pt x="203" y="154"/>
                      <a:pt x="120" y="309"/>
                      <a:pt x="1" y="463"/>
                    </a:cubicBezTo>
                    <a:cubicBezTo>
                      <a:pt x="120" y="332"/>
                      <a:pt x="239" y="166"/>
                      <a:pt x="322" y="11"/>
                    </a:cubicBezTo>
                    <a:cubicBezTo>
                      <a:pt x="322" y="11"/>
                      <a:pt x="322" y="0"/>
                      <a:pt x="3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5"/>
              <p:cNvSpPr/>
              <p:nvPr/>
            </p:nvSpPr>
            <p:spPr>
              <a:xfrm>
                <a:off x="2123775" y="2161700"/>
                <a:ext cx="8650" cy="117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1" extrusionOk="0">
                    <a:moveTo>
                      <a:pt x="345" y="1"/>
                    </a:moveTo>
                    <a:lnTo>
                      <a:pt x="345" y="1"/>
                    </a:lnTo>
                    <a:cubicBezTo>
                      <a:pt x="191" y="96"/>
                      <a:pt x="48" y="275"/>
                      <a:pt x="0" y="453"/>
                    </a:cubicBezTo>
                    <a:cubicBezTo>
                      <a:pt x="0" y="465"/>
                      <a:pt x="3" y="471"/>
                      <a:pt x="6" y="471"/>
                    </a:cubicBezTo>
                    <a:cubicBezTo>
                      <a:pt x="9" y="471"/>
                      <a:pt x="12" y="465"/>
                      <a:pt x="12" y="453"/>
                    </a:cubicBezTo>
                    <a:cubicBezTo>
                      <a:pt x="60" y="370"/>
                      <a:pt x="107" y="275"/>
                      <a:pt x="167" y="191"/>
                    </a:cubicBezTo>
                    <a:cubicBezTo>
                      <a:pt x="214" y="132"/>
                      <a:pt x="286" y="60"/>
                      <a:pt x="3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5"/>
              <p:cNvSpPr/>
              <p:nvPr/>
            </p:nvSpPr>
            <p:spPr>
              <a:xfrm>
                <a:off x="2126450" y="2161700"/>
                <a:ext cx="9250" cy="142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70" extrusionOk="0">
                    <a:moveTo>
                      <a:pt x="369" y="1"/>
                    </a:moveTo>
                    <a:lnTo>
                      <a:pt x="369" y="1"/>
                    </a:lnTo>
                    <a:cubicBezTo>
                      <a:pt x="179" y="120"/>
                      <a:pt x="12" y="322"/>
                      <a:pt x="0" y="560"/>
                    </a:cubicBezTo>
                    <a:cubicBezTo>
                      <a:pt x="0" y="566"/>
                      <a:pt x="3" y="569"/>
                      <a:pt x="6" y="569"/>
                    </a:cubicBezTo>
                    <a:cubicBezTo>
                      <a:pt x="9" y="569"/>
                      <a:pt x="12" y="566"/>
                      <a:pt x="12" y="560"/>
                    </a:cubicBezTo>
                    <a:cubicBezTo>
                      <a:pt x="84" y="322"/>
                      <a:pt x="179" y="144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5"/>
              <p:cNvSpPr/>
              <p:nvPr/>
            </p:nvSpPr>
            <p:spPr>
              <a:xfrm>
                <a:off x="2129125" y="2162300"/>
                <a:ext cx="89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577" extrusionOk="0">
                    <a:moveTo>
                      <a:pt x="358" y="1"/>
                    </a:moveTo>
                    <a:lnTo>
                      <a:pt x="358" y="1"/>
                    </a:lnTo>
                    <a:cubicBezTo>
                      <a:pt x="274" y="96"/>
                      <a:pt x="215" y="179"/>
                      <a:pt x="155" y="274"/>
                    </a:cubicBezTo>
                    <a:cubicBezTo>
                      <a:pt x="131" y="310"/>
                      <a:pt x="96" y="370"/>
                      <a:pt x="72" y="417"/>
                    </a:cubicBezTo>
                    <a:cubicBezTo>
                      <a:pt x="63" y="444"/>
                      <a:pt x="47" y="457"/>
                      <a:pt x="35" y="473"/>
                    </a:cubicBezTo>
                    <a:lnTo>
                      <a:pt x="35" y="473"/>
                    </a:lnTo>
                    <a:cubicBezTo>
                      <a:pt x="34" y="472"/>
                      <a:pt x="34" y="471"/>
                      <a:pt x="33" y="471"/>
                    </a:cubicBezTo>
                    <a:cubicBezTo>
                      <a:pt x="31" y="471"/>
                      <a:pt x="28" y="473"/>
                      <a:pt x="24" y="477"/>
                    </a:cubicBezTo>
                    <a:cubicBezTo>
                      <a:pt x="12" y="512"/>
                      <a:pt x="0" y="536"/>
                      <a:pt x="0" y="548"/>
                    </a:cubicBezTo>
                    <a:cubicBezTo>
                      <a:pt x="0" y="566"/>
                      <a:pt x="7" y="577"/>
                      <a:pt x="10" y="577"/>
                    </a:cubicBezTo>
                    <a:cubicBezTo>
                      <a:pt x="11" y="577"/>
                      <a:pt x="12" y="575"/>
                      <a:pt x="12" y="572"/>
                    </a:cubicBezTo>
                    <a:cubicBezTo>
                      <a:pt x="119" y="393"/>
                      <a:pt x="239" y="191"/>
                      <a:pt x="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5"/>
              <p:cNvSpPr/>
              <p:nvPr/>
            </p:nvSpPr>
            <p:spPr>
              <a:xfrm>
                <a:off x="2133600" y="2165450"/>
                <a:ext cx="77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47" extrusionOk="0">
                    <a:moveTo>
                      <a:pt x="300" y="1"/>
                    </a:moveTo>
                    <a:cubicBezTo>
                      <a:pt x="299" y="1"/>
                      <a:pt x="298" y="2"/>
                      <a:pt x="298" y="5"/>
                    </a:cubicBezTo>
                    <a:cubicBezTo>
                      <a:pt x="191" y="148"/>
                      <a:pt x="71" y="279"/>
                      <a:pt x="0" y="422"/>
                    </a:cubicBezTo>
                    <a:cubicBezTo>
                      <a:pt x="0" y="446"/>
                      <a:pt x="12" y="446"/>
                      <a:pt x="12" y="446"/>
                    </a:cubicBezTo>
                    <a:cubicBezTo>
                      <a:pt x="131" y="327"/>
                      <a:pt x="214" y="172"/>
                      <a:pt x="310" y="29"/>
                    </a:cubicBezTo>
                    <a:cubicBezTo>
                      <a:pt x="310" y="12"/>
                      <a:pt x="303" y="1"/>
                      <a:pt x="3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5"/>
              <p:cNvSpPr/>
              <p:nvPr/>
            </p:nvSpPr>
            <p:spPr>
              <a:xfrm>
                <a:off x="2137450" y="2169150"/>
                <a:ext cx="6875" cy="81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327" extrusionOk="0">
                    <a:moveTo>
                      <a:pt x="275" y="0"/>
                    </a:moveTo>
                    <a:lnTo>
                      <a:pt x="275" y="0"/>
                    </a:lnTo>
                    <a:cubicBezTo>
                      <a:pt x="227" y="36"/>
                      <a:pt x="179" y="96"/>
                      <a:pt x="120" y="155"/>
                    </a:cubicBezTo>
                    <a:cubicBezTo>
                      <a:pt x="72" y="203"/>
                      <a:pt x="37" y="262"/>
                      <a:pt x="1" y="310"/>
                    </a:cubicBezTo>
                    <a:cubicBezTo>
                      <a:pt x="1" y="318"/>
                      <a:pt x="13" y="327"/>
                      <a:pt x="20" y="327"/>
                    </a:cubicBezTo>
                    <a:cubicBezTo>
                      <a:pt x="23" y="327"/>
                      <a:pt x="25" y="325"/>
                      <a:pt x="25" y="322"/>
                    </a:cubicBezTo>
                    <a:cubicBezTo>
                      <a:pt x="72" y="274"/>
                      <a:pt x="108" y="203"/>
                      <a:pt x="156" y="155"/>
                    </a:cubicBezTo>
                    <a:cubicBezTo>
                      <a:pt x="215" y="119"/>
                      <a:pt x="263" y="72"/>
                      <a:pt x="2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5"/>
              <p:cNvSpPr/>
              <p:nvPr/>
            </p:nvSpPr>
            <p:spPr>
              <a:xfrm>
                <a:off x="2131300" y="2172575"/>
                <a:ext cx="15700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628" h="655" extrusionOk="0">
                    <a:moveTo>
                      <a:pt x="601" y="1"/>
                    </a:moveTo>
                    <a:cubicBezTo>
                      <a:pt x="596" y="1"/>
                      <a:pt x="592" y="2"/>
                      <a:pt x="592" y="6"/>
                    </a:cubicBezTo>
                    <a:cubicBezTo>
                      <a:pt x="437" y="256"/>
                      <a:pt x="247" y="459"/>
                      <a:pt x="9" y="637"/>
                    </a:cubicBezTo>
                    <a:cubicBezTo>
                      <a:pt x="0" y="646"/>
                      <a:pt x="4" y="654"/>
                      <a:pt x="15" y="654"/>
                    </a:cubicBezTo>
                    <a:cubicBezTo>
                      <a:pt x="20" y="654"/>
                      <a:pt x="25" y="653"/>
                      <a:pt x="32" y="649"/>
                    </a:cubicBezTo>
                    <a:cubicBezTo>
                      <a:pt x="283" y="518"/>
                      <a:pt x="509" y="280"/>
                      <a:pt x="628" y="6"/>
                    </a:cubicBezTo>
                    <a:cubicBezTo>
                      <a:pt x="628" y="6"/>
                      <a:pt x="612" y="1"/>
                      <a:pt x="6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5"/>
              <p:cNvSpPr/>
              <p:nvPr/>
            </p:nvSpPr>
            <p:spPr>
              <a:xfrm>
                <a:off x="2141625" y="2268600"/>
                <a:ext cx="6275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874" extrusionOk="0">
                    <a:moveTo>
                      <a:pt x="241" y="1"/>
                    </a:moveTo>
                    <a:cubicBezTo>
                      <a:pt x="240" y="1"/>
                      <a:pt x="239" y="4"/>
                      <a:pt x="239" y="11"/>
                    </a:cubicBezTo>
                    <a:cubicBezTo>
                      <a:pt x="120" y="273"/>
                      <a:pt x="48" y="571"/>
                      <a:pt x="0" y="856"/>
                    </a:cubicBezTo>
                    <a:cubicBezTo>
                      <a:pt x="0" y="865"/>
                      <a:pt x="18" y="873"/>
                      <a:pt x="29" y="873"/>
                    </a:cubicBezTo>
                    <a:cubicBezTo>
                      <a:pt x="33" y="873"/>
                      <a:pt x="36" y="872"/>
                      <a:pt x="36" y="868"/>
                    </a:cubicBezTo>
                    <a:cubicBezTo>
                      <a:pt x="96" y="582"/>
                      <a:pt x="167" y="309"/>
                      <a:pt x="251" y="23"/>
                    </a:cubicBezTo>
                    <a:cubicBezTo>
                      <a:pt x="251" y="15"/>
                      <a:pt x="245" y="1"/>
                      <a:pt x="2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5"/>
              <p:cNvSpPr/>
              <p:nvPr/>
            </p:nvSpPr>
            <p:spPr>
              <a:xfrm>
                <a:off x="2144900" y="2269450"/>
                <a:ext cx="59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239" h="891" extrusionOk="0">
                    <a:moveTo>
                      <a:pt x="239" y="1"/>
                    </a:moveTo>
                    <a:lnTo>
                      <a:pt x="239" y="1"/>
                    </a:lnTo>
                    <a:cubicBezTo>
                      <a:pt x="155" y="287"/>
                      <a:pt x="36" y="584"/>
                      <a:pt x="0" y="882"/>
                    </a:cubicBezTo>
                    <a:cubicBezTo>
                      <a:pt x="0" y="888"/>
                      <a:pt x="6" y="891"/>
                      <a:pt x="12" y="891"/>
                    </a:cubicBezTo>
                    <a:cubicBezTo>
                      <a:pt x="18" y="891"/>
                      <a:pt x="24" y="888"/>
                      <a:pt x="24" y="882"/>
                    </a:cubicBezTo>
                    <a:cubicBezTo>
                      <a:pt x="120" y="596"/>
                      <a:pt x="167" y="298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5"/>
              <p:cNvSpPr/>
              <p:nvPr/>
            </p:nvSpPr>
            <p:spPr>
              <a:xfrm>
                <a:off x="2150550" y="2270425"/>
                <a:ext cx="5375" cy="2075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830" extrusionOk="0">
                    <a:moveTo>
                      <a:pt x="188" y="0"/>
                    </a:moveTo>
                    <a:cubicBezTo>
                      <a:pt x="182" y="0"/>
                      <a:pt x="179" y="3"/>
                      <a:pt x="179" y="9"/>
                    </a:cubicBezTo>
                    <a:lnTo>
                      <a:pt x="1" y="807"/>
                    </a:lnTo>
                    <a:cubicBezTo>
                      <a:pt x="1" y="820"/>
                      <a:pt x="11" y="830"/>
                      <a:pt x="21" y="830"/>
                    </a:cubicBezTo>
                    <a:cubicBezTo>
                      <a:pt x="29" y="830"/>
                      <a:pt x="36" y="823"/>
                      <a:pt x="36" y="807"/>
                    </a:cubicBezTo>
                    <a:lnTo>
                      <a:pt x="215" y="9"/>
                    </a:lnTo>
                    <a:cubicBezTo>
                      <a:pt x="203" y="3"/>
                      <a:pt x="194" y="0"/>
                      <a:pt x="1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5"/>
              <p:cNvSpPr/>
              <p:nvPr/>
            </p:nvSpPr>
            <p:spPr>
              <a:xfrm>
                <a:off x="2156800" y="2275400"/>
                <a:ext cx="6575" cy="219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879" extrusionOk="0">
                    <a:moveTo>
                      <a:pt x="108" y="1"/>
                    </a:moveTo>
                    <a:lnTo>
                      <a:pt x="108" y="13"/>
                    </a:lnTo>
                    <a:cubicBezTo>
                      <a:pt x="263" y="72"/>
                      <a:pt x="13" y="727"/>
                      <a:pt x="1" y="870"/>
                    </a:cubicBezTo>
                    <a:cubicBezTo>
                      <a:pt x="1" y="876"/>
                      <a:pt x="4" y="879"/>
                      <a:pt x="7" y="879"/>
                    </a:cubicBezTo>
                    <a:cubicBezTo>
                      <a:pt x="10" y="879"/>
                      <a:pt x="13" y="876"/>
                      <a:pt x="13" y="870"/>
                    </a:cubicBezTo>
                    <a:cubicBezTo>
                      <a:pt x="96" y="656"/>
                      <a:pt x="155" y="394"/>
                      <a:pt x="179" y="168"/>
                    </a:cubicBezTo>
                    <a:cubicBezTo>
                      <a:pt x="179" y="96"/>
                      <a:pt x="179" y="13"/>
                      <a:pt x="1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63" name="Google Shape;4863;p5"/>
          <p:cNvGrpSpPr/>
          <p:nvPr/>
        </p:nvGrpSpPr>
        <p:grpSpPr>
          <a:xfrm flipH="1">
            <a:off x="-1000537" y="-1326997"/>
            <a:ext cx="2440976" cy="2530142"/>
            <a:chOff x="7248951" y="-911972"/>
            <a:chExt cx="2417765" cy="2530142"/>
          </a:xfrm>
        </p:grpSpPr>
        <p:grpSp>
          <p:nvGrpSpPr>
            <p:cNvPr id="4864" name="Google Shape;4864;p5"/>
            <p:cNvGrpSpPr/>
            <p:nvPr/>
          </p:nvGrpSpPr>
          <p:grpSpPr>
            <a:xfrm rot="-6899375">
              <a:off x="7908836" y="-637785"/>
              <a:ext cx="632425" cy="1859063"/>
              <a:chOff x="1370400" y="2037575"/>
              <a:chExt cx="286725" cy="842850"/>
            </a:xfrm>
          </p:grpSpPr>
          <p:sp>
            <p:nvSpPr>
              <p:cNvPr id="4865" name="Google Shape;4865;p5"/>
              <p:cNvSpPr/>
              <p:nvPr/>
            </p:nvSpPr>
            <p:spPr>
              <a:xfrm>
                <a:off x="1370400" y="2041150"/>
                <a:ext cx="283975" cy="837025"/>
              </a:xfrm>
              <a:custGeom>
                <a:avLst/>
                <a:gdLst/>
                <a:ahLst/>
                <a:cxnLst/>
                <a:rect l="l" t="t" r="r" b="b"/>
                <a:pathLst>
                  <a:path w="11359" h="33481" extrusionOk="0">
                    <a:moveTo>
                      <a:pt x="5311" y="1"/>
                    </a:moveTo>
                    <a:cubicBezTo>
                      <a:pt x="5311" y="1"/>
                      <a:pt x="2191" y="1632"/>
                      <a:pt x="1893" y="2822"/>
                    </a:cubicBezTo>
                    <a:cubicBezTo>
                      <a:pt x="1596" y="4013"/>
                      <a:pt x="1370" y="4596"/>
                      <a:pt x="1370" y="4596"/>
                    </a:cubicBezTo>
                    <a:cubicBezTo>
                      <a:pt x="1370" y="4596"/>
                      <a:pt x="3596" y="4835"/>
                      <a:pt x="3596" y="5132"/>
                    </a:cubicBezTo>
                    <a:cubicBezTo>
                      <a:pt x="3596" y="5213"/>
                      <a:pt x="3484" y="5243"/>
                      <a:pt x="3313" y="5243"/>
                    </a:cubicBezTo>
                    <a:cubicBezTo>
                      <a:pt x="2858" y="5243"/>
                      <a:pt x="1987" y="5031"/>
                      <a:pt x="1727" y="5013"/>
                    </a:cubicBezTo>
                    <a:cubicBezTo>
                      <a:pt x="1704" y="5011"/>
                      <a:pt x="1681" y="5010"/>
                      <a:pt x="1659" y="5010"/>
                    </a:cubicBezTo>
                    <a:cubicBezTo>
                      <a:pt x="1330" y="5010"/>
                      <a:pt x="1048" y="5239"/>
                      <a:pt x="1048" y="5239"/>
                    </a:cubicBezTo>
                    <a:cubicBezTo>
                      <a:pt x="1048" y="5239"/>
                      <a:pt x="620" y="6323"/>
                      <a:pt x="477" y="6918"/>
                    </a:cubicBezTo>
                    <a:cubicBezTo>
                      <a:pt x="322" y="7514"/>
                      <a:pt x="489" y="7859"/>
                      <a:pt x="489" y="7859"/>
                    </a:cubicBezTo>
                    <a:cubicBezTo>
                      <a:pt x="489" y="7859"/>
                      <a:pt x="3751" y="8252"/>
                      <a:pt x="3894" y="8847"/>
                    </a:cubicBezTo>
                    <a:cubicBezTo>
                      <a:pt x="3988" y="9210"/>
                      <a:pt x="3370" y="9281"/>
                      <a:pt x="2873" y="9281"/>
                    </a:cubicBezTo>
                    <a:cubicBezTo>
                      <a:pt x="2555" y="9281"/>
                      <a:pt x="2286" y="9252"/>
                      <a:pt x="2286" y="9252"/>
                    </a:cubicBezTo>
                    <a:lnTo>
                      <a:pt x="322" y="8847"/>
                    </a:lnTo>
                    <a:lnTo>
                      <a:pt x="322" y="8847"/>
                    </a:lnTo>
                    <a:cubicBezTo>
                      <a:pt x="322" y="8847"/>
                      <a:pt x="774" y="9823"/>
                      <a:pt x="1001" y="10609"/>
                    </a:cubicBezTo>
                    <a:cubicBezTo>
                      <a:pt x="1215" y="11395"/>
                      <a:pt x="1215" y="12717"/>
                      <a:pt x="774" y="14205"/>
                    </a:cubicBezTo>
                    <a:cubicBezTo>
                      <a:pt x="322" y="15693"/>
                      <a:pt x="322" y="16443"/>
                      <a:pt x="322" y="16443"/>
                    </a:cubicBezTo>
                    <a:cubicBezTo>
                      <a:pt x="322" y="16443"/>
                      <a:pt x="1714" y="16179"/>
                      <a:pt x="2684" y="16179"/>
                    </a:cubicBezTo>
                    <a:cubicBezTo>
                      <a:pt x="3169" y="16179"/>
                      <a:pt x="3548" y="16245"/>
                      <a:pt x="3596" y="16443"/>
                    </a:cubicBezTo>
                    <a:cubicBezTo>
                      <a:pt x="3751" y="17038"/>
                      <a:pt x="310" y="17693"/>
                      <a:pt x="310" y="17693"/>
                    </a:cubicBezTo>
                    <a:cubicBezTo>
                      <a:pt x="310" y="17693"/>
                      <a:pt x="0" y="18777"/>
                      <a:pt x="381" y="20217"/>
                    </a:cubicBezTo>
                    <a:cubicBezTo>
                      <a:pt x="774" y="21646"/>
                      <a:pt x="1215" y="23730"/>
                      <a:pt x="1215" y="23730"/>
                    </a:cubicBezTo>
                    <a:cubicBezTo>
                      <a:pt x="1215" y="23730"/>
                      <a:pt x="3233" y="22608"/>
                      <a:pt x="3867" y="22608"/>
                    </a:cubicBezTo>
                    <a:cubicBezTo>
                      <a:pt x="3964" y="22608"/>
                      <a:pt x="4028" y="22634"/>
                      <a:pt x="4049" y="22694"/>
                    </a:cubicBezTo>
                    <a:cubicBezTo>
                      <a:pt x="4191" y="23134"/>
                      <a:pt x="1215" y="24325"/>
                      <a:pt x="1215" y="24325"/>
                    </a:cubicBezTo>
                    <a:cubicBezTo>
                      <a:pt x="1215" y="24325"/>
                      <a:pt x="2108" y="26111"/>
                      <a:pt x="3453" y="26563"/>
                    </a:cubicBezTo>
                    <a:cubicBezTo>
                      <a:pt x="4148" y="26793"/>
                      <a:pt x="4995" y="26848"/>
                      <a:pt x="5647" y="26848"/>
                    </a:cubicBezTo>
                    <a:cubicBezTo>
                      <a:pt x="6246" y="26848"/>
                      <a:pt x="6680" y="26802"/>
                      <a:pt x="6680" y="26802"/>
                    </a:cubicBezTo>
                    <a:lnTo>
                      <a:pt x="6680" y="26802"/>
                    </a:lnTo>
                    <a:cubicBezTo>
                      <a:pt x="6680" y="26802"/>
                      <a:pt x="6394" y="28290"/>
                      <a:pt x="6263" y="29290"/>
                    </a:cubicBezTo>
                    <a:cubicBezTo>
                      <a:pt x="6132" y="30278"/>
                      <a:pt x="5763" y="33481"/>
                      <a:pt x="5763" y="33481"/>
                    </a:cubicBezTo>
                    <a:lnTo>
                      <a:pt x="6204" y="33481"/>
                    </a:lnTo>
                    <a:cubicBezTo>
                      <a:pt x="6204" y="33481"/>
                      <a:pt x="6489" y="29719"/>
                      <a:pt x="6716" y="28980"/>
                    </a:cubicBezTo>
                    <a:cubicBezTo>
                      <a:pt x="6954" y="28278"/>
                      <a:pt x="7097" y="26635"/>
                      <a:pt x="7097" y="26635"/>
                    </a:cubicBezTo>
                    <a:cubicBezTo>
                      <a:pt x="7097" y="26635"/>
                      <a:pt x="7847" y="26492"/>
                      <a:pt x="8585" y="26492"/>
                    </a:cubicBezTo>
                    <a:cubicBezTo>
                      <a:pt x="9335" y="26492"/>
                      <a:pt x="10430" y="25801"/>
                      <a:pt x="10776" y="25028"/>
                    </a:cubicBezTo>
                    <a:cubicBezTo>
                      <a:pt x="11121" y="24254"/>
                      <a:pt x="11359" y="23242"/>
                      <a:pt x="11359" y="23242"/>
                    </a:cubicBezTo>
                    <a:cubicBezTo>
                      <a:pt x="11359" y="23242"/>
                      <a:pt x="11346" y="23241"/>
                      <a:pt x="11323" y="23241"/>
                    </a:cubicBezTo>
                    <a:cubicBezTo>
                      <a:pt x="11183" y="23241"/>
                      <a:pt x="10660" y="23250"/>
                      <a:pt x="10180" y="23373"/>
                    </a:cubicBezTo>
                    <a:cubicBezTo>
                      <a:pt x="9609" y="23527"/>
                      <a:pt x="8597" y="23730"/>
                      <a:pt x="8597" y="23730"/>
                    </a:cubicBezTo>
                    <a:cubicBezTo>
                      <a:pt x="8597" y="23730"/>
                      <a:pt x="7960" y="23936"/>
                      <a:pt x="7617" y="23936"/>
                    </a:cubicBezTo>
                    <a:cubicBezTo>
                      <a:pt x="7548" y="23936"/>
                      <a:pt x="7491" y="23928"/>
                      <a:pt x="7454" y="23908"/>
                    </a:cubicBezTo>
                    <a:cubicBezTo>
                      <a:pt x="7251" y="23801"/>
                      <a:pt x="7454" y="23658"/>
                      <a:pt x="7454" y="23658"/>
                    </a:cubicBezTo>
                    <a:cubicBezTo>
                      <a:pt x="7454" y="23658"/>
                      <a:pt x="8287" y="23063"/>
                      <a:pt x="8882" y="23063"/>
                    </a:cubicBezTo>
                    <a:cubicBezTo>
                      <a:pt x="9478" y="23063"/>
                      <a:pt x="10406" y="23004"/>
                      <a:pt x="10764" y="22432"/>
                    </a:cubicBezTo>
                    <a:cubicBezTo>
                      <a:pt x="11121" y="21872"/>
                      <a:pt x="10776" y="19956"/>
                      <a:pt x="10954" y="19134"/>
                    </a:cubicBezTo>
                    <a:cubicBezTo>
                      <a:pt x="11121" y="18301"/>
                      <a:pt x="11121" y="17265"/>
                      <a:pt x="11121" y="17265"/>
                    </a:cubicBezTo>
                    <a:cubicBezTo>
                      <a:pt x="11121" y="17265"/>
                      <a:pt x="10073" y="17265"/>
                      <a:pt x="9478" y="16967"/>
                    </a:cubicBezTo>
                    <a:cubicBezTo>
                      <a:pt x="9305" y="16881"/>
                      <a:pt x="9094" y="16857"/>
                      <a:pt x="8872" y="16857"/>
                    </a:cubicBezTo>
                    <a:cubicBezTo>
                      <a:pt x="8584" y="16857"/>
                      <a:pt x="8278" y="16897"/>
                      <a:pt x="8015" y="16897"/>
                    </a:cubicBezTo>
                    <a:cubicBezTo>
                      <a:pt x="7779" y="16897"/>
                      <a:pt x="7578" y="16865"/>
                      <a:pt x="7454" y="16741"/>
                    </a:cubicBezTo>
                    <a:cubicBezTo>
                      <a:pt x="7097" y="16372"/>
                      <a:pt x="6501" y="16074"/>
                      <a:pt x="6954" y="16074"/>
                    </a:cubicBezTo>
                    <a:cubicBezTo>
                      <a:pt x="7394" y="16074"/>
                      <a:pt x="9633" y="16372"/>
                      <a:pt x="9633" y="16372"/>
                    </a:cubicBezTo>
                    <a:cubicBezTo>
                      <a:pt x="9633" y="16372"/>
                      <a:pt x="11097" y="16157"/>
                      <a:pt x="10895" y="16038"/>
                    </a:cubicBezTo>
                    <a:cubicBezTo>
                      <a:pt x="10668" y="15919"/>
                      <a:pt x="10073" y="14288"/>
                      <a:pt x="10073" y="13098"/>
                    </a:cubicBezTo>
                    <a:cubicBezTo>
                      <a:pt x="10073" y="11907"/>
                      <a:pt x="10502" y="11443"/>
                      <a:pt x="10359" y="10633"/>
                    </a:cubicBezTo>
                    <a:cubicBezTo>
                      <a:pt x="10228" y="9823"/>
                      <a:pt x="9930" y="8776"/>
                      <a:pt x="9633" y="8776"/>
                    </a:cubicBezTo>
                    <a:cubicBezTo>
                      <a:pt x="9377" y="8776"/>
                      <a:pt x="7478" y="9432"/>
                      <a:pt x="7038" y="9432"/>
                    </a:cubicBezTo>
                    <a:cubicBezTo>
                      <a:pt x="6964" y="9432"/>
                      <a:pt x="6932" y="9413"/>
                      <a:pt x="6954" y="9371"/>
                    </a:cubicBezTo>
                    <a:cubicBezTo>
                      <a:pt x="7097" y="9073"/>
                      <a:pt x="8561" y="8347"/>
                      <a:pt x="8561" y="8347"/>
                    </a:cubicBezTo>
                    <a:lnTo>
                      <a:pt x="9775" y="7740"/>
                    </a:lnTo>
                    <a:cubicBezTo>
                      <a:pt x="9775" y="7740"/>
                      <a:pt x="9692" y="6906"/>
                      <a:pt x="9430" y="6347"/>
                    </a:cubicBezTo>
                    <a:cubicBezTo>
                      <a:pt x="9180" y="5799"/>
                      <a:pt x="8882" y="5358"/>
                      <a:pt x="8882" y="5358"/>
                    </a:cubicBezTo>
                    <a:cubicBezTo>
                      <a:pt x="8882" y="5358"/>
                      <a:pt x="6899" y="5685"/>
                      <a:pt x="6345" y="5685"/>
                    </a:cubicBezTo>
                    <a:cubicBezTo>
                      <a:pt x="6256" y="5685"/>
                      <a:pt x="6204" y="5676"/>
                      <a:pt x="6204" y="5656"/>
                    </a:cubicBezTo>
                    <a:cubicBezTo>
                      <a:pt x="6204" y="5501"/>
                      <a:pt x="6656" y="5358"/>
                      <a:pt x="7251" y="5204"/>
                    </a:cubicBezTo>
                    <a:lnTo>
                      <a:pt x="8680" y="4847"/>
                    </a:lnTo>
                    <a:cubicBezTo>
                      <a:pt x="8680" y="4847"/>
                      <a:pt x="9013" y="2537"/>
                      <a:pt x="7311" y="1489"/>
                    </a:cubicBezTo>
                    <a:cubicBezTo>
                      <a:pt x="5608" y="441"/>
                      <a:pt x="5311" y="1"/>
                      <a:pt x="531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5"/>
              <p:cNvSpPr/>
              <p:nvPr/>
            </p:nvSpPr>
            <p:spPr>
              <a:xfrm>
                <a:off x="1494225" y="2112175"/>
                <a:ext cx="34250" cy="224150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8966" extrusionOk="0">
                    <a:moveTo>
                      <a:pt x="404" y="1"/>
                    </a:moveTo>
                    <a:cubicBezTo>
                      <a:pt x="398" y="1"/>
                      <a:pt x="393" y="6"/>
                      <a:pt x="393" y="17"/>
                    </a:cubicBezTo>
                    <a:cubicBezTo>
                      <a:pt x="0" y="3006"/>
                      <a:pt x="608" y="5911"/>
                      <a:pt x="893" y="8887"/>
                    </a:cubicBezTo>
                    <a:cubicBezTo>
                      <a:pt x="900" y="8934"/>
                      <a:pt x="948" y="8966"/>
                      <a:pt x="993" y="8966"/>
                    </a:cubicBezTo>
                    <a:cubicBezTo>
                      <a:pt x="1028" y="8966"/>
                      <a:pt x="1061" y="8946"/>
                      <a:pt x="1072" y="8899"/>
                    </a:cubicBezTo>
                    <a:cubicBezTo>
                      <a:pt x="1370" y="7494"/>
                      <a:pt x="786" y="6173"/>
                      <a:pt x="536" y="4815"/>
                    </a:cubicBezTo>
                    <a:cubicBezTo>
                      <a:pt x="239" y="3232"/>
                      <a:pt x="441" y="1636"/>
                      <a:pt x="429" y="29"/>
                    </a:cubicBezTo>
                    <a:cubicBezTo>
                      <a:pt x="422" y="9"/>
                      <a:pt x="412" y="1"/>
                      <a:pt x="4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5"/>
              <p:cNvSpPr/>
              <p:nvPr/>
            </p:nvSpPr>
            <p:spPr>
              <a:xfrm>
                <a:off x="1516550" y="2346550"/>
                <a:ext cx="30075" cy="2761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047" extrusionOk="0">
                    <a:moveTo>
                      <a:pt x="0" y="0"/>
                    </a:moveTo>
                    <a:cubicBezTo>
                      <a:pt x="12" y="1810"/>
                      <a:pt x="179" y="3656"/>
                      <a:pt x="310" y="5477"/>
                    </a:cubicBezTo>
                    <a:cubicBezTo>
                      <a:pt x="453" y="7263"/>
                      <a:pt x="346" y="9275"/>
                      <a:pt x="870" y="11002"/>
                    </a:cubicBezTo>
                    <a:cubicBezTo>
                      <a:pt x="875" y="11032"/>
                      <a:pt x="899" y="11046"/>
                      <a:pt x="925" y="11046"/>
                    </a:cubicBezTo>
                    <a:cubicBezTo>
                      <a:pt x="950" y="11046"/>
                      <a:pt x="977" y="11032"/>
                      <a:pt x="989" y="11002"/>
                    </a:cubicBezTo>
                    <a:cubicBezTo>
                      <a:pt x="1203" y="9216"/>
                      <a:pt x="774" y="7251"/>
                      <a:pt x="608" y="5465"/>
                    </a:cubicBezTo>
                    <a:cubicBezTo>
                      <a:pt x="429" y="3644"/>
                      <a:pt x="298" y="1786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5"/>
              <p:cNvSpPr/>
              <p:nvPr/>
            </p:nvSpPr>
            <p:spPr>
              <a:xfrm>
                <a:off x="1519825" y="2476250"/>
                <a:ext cx="24125" cy="23987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95" extrusionOk="0">
                    <a:moveTo>
                      <a:pt x="123" y="1"/>
                    </a:moveTo>
                    <a:cubicBezTo>
                      <a:pt x="115" y="1"/>
                      <a:pt x="107" y="6"/>
                      <a:pt x="107" y="15"/>
                    </a:cubicBezTo>
                    <a:cubicBezTo>
                      <a:pt x="36" y="825"/>
                      <a:pt x="24" y="1647"/>
                      <a:pt x="24" y="2444"/>
                    </a:cubicBezTo>
                    <a:cubicBezTo>
                      <a:pt x="24" y="3159"/>
                      <a:pt x="0" y="3849"/>
                      <a:pt x="262" y="4516"/>
                    </a:cubicBezTo>
                    <a:cubicBezTo>
                      <a:pt x="572" y="5302"/>
                      <a:pt x="572" y="6076"/>
                      <a:pt x="572" y="6909"/>
                    </a:cubicBezTo>
                    <a:cubicBezTo>
                      <a:pt x="572" y="7755"/>
                      <a:pt x="358" y="8707"/>
                      <a:pt x="631" y="9540"/>
                    </a:cubicBezTo>
                    <a:cubicBezTo>
                      <a:pt x="642" y="9579"/>
                      <a:pt x="668" y="9594"/>
                      <a:pt x="694" y="9594"/>
                    </a:cubicBezTo>
                    <a:cubicBezTo>
                      <a:pt x="725" y="9594"/>
                      <a:pt x="756" y="9573"/>
                      <a:pt x="762" y="9540"/>
                    </a:cubicBezTo>
                    <a:cubicBezTo>
                      <a:pt x="965" y="8802"/>
                      <a:pt x="774" y="7981"/>
                      <a:pt x="739" y="7219"/>
                    </a:cubicBezTo>
                    <a:cubicBezTo>
                      <a:pt x="679" y="6492"/>
                      <a:pt x="774" y="5730"/>
                      <a:pt x="584" y="5016"/>
                    </a:cubicBezTo>
                    <a:cubicBezTo>
                      <a:pt x="512" y="4718"/>
                      <a:pt x="346" y="4468"/>
                      <a:pt x="262" y="4183"/>
                    </a:cubicBezTo>
                    <a:cubicBezTo>
                      <a:pt x="119" y="3718"/>
                      <a:pt x="119" y="3230"/>
                      <a:pt x="119" y="2754"/>
                    </a:cubicBezTo>
                    <a:cubicBezTo>
                      <a:pt x="107" y="1849"/>
                      <a:pt x="143" y="944"/>
                      <a:pt x="155" y="51"/>
                    </a:cubicBezTo>
                    <a:cubicBezTo>
                      <a:pt x="155" y="15"/>
                      <a:pt x="137" y="1"/>
                      <a:pt x="1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5"/>
              <p:cNvSpPr/>
              <p:nvPr/>
            </p:nvSpPr>
            <p:spPr>
              <a:xfrm>
                <a:off x="1537675" y="2598450"/>
                <a:ext cx="8075" cy="8637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455" extrusionOk="0">
                    <a:moveTo>
                      <a:pt x="117" y="0"/>
                    </a:moveTo>
                    <a:cubicBezTo>
                      <a:pt x="111" y="0"/>
                      <a:pt x="108" y="3"/>
                      <a:pt x="108" y="9"/>
                    </a:cubicBezTo>
                    <a:cubicBezTo>
                      <a:pt x="84" y="1128"/>
                      <a:pt x="1" y="2307"/>
                      <a:pt x="144" y="3414"/>
                    </a:cubicBezTo>
                    <a:cubicBezTo>
                      <a:pt x="144" y="3442"/>
                      <a:pt x="162" y="3455"/>
                      <a:pt x="182" y="3455"/>
                    </a:cubicBezTo>
                    <a:cubicBezTo>
                      <a:pt x="204" y="3455"/>
                      <a:pt x="227" y="3439"/>
                      <a:pt x="227" y="3414"/>
                    </a:cubicBezTo>
                    <a:cubicBezTo>
                      <a:pt x="322" y="2307"/>
                      <a:pt x="215" y="1128"/>
                      <a:pt x="144" y="9"/>
                    </a:cubicBezTo>
                    <a:cubicBezTo>
                      <a:pt x="132" y="3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5"/>
              <p:cNvSpPr/>
              <p:nvPr/>
            </p:nvSpPr>
            <p:spPr>
              <a:xfrm>
                <a:off x="1536200" y="2610275"/>
                <a:ext cx="7150" cy="902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3611" extrusionOk="0">
                    <a:moveTo>
                      <a:pt x="24" y="0"/>
                    </a:moveTo>
                    <a:cubicBezTo>
                      <a:pt x="12" y="0"/>
                      <a:pt x="0" y="12"/>
                      <a:pt x="0" y="36"/>
                    </a:cubicBezTo>
                    <a:cubicBezTo>
                      <a:pt x="36" y="1203"/>
                      <a:pt x="0" y="2429"/>
                      <a:pt x="179" y="3584"/>
                    </a:cubicBezTo>
                    <a:cubicBezTo>
                      <a:pt x="179" y="3602"/>
                      <a:pt x="191" y="3611"/>
                      <a:pt x="203" y="3611"/>
                    </a:cubicBezTo>
                    <a:cubicBezTo>
                      <a:pt x="214" y="3611"/>
                      <a:pt x="226" y="3602"/>
                      <a:pt x="226" y="3584"/>
                    </a:cubicBezTo>
                    <a:cubicBezTo>
                      <a:pt x="286" y="2417"/>
                      <a:pt x="131" y="1191"/>
                      <a:pt x="48" y="36"/>
                    </a:cubicBezTo>
                    <a:cubicBezTo>
                      <a:pt x="48" y="12"/>
                      <a:pt x="36" y="0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5"/>
              <p:cNvSpPr/>
              <p:nvPr/>
            </p:nvSpPr>
            <p:spPr>
              <a:xfrm>
                <a:off x="1539175" y="2639775"/>
                <a:ext cx="6575" cy="6100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440" extrusionOk="0">
                    <a:moveTo>
                      <a:pt x="60" y="0"/>
                    </a:moveTo>
                    <a:cubicBezTo>
                      <a:pt x="42" y="0"/>
                      <a:pt x="24" y="10"/>
                      <a:pt x="24" y="23"/>
                    </a:cubicBezTo>
                    <a:cubicBezTo>
                      <a:pt x="0" y="797"/>
                      <a:pt x="0" y="1630"/>
                      <a:pt x="143" y="2404"/>
                    </a:cubicBezTo>
                    <a:cubicBezTo>
                      <a:pt x="143" y="2428"/>
                      <a:pt x="158" y="2440"/>
                      <a:pt x="174" y="2440"/>
                    </a:cubicBezTo>
                    <a:cubicBezTo>
                      <a:pt x="191" y="2440"/>
                      <a:pt x="209" y="2428"/>
                      <a:pt x="215" y="2404"/>
                    </a:cubicBezTo>
                    <a:cubicBezTo>
                      <a:pt x="262" y="1630"/>
                      <a:pt x="179" y="797"/>
                      <a:pt x="95" y="23"/>
                    </a:cubicBezTo>
                    <a:cubicBezTo>
                      <a:pt x="90" y="7"/>
                      <a:pt x="75" y="0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5"/>
              <p:cNvSpPr/>
              <p:nvPr/>
            </p:nvSpPr>
            <p:spPr>
              <a:xfrm>
                <a:off x="1540050" y="2675825"/>
                <a:ext cx="21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85" h="1126" extrusionOk="0">
                    <a:moveTo>
                      <a:pt x="7" y="1"/>
                    </a:moveTo>
                    <a:cubicBezTo>
                      <a:pt x="4" y="1"/>
                      <a:pt x="1" y="4"/>
                      <a:pt x="1" y="10"/>
                    </a:cubicBezTo>
                    <a:cubicBezTo>
                      <a:pt x="1" y="391"/>
                      <a:pt x="1" y="760"/>
                      <a:pt x="49" y="1117"/>
                    </a:cubicBezTo>
                    <a:cubicBezTo>
                      <a:pt x="49" y="1123"/>
                      <a:pt x="55" y="1126"/>
                      <a:pt x="60" y="1126"/>
                    </a:cubicBezTo>
                    <a:cubicBezTo>
                      <a:pt x="66" y="1126"/>
                      <a:pt x="72" y="1123"/>
                      <a:pt x="72" y="1117"/>
                    </a:cubicBezTo>
                    <a:cubicBezTo>
                      <a:pt x="84" y="748"/>
                      <a:pt x="49" y="367"/>
                      <a:pt x="13" y="10"/>
                    </a:cubicBezTo>
                    <a:cubicBezTo>
                      <a:pt x="13" y="4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5"/>
              <p:cNvSpPr/>
              <p:nvPr/>
            </p:nvSpPr>
            <p:spPr>
              <a:xfrm>
                <a:off x="1515350" y="2317975"/>
                <a:ext cx="4500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2016" extrusionOk="0">
                    <a:moveTo>
                      <a:pt x="36" y="0"/>
                    </a:moveTo>
                    <a:cubicBezTo>
                      <a:pt x="36" y="0"/>
                      <a:pt x="1" y="0"/>
                      <a:pt x="1" y="12"/>
                    </a:cubicBezTo>
                    <a:cubicBezTo>
                      <a:pt x="60" y="679"/>
                      <a:pt x="25" y="1334"/>
                      <a:pt x="48" y="1989"/>
                    </a:cubicBezTo>
                    <a:cubicBezTo>
                      <a:pt x="48" y="2007"/>
                      <a:pt x="60" y="2016"/>
                      <a:pt x="72" y="2016"/>
                    </a:cubicBezTo>
                    <a:cubicBezTo>
                      <a:pt x="84" y="2016"/>
                      <a:pt x="96" y="2007"/>
                      <a:pt x="96" y="1989"/>
                    </a:cubicBezTo>
                    <a:cubicBezTo>
                      <a:pt x="179" y="1334"/>
                      <a:pt x="108" y="655"/>
                      <a:pt x="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5"/>
              <p:cNvSpPr/>
              <p:nvPr/>
            </p:nvSpPr>
            <p:spPr>
              <a:xfrm>
                <a:off x="1518925" y="2311650"/>
                <a:ext cx="3300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154" extrusionOk="0">
                    <a:moveTo>
                      <a:pt x="24" y="0"/>
                    </a:moveTo>
                    <a:cubicBezTo>
                      <a:pt x="18" y="0"/>
                      <a:pt x="13" y="9"/>
                      <a:pt x="13" y="27"/>
                    </a:cubicBezTo>
                    <a:cubicBezTo>
                      <a:pt x="36" y="396"/>
                      <a:pt x="24" y="754"/>
                      <a:pt x="1" y="1123"/>
                    </a:cubicBezTo>
                    <a:cubicBezTo>
                      <a:pt x="1" y="1145"/>
                      <a:pt x="10" y="1154"/>
                      <a:pt x="20" y="1154"/>
                    </a:cubicBezTo>
                    <a:cubicBezTo>
                      <a:pt x="26" y="1154"/>
                      <a:pt x="32" y="1151"/>
                      <a:pt x="36" y="1146"/>
                    </a:cubicBezTo>
                    <a:cubicBezTo>
                      <a:pt x="132" y="789"/>
                      <a:pt x="132" y="384"/>
                      <a:pt x="36" y="27"/>
                    </a:cubicBezTo>
                    <a:cubicBezTo>
                      <a:pt x="36" y="9"/>
                      <a:pt x="30" y="0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5"/>
              <p:cNvSpPr/>
              <p:nvPr/>
            </p:nvSpPr>
            <p:spPr>
              <a:xfrm>
                <a:off x="1520725" y="2301125"/>
                <a:ext cx="8050" cy="164725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89" extrusionOk="0">
                    <a:moveTo>
                      <a:pt x="270" y="0"/>
                    </a:moveTo>
                    <a:cubicBezTo>
                      <a:pt x="257" y="0"/>
                      <a:pt x="244" y="9"/>
                      <a:pt x="238" y="32"/>
                    </a:cubicBezTo>
                    <a:cubicBezTo>
                      <a:pt x="107" y="1055"/>
                      <a:pt x="71" y="2103"/>
                      <a:pt x="71" y="3139"/>
                    </a:cubicBezTo>
                    <a:cubicBezTo>
                      <a:pt x="60" y="4258"/>
                      <a:pt x="0" y="5437"/>
                      <a:pt x="179" y="6544"/>
                    </a:cubicBezTo>
                    <a:cubicBezTo>
                      <a:pt x="185" y="6574"/>
                      <a:pt x="205" y="6589"/>
                      <a:pt x="225" y="6589"/>
                    </a:cubicBezTo>
                    <a:cubicBezTo>
                      <a:pt x="244" y="6589"/>
                      <a:pt x="262" y="6574"/>
                      <a:pt x="262" y="6544"/>
                    </a:cubicBezTo>
                    <a:cubicBezTo>
                      <a:pt x="322" y="5461"/>
                      <a:pt x="226" y="4377"/>
                      <a:pt x="226" y="3294"/>
                    </a:cubicBezTo>
                    <a:cubicBezTo>
                      <a:pt x="238" y="2198"/>
                      <a:pt x="298" y="1115"/>
                      <a:pt x="298" y="32"/>
                    </a:cubicBezTo>
                    <a:cubicBezTo>
                      <a:pt x="298" y="12"/>
                      <a:pt x="284" y="0"/>
                      <a:pt x="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5"/>
              <p:cNvSpPr/>
              <p:nvPr/>
            </p:nvSpPr>
            <p:spPr>
              <a:xfrm>
                <a:off x="1506125" y="2246250"/>
                <a:ext cx="20875" cy="8232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293" extrusionOk="0">
                    <a:moveTo>
                      <a:pt x="48" y="274"/>
                    </a:moveTo>
                    <a:lnTo>
                      <a:pt x="48" y="274"/>
                    </a:lnTo>
                    <a:cubicBezTo>
                      <a:pt x="42" y="280"/>
                      <a:pt x="42" y="283"/>
                      <a:pt x="44" y="283"/>
                    </a:cubicBezTo>
                    <a:cubicBezTo>
                      <a:pt x="45" y="283"/>
                      <a:pt x="48" y="280"/>
                      <a:pt x="48" y="274"/>
                    </a:cubicBezTo>
                    <a:close/>
                    <a:moveTo>
                      <a:pt x="84" y="0"/>
                    </a:moveTo>
                    <a:cubicBezTo>
                      <a:pt x="63" y="0"/>
                      <a:pt x="42" y="12"/>
                      <a:pt x="36" y="36"/>
                    </a:cubicBezTo>
                    <a:cubicBezTo>
                      <a:pt x="1" y="202"/>
                      <a:pt x="13" y="131"/>
                      <a:pt x="48" y="274"/>
                    </a:cubicBezTo>
                    <a:cubicBezTo>
                      <a:pt x="48" y="381"/>
                      <a:pt x="239" y="822"/>
                      <a:pt x="286" y="976"/>
                    </a:cubicBezTo>
                    <a:cubicBezTo>
                      <a:pt x="346" y="1203"/>
                      <a:pt x="394" y="1441"/>
                      <a:pt x="429" y="1655"/>
                    </a:cubicBezTo>
                    <a:cubicBezTo>
                      <a:pt x="536" y="2191"/>
                      <a:pt x="584" y="2750"/>
                      <a:pt x="727" y="3262"/>
                    </a:cubicBezTo>
                    <a:cubicBezTo>
                      <a:pt x="737" y="3283"/>
                      <a:pt x="755" y="3293"/>
                      <a:pt x="771" y="3293"/>
                    </a:cubicBezTo>
                    <a:cubicBezTo>
                      <a:pt x="791" y="3293"/>
                      <a:pt x="810" y="3277"/>
                      <a:pt x="810" y="3250"/>
                    </a:cubicBezTo>
                    <a:cubicBezTo>
                      <a:pt x="834" y="2215"/>
                      <a:pt x="489" y="1000"/>
                      <a:pt x="132" y="36"/>
                    </a:cubicBezTo>
                    <a:cubicBezTo>
                      <a:pt x="126" y="12"/>
                      <a:pt x="105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5"/>
              <p:cNvSpPr/>
              <p:nvPr/>
            </p:nvSpPr>
            <p:spPr>
              <a:xfrm>
                <a:off x="1521900" y="2293725"/>
                <a:ext cx="4800" cy="503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2013" extrusionOk="0">
                    <a:moveTo>
                      <a:pt x="39" y="0"/>
                    </a:moveTo>
                    <a:cubicBezTo>
                      <a:pt x="33" y="0"/>
                      <a:pt x="24" y="6"/>
                      <a:pt x="24" y="18"/>
                    </a:cubicBezTo>
                    <a:cubicBezTo>
                      <a:pt x="1" y="673"/>
                      <a:pt x="13" y="1351"/>
                      <a:pt x="96" y="1994"/>
                    </a:cubicBezTo>
                    <a:cubicBezTo>
                      <a:pt x="96" y="2006"/>
                      <a:pt x="111" y="2012"/>
                      <a:pt x="126" y="2012"/>
                    </a:cubicBezTo>
                    <a:cubicBezTo>
                      <a:pt x="141" y="2012"/>
                      <a:pt x="155" y="2006"/>
                      <a:pt x="155" y="1994"/>
                    </a:cubicBezTo>
                    <a:cubicBezTo>
                      <a:pt x="191" y="1340"/>
                      <a:pt x="132" y="649"/>
                      <a:pt x="36" y="18"/>
                    </a:cubicBezTo>
                    <a:cubicBezTo>
                      <a:pt x="48" y="6"/>
                      <a:pt x="45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5"/>
              <p:cNvSpPr/>
              <p:nvPr/>
            </p:nvSpPr>
            <p:spPr>
              <a:xfrm>
                <a:off x="1519225" y="2312100"/>
                <a:ext cx="4200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08" extrusionOk="0">
                    <a:moveTo>
                      <a:pt x="30" y="0"/>
                    </a:moveTo>
                    <a:cubicBezTo>
                      <a:pt x="21" y="0"/>
                      <a:pt x="12" y="3"/>
                      <a:pt x="12" y="9"/>
                    </a:cubicBezTo>
                    <a:cubicBezTo>
                      <a:pt x="12" y="533"/>
                      <a:pt x="1" y="1069"/>
                      <a:pt x="84" y="1581"/>
                    </a:cubicBezTo>
                    <a:cubicBezTo>
                      <a:pt x="84" y="1599"/>
                      <a:pt x="96" y="1608"/>
                      <a:pt x="108" y="1608"/>
                    </a:cubicBezTo>
                    <a:cubicBezTo>
                      <a:pt x="120" y="1608"/>
                      <a:pt x="131" y="1599"/>
                      <a:pt x="131" y="1581"/>
                    </a:cubicBezTo>
                    <a:cubicBezTo>
                      <a:pt x="167" y="1069"/>
                      <a:pt x="84" y="533"/>
                      <a:pt x="48" y="9"/>
                    </a:cubicBezTo>
                    <a:cubicBezTo>
                      <a:pt x="48" y="3"/>
                      <a:pt x="39" y="0"/>
                      <a:pt x="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5"/>
              <p:cNvSpPr/>
              <p:nvPr/>
            </p:nvSpPr>
            <p:spPr>
              <a:xfrm>
                <a:off x="1498975" y="2121450"/>
                <a:ext cx="34275" cy="29612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845" extrusionOk="0">
                    <a:moveTo>
                      <a:pt x="79" y="0"/>
                    </a:moveTo>
                    <a:cubicBezTo>
                      <a:pt x="42" y="0"/>
                      <a:pt x="1" y="31"/>
                      <a:pt x="1" y="75"/>
                    </a:cubicBezTo>
                    <a:cubicBezTo>
                      <a:pt x="60" y="1087"/>
                      <a:pt x="239" y="2087"/>
                      <a:pt x="263" y="3111"/>
                    </a:cubicBezTo>
                    <a:cubicBezTo>
                      <a:pt x="263" y="4028"/>
                      <a:pt x="168" y="4968"/>
                      <a:pt x="525" y="5849"/>
                    </a:cubicBezTo>
                    <a:cubicBezTo>
                      <a:pt x="703" y="6278"/>
                      <a:pt x="953" y="6683"/>
                      <a:pt x="1072" y="7135"/>
                    </a:cubicBezTo>
                    <a:cubicBezTo>
                      <a:pt x="1192" y="7647"/>
                      <a:pt x="1180" y="8171"/>
                      <a:pt x="1168" y="8671"/>
                    </a:cubicBezTo>
                    <a:cubicBezTo>
                      <a:pt x="1120" y="9731"/>
                      <a:pt x="1013" y="10767"/>
                      <a:pt x="1037" y="11826"/>
                    </a:cubicBezTo>
                    <a:cubicBezTo>
                      <a:pt x="1025" y="11838"/>
                      <a:pt x="1031" y="11844"/>
                      <a:pt x="1040" y="11844"/>
                    </a:cubicBezTo>
                    <a:cubicBezTo>
                      <a:pt x="1049" y="11844"/>
                      <a:pt x="1061" y="11838"/>
                      <a:pt x="1061" y="11826"/>
                    </a:cubicBezTo>
                    <a:cubicBezTo>
                      <a:pt x="1192" y="10862"/>
                      <a:pt x="1251" y="9897"/>
                      <a:pt x="1311" y="8933"/>
                    </a:cubicBezTo>
                    <a:cubicBezTo>
                      <a:pt x="1370" y="7981"/>
                      <a:pt x="1346" y="7171"/>
                      <a:pt x="941" y="6314"/>
                    </a:cubicBezTo>
                    <a:cubicBezTo>
                      <a:pt x="691" y="5754"/>
                      <a:pt x="477" y="5314"/>
                      <a:pt x="465" y="4706"/>
                    </a:cubicBezTo>
                    <a:cubicBezTo>
                      <a:pt x="453" y="4123"/>
                      <a:pt x="525" y="3540"/>
                      <a:pt x="525" y="2944"/>
                    </a:cubicBezTo>
                    <a:cubicBezTo>
                      <a:pt x="525" y="1980"/>
                      <a:pt x="465" y="956"/>
                      <a:pt x="132" y="39"/>
                    </a:cubicBezTo>
                    <a:cubicBezTo>
                      <a:pt x="123" y="12"/>
                      <a:pt x="101" y="0"/>
                      <a:pt x="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5"/>
              <p:cNvSpPr/>
              <p:nvPr/>
            </p:nvSpPr>
            <p:spPr>
              <a:xfrm>
                <a:off x="1498400" y="2109775"/>
                <a:ext cx="6550" cy="37150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86" extrusionOk="0">
                    <a:moveTo>
                      <a:pt x="217" y="0"/>
                    </a:moveTo>
                    <a:cubicBezTo>
                      <a:pt x="202" y="0"/>
                      <a:pt x="185" y="6"/>
                      <a:pt x="179" y="18"/>
                    </a:cubicBezTo>
                    <a:cubicBezTo>
                      <a:pt x="48" y="411"/>
                      <a:pt x="0" y="1089"/>
                      <a:pt x="155" y="1459"/>
                    </a:cubicBezTo>
                    <a:cubicBezTo>
                      <a:pt x="167" y="1476"/>
                      <a:pt x="188" y="1485"/>
                      <a:pt x="205" y="1485"/>
                    </a:cubicBezTo>
                    <a:cubicBezTo>
                      <a:pt x="223" y="1485"/>
                      <a:pt x="238" y="1476"/>
                      <a:pt x="238" y="1459"/>
                    </a:cubicBezTo>
                    <a:cubicBezTo>
                      <a:pt x="262" y="1244"/>
                      <a:pt x="214" y="1018"/>
                      <a:pt x="214" y="792"/>
                    </a:cubicBezTo>
                    <a:cubicBezTo>
                      <a:pt x="214" y="542"/>
                      <a:pt x="250" y="292"/>
                      <a:pt x="238" y="18"/>
                    </a:cubicBezTo>
                    <a:cubicBezTo>
                      <a:pt x="244" y="6"/>
                      <a:pt x="232" y="0"/>
                      <a:pt x="2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5"/>
              <p:cNvSpPr/>
              <p:nvPr/>
            </p:nvSpPr>
            <p:spPr>
              <a:xfrm>
                <a:off x="1497200" y="2109975"/>
                <a:ext cx="8650" cy="5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2070" extrusionOk="0">
                    <a:moveTo>
                      <a:pt x="99" y="1"/>
                    </a:moveTo>
                    <a:cubicBezTo>
                      <a:pt x="78" y="1"/>
                      <a:pt x="60" y="16"/>
                      <a:pt x="60" y="46"/>
                    </a:cubicBezTo>
                    <a:cubicBezTo>
                      <a:pt x="12" y="665"/>
                      <a:pt x="0" y="1427"/>
                      <a:pt x="167" y="2034"/>
                    </a:cubicBezTo>
                    <a:cubicBezTo>
                      <a:pt x="173" y="2058"/>
                      <a:pt x="191" y="2070"/>
                      <a:pt x="209" y="2070"/>
                    </a:cubicBezTo>
                    <a:cubicBezTo>
                      <a:pt x="227" y="2070"/>
                      <a:pt x="245" y="2058"/>
                      <a:pt x="250" y="2034"/>
                    </a:cubicBezTo>
                    <a:cubicBezTo>
                      <a:pt x="346" y="1427"/>
                      <a:pt x="250" y="653"/>
                      <a:pt x="155" y="46"/>
                    </a:cubicBezTo>
                    <a:cubicBezTo>
                      <a:pt x="143" y="16"/>
                      <a:pt x="120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5"/>
              <p:cNvSpPr/>
              <p:nvPr/>
            </p:nvSpPr>
            <p:spPr>
              <a:xfrm>
                <a:off x="1499575" y="2146225"/>
                <a:ext cx="972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348" extrusionOk="0">
                    <a:moveTo>
                      <a:pt x="13" y="1"/>
                    </a:moveTo>
                    <a:lnTo>
                      <a:pt x="13" y="1"/>
                    </a:lnTo>
                    <a:cubicBezTo>
                      <a:pt x="1" y="1108"/>
                      <a:pt x="25" y="2263"/>
                      <a:pt x="322" y="3322"/>
                    </a:cubicBezTo>
                    <a:cubicBezTo>
                      <a:pt x="328" y="3339"/>
                      <a:pt x="343" y="3348"/>
                      <a:pt x="358" y="3348"/>
                    </a:cubicBezTo>
                    <a:cubicBezTo>
                      <a:pt x="374" y="3348"/>
                      <a:pt x="388" y="3336"/>
                      <a:pt x="382" y="3311"/>
                    </a:cubicBezTo>
                    <a:cubicBezTo>
                      <a:pt x="239" y="2203"/>
                      <a:pt x="36" y="1132"/>
                      <a:pt x="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5"/>
              <p:cNvSpPr/>
              <p:nvPr/>
            </p:nvSpPr>
            <p:spPr>
              <a:xfrm>
                <a:off x="1510900" y="2189175"/>
                <a:ext cx="10125" cy="114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565" extrusionOk="0">
                    <a:moveTo>
                      <a:pt x="19" y="0"/>
                    </a:moveTo>
                    <a:cubicBezTo>
                      <a:pt x="9" y="0"/>
                      <a:pt x="0" y="3"/>
                      <a:pt x="0" y="9"/>
                    </a:cubicBezTo>
                    <a:cubicBezTo>
                      <a:pt x="83" y="1497"/>
                      <a:pt x="0" y="3045"/>
                      <a:pt x="167" y="4533"/>
                    </a:cubicBezTo>
                    <a:cubicBezTo>
                      <a:pt x="167" y="4552"/>
                      <a:pt x="184" y="4565"/>
                      <a:pt x="202" y="4565"/>
                    </a:cubicBezTo>
                    <a:cubicBezTo>
                      <a:pt x="217" y="4565"/>
                      <a:pt x="233" y="4555"/>
                      <a:pt x="238" y="4533"/>
                    </a:cubicBezTo>
                    <a:cubicBezTo>
                      <a:pt x="405" y="3069"/>
                      <a:pt x="214" y="1485"/>
                      <a:pt x="48" y="9"/>
                    </a:cubicBezTo>
                    <a:cubicBezTo>
                      <a:pt x="42" y="3"/>
                      <a:pt x="30" y="0"/>
                      <a:pt x="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5"/>
              <p:cNvSpPr/>
              <p:nvPr/>
            </p:nvSpPr>
            <p:spPr>
              <a:xfrm>
                <a:off x="1497500" y="2090100"/>
                <a:ext cx="6325" cy="43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725" extrusionOk="0">
                    <a:moveTo>
                      <a:pt x="222" y="0"/>
                    </a:moveTo>
                    <a:cubicBezTo>
                      <a:pt x="212" y="0"/>
                      <a:pt x="203" y="5"/>
                      <a:pt x="203" y="19"/>
                    </a:cubicBezTo>
                    <a:cubicBezTo>
                      <a:pt x="108" y="555"/>
                      <a:pt x="0" y="1150"/>
                      <a:pt x="0" y="1698"/>
                    </a:cubicBezTo>
                    <a:cubicBezTo>
                      <a:pt x="0" y="1716"/>
                      <a:pt x="9" y="1725"/>
                      <a:pt x="20" y="1725"/>
                    </a:cubicBezTo>
                    <a:cubicBezTo>
                      <a:pt x="30" y="1725"/>
                      <a:pt x="42" y="1716"/>
                      <a:pt x="48" y="1698"/>
                    </a:cubicBezTo>
                    <a:cubicBezTo>
                      <a:pt x="179" y="1162"/>
                      <a:pt x="215" y="567"/>
                      <a:pt x="238" y="19"/>
                    </a:cubicBezTo>
                    <a:cubicBezTo>
                      <a:pt x="253" y="12"/>
                      <a:pt x="237" y="0"/>
                      <a:pt x="2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5"/>
              <p:cNvSpPr/>
              <p:nvPr/>
            </p:nvSpPr>
            <p:spPr>
              <a:xfrm>
                <a:off x="1503150" y="2090350"/>
                <a:ext cx="3900" cy="4630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852" extrusionOk="0">
                    <a:moveTo>
                      <a:pt x="108" y="0"/>
                    </a:moveTo>
                    <a:cubicBezTo>
                      <a:pt x="102" y="0"/>
                      <a:pt x="96" y="3"/>
                      <a:pt x="96" y="9"/>
                    </a:cubicBezTo>
                    <a:cubicBezTo>
                      <a:pt x="48" y="604"/>
                      <a:pt x="1" y="1247"/>
                      <a:pt x="48" y="1843"/>
                    </a:cubicBezTo>
                    <a:cubicBezTo>
                      <a:pt x="48" y="1849"/>
                      <a:pt x="54" y="1852"/>
                      <a:pt x="60" y="1852"/>
                    </a:cubicBezTo>
                    <a:cubicBezTo>
                      <a:pt x="66" y="1852"/>
                      <a:pt x="72" y="1849"/>
                      <a:pt x="72" y="1843"/>
                    </a:cubicBezTo>
                    <a:cubicBezTo>
                      <a:pt x="155" y="1247"/>
                      <a:pt x="132" y="604"/>
                      <a:pt x="120" y="9"/>
                    </a:cubicBezTo>
                    <a:cubicBezTo>
                      <a:pt x="120" y="3"/>
                      <a:pt x="114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5"/>
              <p:cNvSpPr/>
              <p:nvPr/>
            </p:nvSpPr>
            <p:spPr>
              <a:xfrm>
                <a:off x="1502850" y="2096600"/>
                <a:ext cx="3300" cy="481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924" extrusionOk="0">
                    <a:moveTo>
                      <a:pt x="7" y="0"/>
                    </a:moveTo>
                    <a:cubicBezTo>
                      <a:pt x="4" y="0"/>
                      <a:pt x="1" y="3"/>
                      <a:pt x="1" y="9"/>
                    </a:cubicBezTo>
                    <a:cubicBezTo>
                      <a:pt x="13" y="640"/>
                      <a:pt x="13" y="1295"/>
                      <a:pt x="84" y="1914"/>
                    </a:cubicBezTo>
                    <a:cubicBezTo>
                      <a:pt x="84" y="1920"/>
                      <a:pt x="93" y="1923"/>
                      <a:pt x="102" y="1923"/>
                    </a:cubicBezTo>
                    <a:cubicBezTo>
                      <a:pt x="111" y="1923"/>
                      <a:pt x="120" y="1920"/>
                      <a:pt x="120" y="1914"/>
                    </a:cubicBezTo>
                    <a:cubicBezTo>
                      <a:pt x="132" y="1295"/>
                      <a:pt x="72" y="652"/>
                      <a:pt x="13" y="9"/>
                    </a:cubicBezTo>
                    <a:cubicBezTo>
                      <a:pt x="13" y="3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5"/>
              <p:cNvSpPr/>
              <p:nvPr/>
            </p:nvSpPr>
            <p:spPr>
              <a:xfrm>
                <a:off x="1526975" y="2390975"/>
                <a:ext cx="2400" cy="760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3043" extrusionOk="0">
                    <a:moveTo>
                      <a:pt x="66" y="0"/>
                    </a:moveTo>
                    <a:cubicBezTo>
                      <a:pt x="63" y="0"/>
                      <a:pt x="60" y="3"/>
                      <a:pt x="60" y="9"/>
                    </a:cubicBezTo>
                    <a:cubicBezTo>
                      <a:pt x="12" y="1021"/>
                      <a:pt x="0" y="2022"/>
                      <a:pt x="12" y="3034"/>
                    </a:cubicBezTo>
                    <a:cubicBezTo>
                      <a:pt x="12" y="3040"/>
                      <a:pt x="18" y="3043"/>
                      <a:pt x="24" y="3043"/>
                    </a:cubicBezTo>
                    <a:cubicBezTo>
                      <a:pt x="30" y="3043"/>
                      <a:pt x="36" y="3040"/>
                      <a:pt x="36" y="3034"/>
                    </a:cubicBezTo>
                    <a:cubicBezTo>
                      <a:pt x="72" y="2022"/>
                      <a:pt x="95" y="1021"/>
                      <a:pt x="72" y="9"/>
                    </a:cubicBezTo>
                    <a:cubicBezTo>
                      <a:pt x="72" y="3"/>
                      <a:pt x="69" y="0"/>
                      <a:pt x="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5"/>
              <p:cNvSpPr/>
              <p:nvPr/>
            </p:nvSpPr>
            <p:spPr>
              <a:xfrm>
                <a:off x="1529350" y="2419250"/>
                <a:ext cx="8050" cy="970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880" extrusionOk="0">
                    <a:moveTo>
                      <a:pt x="20" y="1"/>
                    </a:moveTo>
                    <a:cubicBezTo>
                      <a:pt x="15" y="1"/>
                      <a:pt x="12" y="4"/>
                      <a:pt x="12" y="9"/>
                    </a:cubicBezTo>
                    <a:cubicBezTo>
                      <a:pt x="0" y="1272"/>
                      <a:pt x="0" y="2629"/>
                      <a:pt x="262" y="3867"/>
                    </a:cubicBezTo>
                    <a:cubicBezTo>
                      <a:pt x="262" y="3876"/>
                      <a:pt x="270" y="3879"/>
                      <a:pt x="279" y="3879"/>
                    </a:cubicBezTo>
                    <a:cubicBezTo>
                      <a:pt x="297" y="3879"/>
                      <a:pt x="322" y="3866"/>
                      <a:pt x="322" y="3843"/>
                    </a:cubicBezTo>
                    <a:cubicBezTo>
                      <a:pt x="310" y="2569"/>
                      <a:pt x="131" y="1272"/>
                      <a:pt x="36" y="9"/>
                    </a:cubicBezTo>
                    <a:cubicBezTo>
                      <a:pt x="30" y="4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5"/>
              <p:cNvSpPr/>
              <p:nvPr/>
            </p:nvSpPr>
            <p:spPr>
              <a:xfrm>
                <a:off x="1534700" y="2697825"/>
                <a:ext cx="4500" cy="3295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318" extrusionOk="0">
                    <a:moveTo>
                      <a:pt x="45" y="0"/>
                    </a:moveTo>
                    <a:cubicBezTo>
                      <a:pt x="35" y="0"/>
                      <a:pt x="24" y="10"/>
                      <a:pt x="24" y="23"/>
                    </a:cubicBezTo>
                    <a:cubicBezTo>
                      <a:pt x="36" y="237"/>
                      <a:pt x="48" y="463"/>
                      <a:pt x="48" y="666"/>
                    </a:cubicBezTo>
                    <a:cubicBezTo>
                      <a:pt x="48" y="880"/>
                      <a:pt x="1" y="1082"/>
                      <a:pt x="24" y="1308"/>
                    </a:cubicBezTo>
                    <a:cubicBezTo>
                      <a:pt x="24" y="1314"/>
                      <a:pt x="30" y="1317"/>
                      <a:pt x="36" y="1317"/>
                    </a:cubicBezTo>
                    <a:cubicBezTo>
                      <a:pt x="42" y="1317"/>
                      <a:pt x="48" y="1314"/>
                      <a:pt x="48" y="1308"/>
                    </a:cubicBezTo>
                    <a:cubicBezTo>
                      <a:pt x="179" y="916"/>
                      <a:pt x="155" y="416"/>
                      <a:pt x="60" y="23"/>
                    </a:cubicBezTo>
                    <a:cubicBezTo>
                      <a:pt x="60" y="7"/>
                      <a:pt x="53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5"/>
              <p:cNvSpPr/>
              <p:nvPr/>
            </p:nvSpPr>
            <p:spPr>
              <a:xfrm>
                <a:off x="1531125" y="2696400"/>
                <a:ext cx="8075" cy="45900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36" extrusionOk="0">
                    <a:moveTo>
                      <a:pt x="291" y="0"/>
                    </a:moveTo>
                    <a:cubicBezTo>
                      <a:pt x="282" y="0"/>
                      <a:pt x="273" y="3"/>
                      <a:pt x="263" y="8"/>
                    </a:cubicBezTo>
                    <a:cubicBezTo>
                      <a:pt x="167" y="580"/>
                      <a:pt x="1" y="1199"/>
                      <a:pt x="13" y="1782"/>
                    </a:cubicBezTo>
                    <a:cubicBezTo>
                      <a:pt x="13" y="1817"/>
                      <a:pt x="45" y="1835"/>
                      <a:pt x="74" y="1835"/>
                    </a:cubicBezTo>
                    <a:cubicBezTo>
                      <a:pt x="95" y="1835"/>
                      <a:pt x="115" y="1826"/>
                      <a:pt x="120" y="1806"/>
                    </a:cubicBezTo>
                    <a:cubicBezTo>
                      <a:pt x="322" y="1282"/>
                      <a:pt x="322" y="568"/>
                      <a:pt x="310" y="20"/>
                    </a:cubicBezTo>
                    <a:cubicBezTo>
                      <a:pt x="310" y="6"/>
                      <a:pt x="302" y="0"/>
                      <a:pt x="2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5"/>
              <p:cNvSpPr/>
              <p:nvPr/>
            </p:nvSpPr>
            <p:spPr>
              <a:xfrm>
                <a:off x="1529350" y="2698900"/>
                <a:ext cx="6575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559" extrusionOk="0">
                    <a:moveTo>
                      <a:pt x="212" y="1"/>
                    </a:moveTo>
                    <a:cubicBezTo>
                      <a:pt x="200" y="1"/>
                      <a:pt x="191" y="8"/>
                      <a:pt x="191" y="27"/>
                    </a:cubicBezTo>
                    <a:cubicBezTo>
                      <a:pt x="131" y="515"/>
                      <a:pt x="12" y="1039"/>
                      <a:pt x="0" y="1527"/>
                    </a:cubicBezTo>
                    <a:cubicBezTo>
                      <a:pt x="0" y="1550"/>
                      <a:pt x="10" y="1558"/>
                      <a:pt x="20" y="1558"/>
                    </a:cubicBezTo>
                    <a:cubicBezTo>
                      <a:pt x="26" y="1558"/>
                      <a:pt x="32" y="1556"/>
                      <a:pt x="36" y="1551"/>
                    </a:cubicBezTo>
                    <a:cubicBezTo>
                      <a:pt x="250" y="1111"/>
                      <a:pt x="262" y="515"/>
                      <a:pt x="250" y="39"/>
                    </a:cubicBezTo>
                    <a:cubicBezTo>
                      <a:pt x="250" y="18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5"/>
              <p:cNvSpPr/>
              <p:nvPr/>
            </p:nvSpPr>
            <p:spPr>
              <a:xfrm>
                <a:off x="1509100" y="2701575"/>
                <a:ext cx="27700" cy="1776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7107" extrusionOk="0">
                    <a:moveTo>
                      <a:pt x="1075" y="1"/>
                    </a:moveTo>
                    <a:cubicBezTo>
                      <a:pt x="1066" y="1"/>
                      <a:pt x="1060" y="10"/>
                      <a:pt x="1060" y="27"/>
                    </a:cubicBezTo>
                    <a:cubicBezTo>
                      <a:pt x="870" y="1242"/>
                      <a:pt x="632" y="2456"/>
                      <a:pt x="417" y="3671"/>
                    </a:cubicBezTo>
                    <a:cubicBezTo>
                      <a:pt x="239" y="4754"/>
                      <a:pt x="1" y="5981"/>
                      <a:pt x="167" y="7064"/>
                    </a:cubicBezTo>
                    <a:cubicBezTo>
                      <a:pt x="167" y="7091"/>
                      <a:pt x="194" y="7106"/>
                      <a:pt x="217" y="7106"/>
                    </a:cubicBezTo>
                    <a:cubicBezTo>
                      <a:pt x="235" y="7106"/>
                      <a:pt x="251" y="7097"/>
                      <a:pt x="251" y="7076"/>
                    </a:cubicBezTo>
                    <a:cubicBezTo>
                      <a:pt x="394" y="5861"/>
                      <a:pt x="429" y="4635"/>
                      <a:pt x="644" y="3421"/>
                    </a:cubicBezTo>
                    <a:cubicBezTo>
                      <a:pt x="834" y="2290"/>
                      <a:pt x="1048" y="1170"/>
                      <a:pt x="1108" y="27"/>
                    </a:cubicBezTo>
                    <a:cubicBezTo>
                      <a:pt x="1096" y="10"/>
                      <a:pt x="1084" y="1"/>
                      <a:pt x="10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5"/>
              <p:cNvSpPr/>
              <p:nvPr/>
            </p:nvSpPr>
            <p:spPr>
              <a:xfrm>
                <a:off x="1512200" y="2694125"/>
                <a:ext cx="37125" cy="186300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7452" extrusionOk="0">
                    <a:moveTo>
                      <a:pt x="1337" y="1"/>
                    </a:moveTo>
                    <a:cubicBezTo>
                      <a:pt x="1312" y="1"/>
                      <a:pt x="1287" y="13"/>
                      <a:pt x="1282" y="40"/>
                    </a:cubicBezTo>
                    <a:cubicBezTo>
                      <a:pt x="1127" y="1361"/>
                      <a:pt x="984" y="2671"/>
                      <a:pt x="746" y="3981"/>
                    </a:cubicBezTo>
                    <a:cubicBezTo>
                      <a:pt x="627" y="4635"/>
                      <a:pt x="508" y="5290"/>
                      <a:pt x="424" y="5957"/>
                    </a:cubicBezTo>
                    <a:cubicBezTo>
                      <a:pt x="389" y="6355"/>
                      <a:pt x="526" y="7292"/>
                      <a:pt x="69" y="7292"/>
                    </a:cubicBezTo>
                    <a:cubicBezTo>
                      <a:pt x="61" y="7292"/>
                      <a:pt x="52" y="7291"/>
                      <a:pt x="43" y="7291"/>
                    </a:cubicBezTo>
                    <a:cubicBezTo>
                      <a:pt x="38" y="7289"/>
                      <a:pt x="34" y="7288"/>
                      <a:pt x="30" y="7288"/>
                    </a:cubicBezTo>
                    <a:cubicBezTo>
                      <a:pt x="5" y="7288"/>
                      <a:pt x="1" y="7316"/>
                      <a:pt x="31" y="7326"/>
                    </a:cubicBezTo>
                    <a:cubicBezTo>
                      <a:pt x="151" y="7374"/>
                      <a:pt x="282" y="7422"/>
                      <a:pt x="401" y="7445"/>
                    </a:cubicBezTo>
                    <a:cubicBezTo>
                      <a:pt x="409" y="7450"/>
                      <a:pt x="418" y="7452"/>
                      <a:pt x="425" y="7452"/>
                    </a:cubicBezTo>
                    <a:cubicBezTo>
                      <a:pt x="456" y="7452"/>
                      <a:pt x="472" y="7415"/>
                      <a:pt x="472" y="7386"/>
                    </a:cubicBezTo>
                    <a:cubicBezTo>
                      <a:pt x="532" y="6052"/>
                      <a:pt x="770" y="4766"/>
                      <a:pt x="1008" y="3457"/>
                    </a:cubicBezTo>
                    <a:cubicBezTo>
                      <a:pt x="1222" y="2361"/>
                      <a:pt x="1484" y="1183"/>
                      <a:pt x="1401" y="52"/>
                    </a:cubicBezTo>
                    <a:cubicBezTo>
                      <a:pt x="1401" y="19"/>
                      <a:pt x="1368" y="1"/>
                      <a:pt x="13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5"/>
              <p:cNvSpPr/>
              <p:nvPr/>
            </p:nvSpPr>
            <p:spPr>
              <a:xfrm>
                <a:off x="1528250" y="2701975"/>
                <a:ext cx="16300" cy="6535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614" extrusionOk="0">
                    <a:moveTo>
                      <a:pt x="580" y="1"/>
                    </a:moveTo>
                    <a:cubicBezTo>
                      <a:pt x="558" y="1"/>
                      <a:pt x="537" y="11"/>
                      <a:pt x="532" y="35"/>
                    </a:cubicBezTo>
                    <a:cubicBezTo>
                      <a:pt x="461" y="452"/>
                      <a:pt x="402" y="892"/>
                      <a:pt x="306" y="1309"/>
                    </a:cubicBezTo>
                    <a:cubicBezTo>
                      <a:pt x="223" y="1726"/>
                      <a:pt x="68" y="2119"/>
                      <a:pt x="9" y="2547"/>
                    </a:cubicBezTo>
                    <a:cubicBezTo>
                      <a:pt x="1" y="2585"/>
                      <a:pt x="32" y="2614"/>
                      <a:pt x="65" y="2614"/>
                    </a:cubicBezTo>
                    <a:cubicBezTo>
                      <a:pt x="84" y="2614"/>
                      <a:pt x="103" y="2605"/>
                      <a:pt x="116" y="2583"/>
                    </a:cubicBezTo>
                    <a:cubicBezTo>
                      <a:pt x="485" y="1845"/>
                      <a:pt x="616" y="869"/>
                      <a:pt x="652" y="59"/>
                    </a:cubicBezTo>
                    <a:cubicBezTo>
                      <a:pt x="652" y="24"/>
                      <a:pt x="613" y="1"/>
                      <a:pt x="5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5"/>
              <p:cNvSpPr/>
              <p:nvPr/>
            </p:nvSpPr>
            <p:spPr>
              <a:xfrm>
                <a:off x="1524000" y="2710950"/>
                <a:ext cx="14900" cy="72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81" extrusionOk="0">
                    <a:moveTo>
                      <a:pt x="561" y="1"/>
                    </a:moveTo>
                    <a:cubicBezTo>
                      <a:pt x="548" y="1"/>
                      <a:pt x="536" y="4"/>
                      <a:pt x="536" y="10"/>
                    </a:cubicBezTo>
                    <a:cubicBezTo>
                      <a:pt x="393" y="962"/>
                      <a:pt x="167" y="1903"/>
                      <a:pt x="0" y="2855"/>
                    </a:cubicBezTo>
                    <a:cubicBezTo>
                      <a:pt x="0" y="2870"/>
                      <a:pt x="18" y="2880"/>
                      <a:pt x="35" y="2880"/>
                    </a:cubicBezTo>
                    <a:cubicBezTo>
                      <a:pt x="45" y="2880"/>
                      <a:pt x="55" y="2876"/>
                      <a:pt x="60" y="2867"/>
                    </a:cubicBezTo>
                    <a:cubicBezTo>
                      <a:pt x="405" y="1986"/>
                      <a:pt x="548" y="962"/>
                      <a:pt x="595" y="10"/>
                    </a:cubicBezTo>
                    <a:cubicBezTo>
                      <a:pt x="589" y="4"/>
                      <a:pt x="574" y="1"/>
                      <a:pt x="5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5"/>
              <p:cNvSpPr/>
              <p:nvPr/>
            </p:nvSpPr>
            <p:spPr>
              <a:xfrm>
                <a:off x="1521900" y="2753225"/>
                <a:ext cx="14325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1601" extrusionOk="0">
                    <a:moveTo>
                      <a:pt x="559" y="0"/>
                    </a:moveTo>
                    <a:cubicBezTo>
                      <a:pt x="551" y="0"/>
                      <a:pt x="542" y="3"/>
                      <a:pt x="536" y="9"/>
                    </a:cubicBezTo>
                    <a:cubicBezTo>
                      <a:pt x="370" y="533"/>
                      <a:pt x="120" y="1057"/>
                      <a:pt x="1" y="1581"/>
                    </a:cubicBezTo>
                    <a:cubicBezTo>
                      <a:pt x="1" y="1595"/>
                      <a:pt x="9" y="1601"/>
                      <a:pt x="18" y="1601"/>
                    </a:cubicBezTo>
                    <a:cubicBezTo>
                      <a:pt x="24" y="1601"/>
                      <a:pt x="31" y="1598"/>
                      <a:pt x="36" y="1593"/>
                    </a:cubicBezTo>
                    <a:cubicBezTo>
                      <a:pt x="310" y="1128"/>
                      <a:pt x="441" y="533"/>
                      <a:pt x="572" y="9"/>
                    </a:cubicBezTo>
                    <a:cubicBezTo>
                      <a:pt x="572" y="3"/>
                      <a:pt x="566" y="0"/>
                      <a:pt x="5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5"/>
              <p:cNvSpPr/>
              <p:nvPr/>
            </p:nvSpPr>
            <p:spPr>
              <a:xfrm>
                <a:off x="1516850" y="2769825"/>
                <a:ext cx="1727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89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465" y="512"/>
                      <a:pt x="155" y="1024"/>
                      <a:pt x="0" y="1572"/>
                    </a:cubicBezTo>
                    <a:cubicBezTo>
                      <a:pt x="0" y="1580"/>
                      <a:pt x="18" y="1589"/>
                      <a:pt x="29" y="1589"/>
                    </a:cubicBezTo>
                    <a:cubicBezTo>
                      <a:pt x="33" y="1589"/>
                      <a:pt x="36" y="1587"/>
                      <a:pt x="36" y="1584"/>
                    </a:cubicBezTo>
                    <a:cubicBezTo>
                      <a:pt x="346" y="1107"/>
                      <a:pt x="500" y="512"/>
                      <a:pt x="6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5"/>
              <p:cNvSpPr/>
              <p:nvPr/>
            </p:nvSpPr>
            <p:spPr>
              <a:xfrm>
                <a:off x="1542150" y="2698600"/>
                <a:ext cx="300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457" extrusionOk="0">
                    <a:moveTo>
                      <a:pt x="96" y="1"/>
                    </a:moveTo>
                    <a:cubicBezTo>
                      <a:pt x="84" y="1"/>
                      <a:pt x="72" y="9"/>
                      <a:pt x="72" y="27"/>
                    </a:cubicBezTo>
                    <a:cubicBezTo>
                      <a:pt x="48" y="504"/>
                      <a:pt x="0" y="992"/>
                      <a:pt x="60" y="1456"/>
                    </a:cubicBezTo>
                    <a:cubicBezTo>
                      <a:pt x="119" y="992"/>
                      <a:pt x="119" y="492"/>
                      <a:pt x="119" y="27"/>
                    </a:cubicBezTo>
                    <a:cubicBezTo>
                      <a:pt x="119" y="9"/>
                      <a:pt x="107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5"/>
              <p:cNvSpPr/>
              <p:nvPr/>
            </p:nvSpPr>
            <p:spPr>
              <a:xfrm>
                <a:off x="1403425" y="2037575"/>
                <a:ext cx="101250" cy="107650"/>
              </a:xfrm>
              <a:custGeom>
                <a:avLst/>
                <a:gdLst/>
                <a:ahLst/>
                <a:cxnLst/>
                <a:rect l="l" t="t" r="r" b="b"/>
                <a:pathLst>
                  <a:path w="4050" h="4306" extrusionOk="0">
                    <a:moveTo>
                      <a:pt x="4049" y="1"/>
                    </a:moveTo>
                    <a:lnTo>
                      <a:pt x="4049" y="1"/>
                    </a:lnTo>
                    <a:cubicBezTo>
                      <a:pt x="3037" y="501"/>
                      <a:pt x="1954" y="1239"/>
                      <a:pt x="1144" y="2013"/>
                    </a:cubicBezTo>
                    <a:cubicBezTo>
                      <a:pt x="549" y="2596"/>
                      <a:pt x="1" y="3394"/>
                      <a:pt x="108" y="4263"/>
                    </a:cubicBezTo>
                    <a:cubicBezTo>
                      <a:pt x="108" y="4290"/>
                      <a:pt x="131" y="4305"/>
                      <a:pt x="153" y="4305"/>
                    </a:cubicBezTo>
                    <a:cubicBezTo>
                      <a:pt x="170" y="4305"/>
                      <a:pt x="186" y="4296"/>
                      <a:pt x="191" y="4275"/>
                    </a:cubicBezTo>
                    <a:cubicBezTo>
                      <a:pt x="525" y="3180"/>
                      <a:pt x="989" y="2370"/>
                      <a:pt x="1894" y="1632"/>
                    </a:cubicBezTo>
                    <a:cubicBezTo>
                      <a:pt x="2608" y="1060"/>
                      <a:pt x="3406" y="620"/>
                      <a:pt x="40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5"/>
              <p:cNvSpPr/>
              <p:nvPr/>
            </p:nvSpPr>
            <p:spPr>
              <a:xfrm>
                <a:off x="1403725" y="2121675"/>
                <a:ext cx="1000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400" h="1382" extrusionOk="0">
                    <a:moveTo>
                      <a:pt x="373" y="0"/>
                    </a:moveTo>
                    <a:cubicBezTo>
                      <a:pt x="358" y="0"/>
                      <a:pt x="340" y="6"/>
                      <a:pt x="334" y="18"/>
                    </a:cubicBezTo>
                    <a:cubicBezTo>
                      <a:pt x="179" y="423"/>
                      <a:pt x="1" y="923"/>
                      <a:pt x="37" y="1364"/>
                    </a:cubicBezTo>
                    <a:cubicBezTo>
                      <a:pt x="37" y="1375"/>
                      <a:pt x="49" y="1381"/>
                      <a:pt x="60" y="1381"/>
                    </a:cubicBezTo>
                    <a:cubicBezTo>
                      <a:pt x="72" y="1381"/>
                      <a:pt x="84" y="1375"/>
                      <a:pt x="84" y="1364"/>
                    </a:cubicBezTo>
                    <a:cubicBezTo>
                      <a:pt x="227" y="923"/>
                      <a:pt x="263" y="447"/>
                      <a:pt x="394" y="18"/>
                    </a:cubicBezTo>
                    <a:cubicBezTo>
                      <a:pt x="400" y="6"/>
                      <a:pt x="388" y="0"/>
                      <a:pt x="3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5"/>
              <p:cNvSpPr/>
              <p:nvPr/>
            </p:nvSpPr>
            <p:spPr>
              <a:xfrm>
                <a:off x="1404925" y="2122950"/>
                <a:ext cx="912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1397" extrusionOk="0">
                    <a:moveTo>
                      <a:pt x="328" y="0"/>
                    </a:moveTo>
                    <a:cubicBezTo>
                      <a:pt x="315" y="0"/>
                      <a:pt x="303" y="8"/>
                      <a:pt x="298" y="27"/>
                    </a:cubicBezTo>
                    <a:cubicBezTo>
                      <a:pt x="227" y="265"/>
                      <a:pt x="179" y="503"/>
                      <a:pt x="120" y="741"/>
                    </a:cubicBezTo>
                    <a:cubicBezTo>
                      <a:pt x="72" y="955"/>
                      <a:pt x="1" y="1158"/>
                      <a:pt x="12" y="1372"/>
                    </a:cubicBezTo>
                    <a:cubicBezTo>
                      <a:pt x="12" y="1387"/>
                      <a:pt x="31" y="1397"/>
                      <a:pt x="47" y="1397"/>
                    </a:cubicBezTo>
                    <a:cubicBezTo>
                      <a:pt x="58" y="1397"/>
                      <a:pt x="67" y="1393"/>
                      <a:pt x="72" y="1384"/>
                    </a:cubicBezTo>
                    <a:cubicBezTo>
                      <a:pt x="179" y="1205"/>
                      <a:pt x="191" y="967"/>
                      <a:pt x="239" y="777"/>
                    </a:cubicBezTo>
                    <a:cubicBezTo>
                      <a:pt x="286" y="539"/>
                      <a:pt x="334" y="301"/>
                      <a:pt x="358" y="39"/>
                    </a:cubicBezTo>
                    <a:cubicBezTo>
                      <a:pt x="365" y="17"/>
                      <a:pt x="346" y="0"/>
                      <a:pt x="3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5"/>
              <p:cNvSpPr/>
              <p:nvPr/>
            </p:nvSpPr>
            <p:spPr>
              <a:xfrm>
                <a:off x="1402850" y="2124225"/>
                <a:ext cx="10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1499" extrusionOk="0">
                    <a:moveTo>
                      <a:pt x="362" y="0"/>
                    </a:moveTo>
                    <a:cubicBezTo>
                      <a:pt x="349" y="0"/>
                      <a:pt x="338" y="7"/>
                      <a:pt x="334" y="23"/>
                    </a:cubicBezTo>
                    <a:cubicBezTo>
                      <a:pt x="155" y="452"/>
                      <a:pt x="0" y="1035"/>
                      <a:pt x="84" y="1476"/>
                    </a:cubicBezTo>
                    <a:cubicBezTo>
                      <a:pt x="84" y="1492"/>
                      <a:pt x="93" y="1498"/>
                      <a:pt x="105" y="1498"/>
                    </a:cubicBezTo>
                    <a:cubicBezTo>
                      <a:pt x="119" y="1498"/>
                      <a:pt x="137" y="1489"/>
                      <a:pt x="143" y="1476"/>
                    </a:cubicBezTo>
                    <a:cubicBezTo>
                      <a:pt x="214" y="1262"/>
                      <a:pt x="214" y="1000"/>
                      <a:pt x="262" y="762"/>
                    </a:cubicBezTo>
                    <a:cubicBezTo>
                      <a:pt x="310" y="523"/>
                      <a:pt x="369" y="285"/>
                      <a:pt x="417" y="47"/>
                    </a:cubicBezTo>
                    <a:cubicBezTo>
                      <a:pt x="417" y="24"/>
                      <a:pt x="386" y="0"/>
                      <a:pt x="3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5"/>
              <p:cNvSpPr/>
              <p:nvPr/>
            </p:nvSpPr>
            <p:spPr>
              <a:xfrm>
                <a:off x="1404925" y="2158750"/>
                <a:ext cx="562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482" extrusionOk="0">
                    <a:moveTo>
                      <a:pt x="196" y="1"/>
                    </a:moveTo>
                    <a:cubicBezTo>
                      <a:pt x="135" y="1"/>
                      <a:pt x="73" y="4"/>
                      <a:pt x="12" y="12"/>
                    </a:cubicBezTo>
                    <a:cubicBezTo>
                      <a:pt x="1" y="12"/>
                      <a:pt x="1" y="23"/>
                      <a:pt x="1" y="23"/>
                    </a:cubicBezTo>
                    <a:cubicBezTo>
                      <a:pt x="274" y="250"/>
                      <a:pt x="655" y="262"/>
                      <a:pt x="1001" y="321"/>
                    </a:cubicBezTo>
                    <a:cubicBezTo>
                      <a:pt x="1327" y="374"/>
                      <a:pt x="1690" y="482"/>
                      <a:pt x="2041" y="482"/>
                    </a:cubicBezTo>
                    <a:cubicBezTo>
                      <a:pt x="2087" y="482"/>
                      <a:pt x="2133" y="480"/>
                      <a:pt x="2179" y="476"/>
                    </a:cubicBezTo>
                    <a:cubicBezTo>
                      <a:pt x="2239" y="476"/>
                      <a:pt x="2251" y="381"/>
                      <a:pt x="2203" y="369"/>
                    </a:cubicBezTo>
                    <a:cubicBezTo>
                      <a:pt x="1882" y="214"/>
                      <a:pt x="1489" y="202"/>
                      <a:pt x="1132" y="143"/>
                    </a:cubicBezTo>
                    <a:cubicBezTo>
                      <a:pt x="832" y="93"/>
                      <a:pt x="515" y="1"/>
                      <a:pt x="1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5"/>
              <p:cNvSpPr/>
              <p:nvPr/>
            </p:nvSpPr>
            <p:spPr>
              <a:xfrm>
                <a:off x="1397775" y="2166300"/>
                <a:ext cx="682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426" extrusionOk="0">
                    <a:moveTo>
                      <a:pt x="517" y="1"/>
                    </a:moveTo>
                    <a:cubicBezTo>
                      <a:pt x="386" y="1"/>
                      <a:pt x="254" y="10"/>
                      <a:pt x="120" y="31"/>
                    </a:cubicBezTo>
                    <a:cubicBezTo>
                      <a:pt x="4" y="54"/>
                      <a:pt x="1" y="234"/>
                      <a:pt x="131" y="234"/>
                    </a:cubicBezTo>
                    <a:cubicBezTo>
                      <a:pt x="135" y="234"/>
                      <a:pt x="139" y="234"/>
                      <a:pt x="144" y="233"/>
                    </a:cubicBezTo>
                    <a:cubicBezTo>
                      <a:pt x="285" y="209"/>
                      <a:pt x="427" y="200"/>
                      <a:pt x="568" y="200"/>
                    </a:cubicBezTo>
                    <a:cubicBezTo>
                      <a:pt x="1241" y="200"/>
                      <a:pt x="1910" y="425"/>
                      <a:pt x="2585" y="425"/>
                    </a:cubicBezTo>
                    <a:cubicBezTo>
                      <a:pt x="2613" y="425"/>
                      <a:pt x="2640" y="425"/>
                      <a:pt x="2668" y="424"/>
                    </a:cubicBezTo>
                    <a:cubicBezTo>
                      <a:pt x="2703" y="424"/>
                      <a:pt x="2715" y="388"/>
                      <a:pt x="2715" y="364"/>
                    </a:cubicBezTo>
                    <a:cubicBezTo>
                      <a:pt x="2727" y="186"/>
                      <a:pt x="2680" y="114"/>
                      <a:pt x="2501" y="79"/>
                    </a:cubicBezTo>
                    <a:cubicBezTo>
                      <a:pt x="2501" y="79"/>
                      <a:pt x="2489" y="91"/>
                      <a:pt x="2501" y="114"/>
                    </a:cubicBezTo>
                    <a:cubicBezTo>
                      <a:pt x="2540" y="284"/>
                      <a:pt x="2513" y="369"/>
                      <a:pt x="2413" y="369"/>
                    </a:cubicBezTo>
                    <a:cubicBezTo>
                      <a:pt x="2358" y="369"/>
                      <a:pt x="2280" y="343"/>
                      <a:pt x="2180" y="293"/>
                    </a:cubicBezTo>
                    <a:cubicBezTo>
                      <a:pt x="2061" y="269"/>
                      <a:pt x="1953" y="245"/>
                      <a:pt x="1834" y="210"/>
                    </a:cubicBezTo>
                    <a:cubicBezTo>
                      <a:pt x="1644" y="162"/>
                      <a:pt x="1441" y="126"/>
                      <a:pt x="1239" y="79"/>
                    </a:cubicBezTo>
                    <a:cubicBezTo>
                      <a:pt x="999" y="32"/>
                      <a:pt x="760" y="1"/>
                      <a:pt x="5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5"/>
              <p:cNvSpPr/>
              <p:nvPr/>
            </p:nvSpPr>
            <p:spPr>
              <a:xfrm>
                <a:off x="1372475" y="2167175"/>
                <a:ext cx="27425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990" extrusionOk="0">
                    <a:moveTo>
                      <a:pt x="1033" y="0"/>
                    </a:moveTo>
                    <a:cubicBezTo>
                      <a:pt x="1020" y="0"/>
                      <a:pt x="1006" y="10"/>
                      <a:pt x="1001" y="32"/>
                    </a:cubicBezTo>
                    <a:cubicBezTo>
                      <a:pt x="858" y="568"/>
                      <a:pt x="477" y="1008"/>
                      <a:pt x="286" y="1544"/>
                    </a:cubicBezTo>
                    <a:cubicBezTo>
                      <a:pt x="144" y="1996"/>
                      <a:pt x="1" y="2484"/>
                      <a:pt x="96" y="2949"/>
                    </a:cubicBezTo>
                    <a:cubicBezTo>
                      <a:pt x="102" y="2974"/>
                      <a:pt x="122" y="2989"/>
                      <a:pt x="141" y="2989"/>
                    </a:cubicBezTo>
                    <a:cubicBezTo>
                      <a:pt x="157" y="2989"/>
                      <a:pt x="174" y="2977"/>
                      <a:pt x="179" y="2949"/>
                    </a:cubicBezTo>
                    <a:cubicBezTo>
                      <a:pt x="358" y="2353"/>
                      <a:pt x="406" y="1746"/>
                      <a:pt x="656" y="1163"/>
                    </a:cubicBezTo>
                    <a:cubicBezTo>
                      <a:pt x="822" y="794"/>
                      <a:pt x="1096" y="448"/>
                      <a:pt x="1072" y="32"/>
                    </a:cubicBezTo>
                    <a:cubicBezTo>
                      <a:pt x="1066" y="13"/>
                      <a:pt x="1049" y="0"/>
                      <a:pt x="10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5"/>
              <p:cNvSpPr/>
              <p:nvPr/>
            </p:nvSpPr>
            <p:spPr>
              <a:xfrm>
                <a:off x="1374850" y="2236425"/>
                <a:ext cx="9290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1001" extrusionOk="0">
                    <a:moveTo>
                      <a:pt x="120" y="0"/>
                    </a:moveTo>
                    <a:cubicBezTo>
                      <a:pt x="108" y="0"/>
                      <a:pt x="84" y="0"/>
                      <a:pt x="72" y="12"/>
                    </a:cubicBezTo>
                    <a:cubicBezTo>
                      <a:pt x="1" y="107"/>
                      <a:pt x="13" y="60"/>
                      <a:pt x="1" y="167"/>
                    </a:cubicBezTo>
                    <a:cubicBezTo>
                      <a:pt x="1" y="181"/>
                      <a:pt x="5" y="187"/>
                      <a:pt x="8" y="187"/>
                    </a:cubicBezTo>
                    <a:cubicBezTo>
                      <a:pt x="11" y="187"/>
                      <a:pt x="13" y="184"/>
                      <a:pt x="13" y="180"/>
                    </a:cubicBezTo>
                    <a:lnTo>
                      <a:pt x="13" y="180"/>
                    </a:lnTo>
                    <a:cubicBezTo>
                      <a:pt x="21" y="240"/>
                      <a:pt x="1787" y="429"/>
                      <a:pt x="1799" y="441"/>
                    </a:cubicBezTo>
                    <a:cubicBezTo>
                      <a:pt x="2406" y="595"/>
                      <a:pt x="3001" y="1000"/>
                      <a:pt x="3644" y="1000"/>
                    </a:cubicBezTo>
                    <a:cubicBezTo>
                      <a:pt x="3704" y="1000"/>
                      <a:pt x="3716" y="905"/>
                      <a:pt x="3680" y="881"/>
                    </a:cubicBezTo>
                    <a:cubicBezTo>
                      <a:pt x="3120" y="631"/>
                      <a:pt x="2525" y="417"/>
                      <a:pt x="1966" y="250"/>
                    </a:cubicBezTo>
                    <a:cubicBezTo>
                      <a:pt x="1370" y="84"/>
                      <a:pt x="727" y="119"/>
                      <a:pt x="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5"/>
              <p:cNvSpPr/>
              <p:nvPr/>
            </p:nvSpPr>
            <p:spPr>
              <a:xfrm>
                <a:off x="1381125" y="2260525"/>
                <a:ext cx="930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534" extrusionOk="0">
                    <a:moveTo>
                      <a:pt x="71" y="1"/>
                    </a:moveTo>
                    <a:cubicBezTo>
                      <a:pt x="12" y="1"/>
                      <a:pt x="0" y="96"/>
                      <a:pt x="48" y="120"/>
                    </a:cubicBezTo>
                    <a:cubicBezTo>
                      <a:pt x="325" y="240"/>
                      <a:pt x="1762" y="534"/>
                      <a:pt x="2736" y="534"/>
                    </a:cubicBezTo>
                    <a:cubicBezTo>
                      <a:pt x="3310" y="534"/>
                      <a:pt x="3723" y="432"/>
                      <a:pt x="3643" y="132"/>
                    </a:cubicBezTo>
                    <a:cubicBezTo>
                      <a:pt x="3643" y="120"/>
                      <a:pt x="3631" y="108"/>
                      <a:pt x="3620" y="108"/>
                    </a:cubicBezTo>
                    <a:cubicBezTo>
                      <a:pt x="3584" y="96"/>
                      <a:pt x="3560" y="96"/>
                      <a:pt x="3524" y="72"/>
                    </a:cubicBezTo>
                    <a:cubicBezTo>
                      <a:pt x="3512" y="96"/>
                      <a:pt x="3512" y="108"/>
                      <a:pt x="3512" y="108"/>
                    </a:cubicBezTo>
                    <a:cubicBezTo>
                      <a:pt x="3444" y="313"/>
                      <a:pt x="3320" y="421"/>
                      <a:pt x="3153" y="421"/>
                    </a:cubicBezTo>
                    <a:cubicBezTo>
                      <a:pt x="3116" y="421"/>
                      <a:pt x="3077" y="416"/>
                      <a:pt x="3036" y="405"/>
                    </a:cubicBezTo>
                    <a:cubicBezTo>
                      <a:pt x="2798" y="405"/>
                      <a:pt x="2560" y="393"/>
                      <a:pt x="2322" y="358"/>
                    </a:cubicBezTo>
                    <a:cubicBezTo>
                      <a:pt x="2072" y="334"/>
                      <a:pt x="1834" y="298"/>
                      <a:pt x="1584" y="251"/>
                    </a:cubicBezTo>
                    <a:cubicBezTo>
                      <a:pt x="1072" y="179"/>
                      <a:pt x="583" y="48"/>
                      <a:pt x="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5"/>
              <p:cNvSpPr/>
              <p:nvPr/>
            </p:nvSpPr>
            <p:spPr>
              <a:xfrm>
                <a:off x="1377850" y="2265000"/>
                <a:ext cx="25325" cy="585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343" extrusionOk="0">
                    <a:moveTo>
                      <a:pt x="191" y="0"/>
                    </a:moveTo>
                    <a:lnTo>
                      <a:pt x="191" y="0"/>
                    </a:lnTo>
                    <a:cubicBezTo>
                      <a:pt x="0" y="298"/>
                      <a:pt x="238" y="655"/>
                      <a:pt x="357" y="953"/>
                    </a:cubicBezTo>
                    <a:cubicBezTo>
                      <a:pt x="548" y="1405"/>
                      <a:pt x="679" y="1905"/>
                      <a:pt x="941" y="2322"/>
                    </a:cubicBezTo>
                    <a:cubicBezTo>
                      <a:pt x="948" y="2337"/>
                      <a:pt x="958" y="2342"/>
                      <a:pt x="968" y="2342"/>
                    </a:cubicBezTo>
                    <a:cubicBezTo>
                      <a:pt x="989" y="2342"/>
                      <a:pt x="1012" y="2314"/>
                      <a:pt x="1012" y="2298"/>
                    </a:cubicBezTo>
                    <a:cubicBezTo>
                      <a:pt x="845" y="1500"/>
                      <a:pt x="310" y="786"/>
                      <a:pt x="1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5"/>
              <p:cNvSpPr/>
              <p:nvPr/>
            </p:nvSpPr>
            <p:spPr>
              <a:xfrm>
                <a:off x="1378125" y="2313075"/>
                <a:ext cx="29500" cy="138425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5537" extrusionOk="0">
                    <a:moveTo>
                      <a:pt x="692" y="0"/>
                    </a:moveTo>
                    <a:cubicBezTo>
                      <a:pt x="683" y="0"/>
                      <a:pt x="680" y="6"/>
                      <a:pt x="692" y="18"/>
                    </a:cubicBezTo>
                    <a:cubicBezTo>
                      <a:pt x="1013" y="1006"/>
                      <a:pt x="608" y="1935"/>
                      <a:pt x="370" y="2899"/>
                    </a:cubicBezTo>
                    <a:cubicBezTo>
                      <a:pt x="180" y="3733"/>
                      <a:pt x="1" y="4590"/>
                      <a:pt x="25" y="5459"/>
                    </a:cubicBezTo>
                    <a:cubicBezTo>
                      <a:pt x="25" y="5510"/>
                      <a:pt x="68" y="5537"/>
                      <a:pt x="111" y="5537"/>
                    </a:cubicBezTo>
                    <a:cubicBezTo>
                      <a:pt x="149" y="5537"/>
                      <a:pt x="186" y="5516"/>
                      <a:pt x="191" y="5471"/>
                    </a:cubicBezTo>
                    <a:cubicBezTo>
                      <a:pt x="406" y="4364"/>
                      <a:pt x="525" y="3268"/>
                      <a:pt x="822" y="2173"/>
                    </a:cubicBezTo>
                    <a:cubicBezTo>
                      <a:pt x="1013" y="1423"/>
                      <a:pt x="1180" y="685"/>
                      <a:pt x="727" y="18"/>
                    </a:cubicBezTo>
                    <a:cubicBezTo>
                      <a:pt x="715" y="6"/>
                      <a:pt x="700" y="0"/>
                      <a:pt x="6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5"/>
              <p:cNvSpPr/>
              <p:nvPr/>
            </p:nvSpPr>
            <p:spPr>
              <a:xfrm>
                <a:off x="1376650" y="2443725"/>
                <a:ext cx="8772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3509" h="343" extrusionOk="0">
                    <a:moveTo>
                      <a:pt x="2733" y="1"/>
                    </a:moveTo>
                    <a:cubicBezTo>
                      <a:pt x="2558" y="1"/>
                      <a:pt x="2378" y="21"/>
                      <a:pt x="2191" y="31"/>
                    </a:cubicBezTo>
                    <a:cubicBezTo>
                      <a:pt x="1477" y="66"/>
                      <a:pt x="762" y="126"/>
                      <a:pt x="48" y="233"/>
                    </a:cubicBezTo>
                    <a:cubicBezTo>
                      <a:pt x="0" y="269"/>
                      <a:pt x="0" y="340"/>
                      <a:pt x="60" y="340"/>
                    </a:cubicBezTo>
                    <a:cubicBezTo>
                      <a:pt x="118" y="341"/>
                      <a:pt x="177" y="342"/>
                      <a:pt x="236" y="342"/>
                    </a:cubicBezTo>
                    <a:cubicBezTo>
                      <a:pt x="927" y="342"/>
                      <a:pt x="1648" y="261"/>
                      <a:pt x="2352" y="261"/>
                    </a:cubicBezTo>
                    <a:cubicBezTo>
                      <a:pt x="2701" y="261"/>
                      <a:pt x="3046" y="281"/>
                      <a:pt x="3382" y="340"/>
                    </a:cubicBezTo>
                    <a:cubicBezTo>
                      <a:pt x="3386" y="341"/>
                      <a:pt x="3391" y="341"/>
                      <a:pt x="3396" y="341"/>
                    </a:cubicBezTo>
                    <a:cubicBezTo>
                      <a:pt x="3460" y="341"/>
                      <a:pt x="3508" y="265"/>
                      <a:pt x="3441" y="209"/>
                    </a:cubicBezTo>
                    <a:cubicBezTo>
                      <a:pt x="3217" y="41"/>
                      <a:pt x="2981" y="1"/>
                      <a:pt x="27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5"/>
              <p:cNvSpPr/>
              <p:nvPr/>
            </p:nvSpPr>
            <p:spPr>
              <a:xfrm>
                <a:off x="1375525" y="2450700"/>
                <a:ext cx="93725" cy="32825"/>
              </a:xfrm>
              <a:custGeom>
                <a:avLst/>
                <a:gdLst/>
                <a:ahLst/>
                <a:cxnLst/>
                <a:rect l="l" t="t" r="r" b="b"/>
                <a:pathLst>
                  <a:path w="3749" h="1313" extrusionOk="0">
                    <a:moveTo>
                      <a:pt x="3477" y="1"/>
                    </a:moveTo>
                    <a:cubicBezTo>
                      <a:pt x="3459" y="1"/>
                      <a:pt x="3443" y="11"/>
                      <a:pt x="3451" y="25"/>
                    </a:cubicBezTo>
                    <a:cubicBezTo>
                      <a:pt x="3724" y="609"/>
                      <a:pt x="1724" y="728"/>
                      <a:pt x="1427" y="787"/>
                    </a:cubicBezTo>
                    <a:cubicBezTo>
                      <a:pt x="986" y="883"/>
                      <a:pt x="486" y="954"/>
                      <a:pt x="69" y="1157"/>
                    </a:cubicBezTo>
                    <a:cubicBezTo>
                      <a:pt x="1" y="1191"/>
                      <a:pt x="9" y="1312"/>
                      <a:pt x="93" y="1312"/>
                    </a:cubicBezTo>
                    <a:cubicBezTo>
                      <a:pt x="97" y="1312"/>
                      <a:pt x="101" y="1312"/>
                      <a:pt x="105" y="1311"/>
                    </a:cubicBezTo>
                    <a:cubicBezTo>
                      <a:pt x="522" y="1240"/>
                      <a:pt x="926" y="1085"/>
                      <a:pt x="1343" y="978"/>
                    </a:cubicBezTo>
                    <a:cubicBezTo>
                      <a:pt x="1939" y="835"/>
                      <a:pt x="2546" y="787"/>
                      <a:pt x="3141" y="645"/>
                    </a:cubicBezTo>
                    <a:cubicBezTo>
                      <a:pt x="3463" y="549"/>
                      <a:pt x="3748" y="359"/>
                      <a:pt x="3510" y="14"/>
                    </a:cubicBezTo>
                    <a:cubicBezTo>
                      <a:pt x="3501" y="4"/>
                      <a:pt x="3488" y="1"/>
                      <a:pt x="34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5"/>
              <p:cNvSpPr/>
              <p:nvPr/>
            </p:nvSpPr>
            <p:spPr>
              <a:xfrm>
                <a:off x="1370700" y="2480575"/>
                <a:ext cx="29550" cy="151875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6075" extrusionOk="0">
                    <a:moveTo>
                      <a:pt x="247" y="0"/>
                    </a:moveTo>
                    <a:cubicBezTo>
                      <a:pt x="238" y="0"/>
                      <a:pt x="227" y="3"/>
                      <a:pt x="227" y="9"/>
                    </a:cubicBezTo>
                    <a:cubicBezTo>
                      <a:pt x="0" y="2021"/>
                      <a:pt x="536" y="4069"/>
                      <a:pt x="989" y="6010"/>
                    </a:cubicBezTo>
                    <a:cubicBezTo>
                      <a:pt x="998" y="6055"/>
                      <a:pt x="1029" y="6075"/>
                      <a:pt x="1064" y="6075"/>
                    </a:cubicBezTo>
                    <a:cubicBezTo>
                      <a:pt x="1119" y="6075"/>
                      <a:pt x="1182" y="6024"/>
                      <a:pt x="1167" y="5950"/>
                    </a:cubicBezTo>
                    <a:cubicBezTo>
                      <a:pt x="703" y="3974"/>
                      <a:pt x="369" y="2033"/>
                      <a:pt x="250" y="9"/>
                    </a:cubicBezTo>
                    <a:cubicBezTo>
                      <a:pt x="262" y="3"/>
                      <a:pt x="256" y="0"/>
                      <a:pt x="2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5"/>
              <p:cNvSpPr/>
              <p:nvPr/>
            </p:nvSpPr>
            <p:spPr>
              <a:xfrm>
                <a:off x="1399875" y="2608775"/>
                <a:ext cx="702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2810" h="1025" extrusionOk="0">
                    <a:moveTo>
                      <a:pt x="2774" y="1"/>
                    </a:moveTo>
                    <a:cubicBezTo>
                      <a:pt x="1834" y="25"/>
                      <a:pt x="822" y="525"/>
                      <a:pt x="12" y="989"/>
                    </a:cubicBezTo>
                    <a:cubicBezTo>
                      <a:pt x="0" y="1001"/>
                      <a:pt x="12" y="1025"/>
                      <a:pt x="24" y="1025"/>
                    </a:cubicBezTo>
                    <a:cubicBezTo>
                      <a:pt x="965" y="727"/>
                      <a:pt x="1798" y="191"/>
                      <a:pt x="2774" y="48"/>
                    </a:cubicBezTo>
                    <a:cubicBezTo>
                      <a:pt x="2810" y="48"/>
                      <a:pt x="2810" y="1"/>
                      <a:pt x="27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5"/>
              <p:cNvSpPr/>
              <p:nvPr/>
            </p:nvSpPr>
            <p:spPr>
              <a:xfrm>
                <a:off x="1399050" y="2608775"/>
                <a:ext cx="7762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3105" h="1850" extrusionOk="0">
                    <a:moveTo>
                      <a:pt x="2905" y="0"/>
                    </a:moveTo>
                    <a:cubicBezTo>
                      <a:pt x="2896" y="0"/>
                      <a:pt x="2891" y="14"/>
                      <a:pt x="2891" y="37"/>
                    </a:cubicBezTo>
                    <a:cubicBezTo>
                      <a:pt x="3022" y="215"/>
                      <a:pt x="2712" y="346"/>
                      <a:pt x="2617" y="394"/>
                    </a:cubicBezTo>
                    <a:cubicBezTo>
                      <a:pt x="2486" y="465"/>
                      <a:pt x="2283" y="489"/>
                      <a:pt x="2141" y="549"/>
                    </a:cubicBezTo>
                    <a:cubicBezTo>
                      <a:pt x="1855" y="656"/>
                      <a:pt x="1569" y="775"/>
                      <a:pt x="1307" y="906"/>
                    </a:cubicBezTo>
                    <a:cubicBezTo>
                      <a:pt x="878" y="1120"/>
                      <a:pt x="426" y="1358"/>
                      <a:pt x="69" y="1680"/>
                    </a:cubicBezTo>
                    <a:cubicBezTo>
                      <a:pt x="0" y="1748"/>
                      <a:pt x="69" y="1849"/>
                      <a:pt x="149" y="1849"/>
                    </a:cubicBezTo>
                    <a:cubicBezTo>
                      <a:pt x="166" y="1849"/>
                      <a:pt x="183" y="1845"/>
                      <a:pt x="200" y="1834"/>
                    </a:cubicBezTo>
                    <a:cubicBezTo>
                      <a:pt x="1140" y="1251"/>
                      <a:pt x="1974" y="703"/>
                      <a:pt x="3057" y="406"/>
                    </a:cubicBezTo>
                    <a:cubicBezTo>
                      <a:pt x="3093" y="406"/>
                      <a:pt x="3105" y="370"/>
                      <a:pt x="3093" y="346"/>
                    </a:cubicBezTo>
                    <a:cubicBezTo>
                      <a:pt x="3093" y="179"/>
                      <a:pt x="3057" y="120"/>
                      <a:pt x="2926" y="13"/>
                    </a:cubicBezTo>
                    <a:cubicBezTo>
                      <a:pt x="2918" y="4"/>
                      <a:pt x="2911" y="0"/>
                      <a:pt x="29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5"/>
              <p:cNvSpPr/>
              <p:nvPr/>
            </p:nvSpPr>
            <p:spPr>
              <a:xfrm>
                <a:off x="1396850" y="2653500"/>
                <a:ext cx="146275" cy="64450"/>
              </a:xfrm>
              <a:custGeom>
                <a:avLst/>
                <a:gdLst/>
                <a:ahLst/>
                <a:cxnLst/>
                <a:rect l="l" t="t" r="r" b="b"/>
                <a:pathLst>
                  <a:path w="5851" h="2578" extrusionOk="0">
                    <a:moveTo>
                      <a:pt x="43" y="0"/>
                    </a:moveTo>
                    <a:cubicBezTo>
                      <a:pt x="18" y="0"/>
                      <a:pt x="0" y="20"/>
                      <a:pt x="26" y="45"/>
                    </a:cubicBezTo>
                    <a:cubicBezTo>
                      <a:pt x="669" y="843"/>
                      <a:pt x="1443" y="1915"/>
                      <a:pt x="2455" y="2260"/>
                    </a:cubicBezTo>
                    <a:cubicBezTo>
                      <a:pt x="3006" y="2444"/>
                      <a:pt x="3606" y="2577"/>
                      <a:pt x="4195" y="2577"/>
                    </a:cubicBezTo>
                    <a:cubicBezTo>
                      <a:pt x="4751" y="2577"/>
                      <a:pt x="5298" y="2459"/>
                      <a:pt x="5788" y="2153"/>
                    </a:cubicBezTo>
                    <a:cubicBezTo>
                      <a:pt x="5851" y="2111"/>
                      <a:pt x="5813" y="2015"/>
                      <a:pt x="5747" y="2015"/>
                    </a:cubicBezTo>
                    <a:cubicBezTo>
                      <a:pt x="5738" y="2015"/>
                      <a:pt x="5728" y="2017"/>
                      <a:pt x="5717" y="2022"/>
                    </a:cubicBezTo>
                    <a:cubicBezTo>
                      <a:pt x="5134" y="2197"/>
                      <a:pt x="4580" y="2290"/>
                      <a:pt x="4025" y="2290"/>
                    </a:cubicBezTo>
                    <a:cubicBezTo>
                      <a:pt x="3526" y="2290"/>
                      <a:pt x="3026" y="2215"/>
                      <a:pt x="2502" y="2058"/>
                    </a:cubicBezTo>
                    <a:cubicBezTo>
                      <a:pt x="1514" y="1736"/>
                      <a:pt x="835" y="665"/>
                      <a:pt x="73" y="10"/>
                    </a:cubicBezTo>
                    <a:cubicBezTo>
                      <a:pt x="63" y="3"/>
                      <a:pt x="53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5"/>
              <p:cNvSpPr/>
              <p:nvPr/>
            </p:nvSpPr>
            <p:spPr>
              <a:xfrm>
                <a:off x="1381400" y="2263800"/>
                <a:ext cx="390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63" extrusionOk="0">
                    <a:moveTo>
                      <a:pt x="108" y="1"/>
                    </a:moveTo>
                    <a:cubicBezTo>
                      <a:pt x="96" y="1"/>
                      <a:pt x="60" y="1"/>
                      <a:pt x="60" y="36"/>
                    </a:cubicBezTo>
                    <a:cubicBezTo>
                      <a:pt x="37" y="96"/>
                      <a:pt x="1" y="227"/>
                      <a:pt x="96" y="262"/>
                    </a:cubicBezTo>
                    <a:cubicBezTo>
                      <a:pt x="108" y="262"/>
                      <a:pt x="120" y="262"/>
                      <a:pt x="120" y="239"/>
                    </a:cubicBezTo>
                    <a:cubicBezTo>
                      <a:pt x="144" y="227"/>
                      <a:pt x="144" y="215"/>
                      <a:pt x="144" y="191"/>
                    </a:cubicBezTo>
                    <a:cubicBezTo>
                      <a:pt x="144" y="155"/>
                      <a:pt x="144" y="120"/>
                      <a:pt x="156" y="72"/>
                    </a:cubicBezTo>
                    <a:cubicBezTo>
                      <a:pt x="144" y="48"/>
                      <a:pt x="144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5"/>
              <p:cNvSpPr/>
              <p:nvPr/>
            </p:nvSpPr>
            <p:spPr>
              <a:xfrm>
                <a:off x="1378725" y="2261325"/>
                <a:ext cx="54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20" extrusionOk="0">
                    <a:moveTo>
                      <a:pt x="142" y="0"/>
                    </a:moveTo>
                    <a:cubicBezTo>
                      <a:pt x="120" y="0"/>
                      <a:pt x="101" y="12"/>
                      <a:pt x="96" y="40"/>
                    </a:cubicBezTo>
                    <a:cubicBezTo>
                      <a:pt x="48" y="195"/>
                      <a:pt x="1" y="492"/>
                      <a:pt x="120" y="612"/>
                    </a:cubicBezTo>
                    <a:cubicBezTo>
                      <a:pt x="130" y="616"/>
                      <a:pt x="140" y="619"/>
                      <a:pt x="149" y="619"/>
                    </a:cubicBezTo>
                    <a:cubicBezTo>
                      <a:pt x="161" y="619"/>
                      <a:pt x="172" y="614"/>
                      <a:pt x="179" y="600"/>
                    </a:cubicBezTo>
                    <a:cubicBezTo>
                      <a:pt x="215" y="516"/>
                      <a:pt x="203" y="445"/>
                      <a:pt x="203" y="373"/>
                    </a:cubicBezTo>
                    <a:cubicBezTo>
                      <a:pt x="203" y="266"/>
                      <a:pt x="203" y="159"/>
                      <a:pt x="215" y="64"/>
                    </a:cubicBezTo>
                    <a:cubicBezTo>
                      <a:pt x="215" y="28"/>
                      <a:pt x="176" y="0"/>
                      <a:pt x="1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5"/>
              <p:cNvSpPr/>
              <p:nvPr/>
            </p:nvSpPr>
            <p:spPr>
              <a:xfrm>
                <a:off x="1381400" y="2262100"/>
                <a:ext cx="4200" cy="159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36" extrusionOk="0">
                    <a:moveTo>
                      <a:pt x="101" y="0"/>
                    </a:moveTo>
                    <a:cubicBezTo>
                      <a:pt x="96" y="0"/>
                      <a:pt x="90" y="3"/>
                      <a:pt x="84" y="9"/>
                    </a:cubicBezTo>
                    <a:cubicBezTo>
                      <a:pt x="60" y="69"/>
                      <a:pt x="37" y="128"/>
                      <a:pt x="25" y="188"/>
                    </a:cubicBezTo>
                    <a:cubicBezTo>
                      <a:pt x="1" y="235"/>
                      <a:pt x="1" y="295"/>
                      <a:pt x="1" y="354"/>
                    </a:cubicBezTo>
                    <a:cubicBezTo>
                      <a:pt x="1" y="450"/>
                      <a:pt x="1" y="569"/>
                      <a:pt x="84" y="628"/>
                    </a:cubicBezTo>
                    <a:cubicBezTo>
                      <a:pt x="89" y="632"/>
                      <a:pt x="95" y="635"/>
                      <a:pt x="100" y="635"/>
                    </a:cubicBezTo>
                    <a:cubicBezTo>
                      <a:pt x="110" y="635"/>
                      <a:pt x="120" y="627"/>
                      <a:pt x="120" y="604"/>
                    </a:cubicBezTo>
                    <a:cubicBezTo>
                      <a:pt x="168" y="533"/>
                      <a:pt x="144" y="426"/>
                      <a:pt x="144" y="342"/>
                    </a:cubicBezTo>
                    <a:cubicBezTo>
                      <a:pt x="144" y="235"/>
                      <a:pt x="108" y="116"/>
                      <a:pt x="108" y="9"/>
                    </a:cubicBezTo>
                    <a:cubicBezTo>
                      <a:pt x="108" y="3"/>
                      <a:pt x="105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5"/>
              <p:cNvSpPr/>
              <p:nvPr/>
            </p:nvSpPr>
            <p:spPr>
              <a:xfrm>
                <a:off x="1378425" y="2262450"/>
                <a:ext cx="3900" cy="14375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75" extrusionOk="0">
                    <a:moveTo>
                      <a:pt x="112" y="1"/>
                    </a:moveTo>
                    <a:cubicBezTo>
                      <a:pt x="111" y="1"/>
                      <a:pt x="108" y="7"/>
                      <a:pt x="108" y="19"/>
                    </a:cubicBezTo>
                    <a:cubicBezTo>
                      <a:pt x="114" y="7"/>
                      <a:pt x="114" y="1"/>
                      <a:pt x="112" y="1"/>
                    </a:cubicBezTo>
                    <a:close/>
                    <a:moveTo>
                      <a:pt x="108" y="19"/>
                    </a:moveTo>
                    <a:lnTo>
                      <a:pt x="108" y="19"/>
                    </a:lnTo>
                    <a:cubicBezTo>
                      <a:pt x="48" y="174"/>
                      <a:pt x="1" y="412"/>
                      <a:pt x="120" y="567"/>
                    </a:cubicBezTo>
                    <a:cubicBezTo>
                      <a:pt x="130" y="571"/>
                      <a:pt x="138" y="574"/>
                      <a:pt x="143" y="574"/>
                    </a:cubicBezTo>
                    <a:cubicBezTo>
                      <a:pt x="152" y="574"/>
                      <a:pt x="156" y="569"/>
                      <a:pt x="156" y="555"/>
                    </a:cubicBezTo>
                    <a:cubicBezTo>
                      <a:pt x="132" y="376"/>
                      <a:pt x="84" y="197"/>
                      <a:pt x="108" y="1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5"/>
              <p:cNvSpPr/>
              <p:nvPr/>
            </p:nvSpPr>
            <p:spPr>
              <a:xfrm>
                <a:off x="1379325" y="2263825"/>
                <a:ext cx="29500" cy="71800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872" extrusionOk="0">
                    <a:moveTo>
                      <a:pt x="23" y="1"/>
                    </a:moveTo>
                    <a:cubicBezTo>
                      <a:pt x="16" y="1"/>
                      <a:pt x="12" y="10"/>
                      <a:pt x="12" y="23"/>
                    </a:cubicBezTo>
                    <a:cubicBezTo>
                      <a:pt x="1" y="464"/>
                      <a:pt x="191" y="857"/>
                      <a:pt x="405" y="1238"/>
                    </a:cubicBezTo>
                    <a:cubicBezTo>
                      <a:pt x="679" y="1774"/>
                      <a:pt x="905" y="2262"/>
                      <a:pt x="1072" y="2845"/>
                    </a:cubicBezTo>
                    <a:cubicBezTo>
                      <a:pt x="1078" y="2863"/>
                      <a:pt x="1093" y="2872"/>
                      <a:pt x="1106" y="2872"/>
                    </a:cubicBezTo>
                    <a:cubicBezTo>
                      <a:pt x="1120" y="2872"/>
                      <a:pt x="1132" y="2863"/>
                      <a:pt x="1132" y="2845"/>
                    </a:cubicBezTo>
                    <a:cubicBezTo>
                      <a:pt x="1179" y="2440"/>
                      <a:pt x="977" y="2059"/>
                      <a:pt x="798" y="1702"/>
                    </a:cubicBezTo>
                    <a:cubicBezTo>
                      <a:pt x="501" y="1154"/>
                      <a:pt x="227" y="631"/>
                      <a:pt x="48" y="23"/>
                    </a:cubicBezTo>
                    <a:cubicBezTo>
                      <a:pt x="37" y="7"/>
                      <a:pt x="29" y="1"/>
                      <a:pt x="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5"/>
              <p:cNvSpPr/>
              <p:nvPr/>
            </p:nvSpPr>
            <p:spPr>
              <a:xfrm>
                <a:off x="1399875" y="2317075"/>
                <a:ext cx="4175" cy="23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924" extrusionOk="0">
                    <a:moveTo>
                      <a:pt x="24" y="1"/>
                    </a:moveTo>
                    <a:cubicBezTo>
                      <a:pt x="24" y="1"/>
                      <a:pt x="0" y="1"/>
                      <a:pt x="0" y="13"/>
                    </a:cubicBezTo>
                    <a:cubicBezTo>
                      <a:pt x="12" y="298"/>
                      <a:pt x="12" y="644"/>
                      <a:pt x="95" y="906"/>
                    </a:cubicBezTo>
                    <a:cubicBezTo>
                      <a:pt x="95" y="918"/>
                      <a:pt x="107" y="923"/>
                      <a:pt x="119" y="923"/>
                    </a:cubicBezTo>
                    <a:cubicBezTo>
                      <a:pt x="131" y="923"/>
                      <a:pt x="143" y="918"/>
                      <a:pt x="143" y="906"/>
                    </a:cubicBezTo>
                    <a:cubicBezTo>
                      <a:pt x="167" y="632"/>
                      <a:pt x="72" y="287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5"/>
              <p:cNvSpPr/>
              <p:nvPr/>
            </p:nvSpPr>
            <p:spPr>
              <a:xfrm>
                <a:off x="1402850" y="2326900"/>
                <a:ext cx="38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155" h="851" extrusionOk="0">
                    <a:moveTo>
                      <a:pt x="24" y="1"/>
                    </a:moveTo>
                    <a:lnTo>
                      <a:pt x="24" y="1"/>
                    </a:lnTo>
                    <a:cubicBezTo>
                      <a:pt x="84" y="275"/>
                      <a:pt x="48" y="548"/>
                      <a:pt x="0" y="834"/>
                    </a:cubicBezTo>
                    <a:cubicBezTo>
                      <a:pt x="0" y="843"/>
                      <a:pt x="6" y="851"/>
                      <a:pt x="14" y="851"/>
                    </a:cubicBezTo>
                    <a:cubicBezTo>
                      <a:pt x="17" y="851"/>
                      <a:pt x="20" y="849"/>
                      <a:pt x="24" y="846"/>
                    </a:cubicBezTo>
                    <a:cubicBezTo>
                      <a:pt x="155" y="572"/>
                      <a:pt x="143" y="263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5"/>
              <p:cNvSpPr/>
              <p:nvPr/>
            </p:nvSpPr>
            <p:spPr>
              <a:xfrm>
                <a:off x="1389825" y="2331450"/>
                <a:ext cx="17800" cy="53950"/>
              </a:xfrm>
              <a:custGeom>
                <a:avLst/>
                <a:gdLst/>
                <a:ahLst/>
                <a:cxnLst/>
                <a:rect l="l" t="t" r="r" b="b"/>
                <a:pathLst>
                  <a:path w="712" h="2158" extrusionOk="0">
                    <a:moveTo>
                      <a:pt x="694" y="0"/>
                    </a:moveTo>
                    <a:cubicBezTo>
                      <a:pt x="685" y="0"/>
                      <a:pt x="676" y="3"/>
                      <a:pt x="676" y="9"/>
                    </a:cubicBezTo>
                    <a:cubicBezTo>
                      <a:pt x="557" y="771"/>
                      <a:pt x="319" y="1438"/>
                      <a:pt x="9" y="2140"/>
                    </a:cubicBezTo>
                    <a:cubicBezTo>
                      <a:pt x="1" y="2149"/>
                      <a:pt x="10" y="2157"/>
                      <a:pt x="25" y="2157"/>
                    </a:cubicBezTo>
                    <a:cubicBezTo>
                      <a:pt x="31" y="2157"/>
                      <a:pt x="38" y="2156"/>
                      <a:pt x="45" y="2152"/>
                    </a:cubicBezTo>
                    <a:cubicBezTo>
                      <a:pt x="438" y="1521"/>
                      <a:pt x="664" y="747"/>
                      <a:pt x="712" y="9"/>
                    </a:cubicBezTo>
                    <a:cubicBezTo>
                      <a:pt x="712" y="3"/>
                      <a:pt x="703" y="0"/>
                      <a:pt x="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5"/>
              <p:cNvSpPr/>
              <p:nvPr/>
            </p:nvSpPr>
            <p:spPr>
              <a:xfrm>
                <a:off x="1502300" y="2038275"/>
                <a:ext cx="1017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5045" extrusionOk="0">
                    <a:moveTo>
                      <a:pt x="48" y="1"/>
                    </a:moveTo>
                    <a:cubicBezTo>
                      <a:pt x="21" y="1"/>
                      <a:pt x="1" y="34"/>
                      <a:pt x="35" y="68"/>
                    </a:cubicBezTo>
                    <a:cubicBezTo>
                      <a:pt x="785" y="735"/>
                      <a:pt x="1559" y="1378"/>
                      <a:pt x="2297" y="2044"/>
                    </a:cubicBezTo>
                    <a:cubicBezTo>
                      <a:pt x="3190" y="2854"/>
                      <a:pt x="3345" y="3830"/>
                      <a:pt x="3404" y="4973"/>
                    </a:cubicBezTo>
                    <a:cubicBezTo>
                      <a:pt x="3404" y="5020"/>
                      <a:pt x="3441" y="5044"/>
                      <a:pt x="3476" y="5044"/>
                    </a:cubicBezTo>
                    <a:cubicBezTo>
                      <a:pt x="3503" y="5044"/>
                      <a:pt x="3530" y="5029"/>
                      <a:pt x="3535" y="4997"/>
                    </a:cubicBezTo>
                    <a:cubicBezTo>
                      <a:pt x="4071" y="2628"/>
                      <a:pt x="1654" y="1223"/>
                      <a:pt x="82" y="20"/>
                    </a:cubicBezTo>
                    <a:cubicBezTo>
                      <a:pt x="72" y="6"/>
                      <a:pt x="59" y="1"/>
                      <a:pt x="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5"/>
              <p:cNvSpPr/>
              <p:nvPr/>
            </p:nvSpPr>
            <p:spPr>
              <a:xfrm>
                <a:off x="1551725" y="2163275"/>
                <a:ext cx="38600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380" extrusionOk="0">
                    <a:moveTo>
                      <a:pt x="1522" y="9"/>
                    </a:moveTo>
                    <a:cubicBezTo>
                      <a:pt x="1530" y="13"/>
                      <a:pt x="1536" y="14"/>
                      <a:pt x="1538" y="14"/>
                    </a:cubicBezTo>
                    <a:cubicBezTo>
                      <a:pt x="1543" y="14"/>
                      <a:pt x="1538" y="9"/>
                      <a:pt x="1522" y="9"/>
                    </a:cubicBezTo>
                    <a:close/>
                    <a:moveTo>
                      <a:pt x="1415" y="1"/>
                    </a:moveTo>
                    <a:cubicBezTo>
                      <a:pt x="1237" y="1"/>
                      <a:pt x="1060" y="67"/>
                      <a:pt x="891" y="116"/>
                    </a:cubicBezTo>
                    <a:lnTo>
                      <a:pt x="34" y="283"/>
                    </a:lnTo>
                    <a:cubicBezTo>
                      <a:pt x="1" y="305"/>
                      <a:pt x="9" y="379"/>
                      <a:pt x="49" y="379"/>
                    </a:cubicBezTo>
                    <a:cubicBezTo>
                      <a:pt x="52" y="379"/>
                      <a:pt x="55" y="379"/>
                      <a:pt x="58" y="378"/>
                    </a:cubicBezTo>
                    <a:cubicBezTo>
                      <a:pt x="308" y="331"/>
                      <a:pt x="558" y="307"/>
                      <a:pt x="808" y="247"/>
                    </a:cubicBezTo>
                    <a:cubicBezTo>
                      <a:pt x="1046" y="200"/>
                      <a:pt x="1332" y="176"/>
                      <a:pt x="1522" y="9"/>
                    </a:cubicBezTo>
                    <a:cubicBezTo>
                      <a:pt x="1487" y="3"/>
                      <a:pt x="1451" y="1"/>
                      <a:pt x="14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5"/>
              <p:cNvSpPr/>
              <p:nvPr/>
            </p:nvSpPr>
            <p:spPr>
              <a:xfrm>
                <a:off x="1524575" y="2172350"/>
                <a:ext cx="26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206" extrusionOk="0">
                    <a:moveTo>
                      <a:pt x="709" y="0"/>
                    </a:moveTo>
                    <a:cubicBezTo>
                      <a:pt x="470" y="0"/>
                      <a:pt x="218" y="69"/>
                      <a:pt x="25" y="182"/>
                    </a:cubicBezTo>
                    <a:cubicBezTo>
                      <a:pt x="1" y="194"/>
                      <a:pt x="25" y="206"/>
                      <a:pt x="37" y="206"/>
                    </a:cubicBezTo>
                    <a:cubicBezTo>
                      <a:pt x="215" y="170"/>
                      <a:pt x="382" y="122"/>
                      <a:pt x="560" y="87"/>
                    </a:cubicBezTo>
                    <a:cubicBezTo>
                      <a:pt x="727" y="75"/>
                      <a:pt x="870" y="75"/>
                      <a:pt x="1037" y="63"/>
                    </a:cubicBezTo>
                    <a:cubicBezTo>
                      <a:pt x="1049" y="63"/>
                      <a:pt x="1049" y="63"/>
                      <a:pt x="1037" y="51"/>
                    </a:cubicBezTo>
                    <a:cubicBezTo>
                      <a:pt x="936" y="16"/>
                      <a:pt x="824" y="0"/>
                      <a:pt x="7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5"/>
              <p:cNvSpPr/>
              <p:nvPr/>
            </p:nvSpPr>
            <p:spPr>
              <a:xfrm>
                <a:off x="1525475" y="2174200"/>
                <a:ext cx="670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358" extrusionOk="0">
                    <a:moveTo>
                      <a:pt x="2572" y="1"/>
                    </a:moveTo>
                    <a:cubicBezTo>
                      <a:pt x="2120" y="1"/>
                      <a:pt x="1656" y="108"/>
                      <a:pt x="1191" y="167"/>
                    </a:cubicBezTo>
                    <a:cubicBezTo>
                      <a:pt x="786" y="227"/>
                      <a:pt x="393" y="239"/>
                      <a:pt x="1" y="334"/>
                    </a:cubicBezTo>
                    <a:cubicBezTo>
                      <a:pt x="1" y="334"/>
                      <a:pt x="1" y="358"/>
                      <a:pt x="12" y="358"/>
                    </a:cubicBezTo>
                    <a:cubicBezTo>
                      <a:pt x="477" y="358"/>
                      <a:pt x="941" y="298"/>
                      <a:pt x="1405" y="251"/>
                    </a:cubicBezTo>
                    <a:cubicBezTo>
                      <a:pt x="1798" y="227"/>
                      <a:pt x="2215" y="227"/>
                      <a:pt x="2608" y="132"/>
                    </a:cubicBezTo>
                    <a:cubicBezTo>
                      <a:pt x="2679" y="120"/>
                      <a:pt x="2656" y="1"/>
                      <a:pt x="25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5"/>
              <p:cNvSpPr/>
              <p:nvPr/>
            </p:nvSpPr>
            <p:spPr>
              <a:xfrm>
                <a:off x="1589225" y="2175825"/>
                <a:ext cx="25275" cy="58000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2320" extrusionOk="0">
                    <a:moveTo>
                      <a:pt x="52" y="1"/>
                    </a:moveTo>
                    <a:cubicBezTo>
                      <a:pt x="38" y="1"/>
                      <a:pt x="1" y="36"/>
                      <a:pt x="10" y="55"/>
                    </a:cubicBezTo>
                    <a:cubicBezTo>
                      <a:pt x="141" y="424"/>
                      <a:pt x="368" y="769"/>
                      <a:pt x="499" y="1138"/>
                    </a:cubicBezTo>
                    <a:cubicBezTo>
                      <a:pt x="641" y="1519"/>
                      <a:pt x="677" y="1936"/>
                      <a:pt x="832" y="2293"/>
                    </a:cubicBezTo>
                    <a:cubicBezTo>
                      <a:pt x="838" y="2311"/>
                      <a:pt x="859" y="2320"/>
                      <a:pt x="878" y="2320"/>
                    </a:cubicBezTo>
                    <a:cubicBezTo>
                      <a:pt x="897" y="2320"/>
                      <a:pt x="915" y="2311"/>
                      <a:pt x="915" y="2293"/>
                    </a:cubicBezTo>
                    <a:cubicBezTo>
                      <a:pt x="1011" y="1591"/>
                      <a:pt x="558" y="519"/>
                      <a:pt x="58" y="7"/>
                    </a:cubicBezTo>
                    <a:cubicBezTo>
                      <a:pt x="58" y="3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5"/>
              <p:cNvSpPr/>
              <p:nvPr/>
            </p:nvSpPr>
            <p:spPr>
              <a:xfrm>
                <a:off x="1544825" y="2234425"/>
                <a:ext cx="68750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2750" h="1577" extrusionOk="0">
                    <a:moveTo>
                      <a:pt x="2740" y="1"/>
                    </a:moveTo>
                    <a:cubicBezTo>
                      <a:pt x="2737" y="1"/>
                      <a:pt x="2733" y="3"/>
                      <a:pt x="2727" y="9"/>
                    </a:cubicBezTo>
                    <a:cubicBezTo>
                      <a:pt x="2060" y="68"/>
                      <a:pt x="1465" y="664"/>
                      <a:pt x="846" y="926"/>
                    </a:cubicBezTo>
                    <a:cubicBezTo>
                      <a:pt x="536" y="1056"/>
                      <a:pt x="12" y="1152"/>
                      <a:pt x="0" y="1557"/>
                    </a:cubicBezTo>
                    <a:cubicBezTo>
                      <a:pt x="0" y="1570"/>
                      <a:pt x="17" y="1576"/>
                      <a:pt x="30" y="1576"/>
                    </a:cubicBezTo>
                    <a:cubicBezTo>
                      <a:pt x="40" y="1576"/>
                      <a:pt x="48" y="1573"/>
                      <a:pt x="48" y="1568"/>
                    </a:cubicBezTo>
                    <a:cubicBezTo>
                      <a:pt x="250" y="1140"/>
                      <a:pt x="905" y="1033"/>
                      <a:pt x="1310" y="806"/>
                    </a:cubicBezTo>
                    <a:cubicBezTo>
                      <a:pt x="1786" y="556"/>
                      <a:pt x="2239" y="271"/>
                      <a:pt x="2727" y="33"/>
                    </a:cubicBezTo>
                    <a:cubicBezTo>
                      <a:pt x="2745" y="23"/>
                      <a:pt x="2749" y="1"/>
                      <a:pt x="27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5"/>
              <p:cNvSpPr/>
              <p:nvPr/>
            </p:nvSpPr>
            <p:spPr>
              <a:xfrm>
                <a:off x="1546025" y="2258375"/>
                <a:ext cx="67425" cy="17750"/>
              </a:xfrm>
              <a:custGeom>
                <a:avLst/>
                <a:gdLst/>
                <a:ahLst/>
                <a:cxnLst/>
                <a:rect l="l" t="t" r="r" b="b"/>
                <a:pathLst>
                  <a:path w="2697" h="710" extrusionOk="0">
                    <a:moveTo>
                      <a:pt x="2577" y="1"/>
                    </a:moveTo>
                    <a:cubicBezTo>
                      <a:pt x="2572" y="1"/>
                      <a:pt x="2566" y="2"/>
                      <a:pt x="2560" y="3"/>
                    </a:cubicBezTo>
                    <a:cubicBezTo>
                      <a:pt x="2143" y="98"/>
                      <a:pt x="1726" y="218"/>
                      <a:pt x="1310" y="337"/>
                    </a:cubicBezTo>
                    <a:cubicBezTo>
                      <a:pt x="967" y="436"/>
                      <a:pt x="491" y="638"/>
                      <a:pt x="111" y="638"/>
                    </a:cubicBezTo>
                    <a:cubicBezTo>
                      <a:pt x="81" y="638"/>
                      <a:pt x="52" y="637"/>
                      <a:pt x="24" y="634"/>
                    </a:cubicBezTo>
                    <a:cubicBezTo>
                      <a:pt x="0" y="634"/>
                      <a:pt x="0" y="658"/>
                      <a:pt x="0" y="658"/>
                    </a:cubicBezTo>
                    <a:cubicBezTo>
                      <a:pt x="68" y="695"/>
                      <a:pt x="146" y="710"/>
                      <a:pt x="229" y="710"/>
                    </a:cubicBezTo>
                    <a:cubicBezTo>
                      <a:pt x="464" y="710"/>
                      <a:pt x="738" y="592"/>
                      <a:pt x="941" y="539"/>
                    </a:cubicBezTo>
                    <a:cubicBezTo>
                      <a:pt x="1488" y="396"/>
                      <a:pt x="2048" y="301"/>
                      <a:pt x="2608" y="158"/>
                    </a:cubicBezTo>
                    <a:cubicBezTo>
                      <a:pt x="2696" y="136"/>
                      <a:pt x="2651" y="1"/>
                      <a:pt x="25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5"/>
              <p:cNvSpPr/>
              <p:nvPr/>
            </p:nvSpPr>
            <p:spPr>
              <a:xfrm>
                <a:off x="1610800" y="2259650"/>
                <a:ext cx="37025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7615" extrusionOk="0">
                    <a:moveTo>
                      <a:pt x="44" y="1"/>
                    </a:moveTo>
                    <a:cubicBezTo>
                      <a:pt x="21" y="1"/>
                      <a:pt x="1" y="24"/>
                      <a:pt x="17" y="47"/>
                    </a:cubicBezTo>
                    <a:cubicBezTo>
                      <a:pt x="576" y="1286"/>
                      <a:pt x="695" y="2536"/>
                      <a:pt x="624" y="3893"/>
                    </a:cubicBezTo>
                    <a:cubicBezTo>
                      <a:pt x="588" y="4417"/>
                      <a:pt x="564" y="4929"/>
                      <a:pt x="671" y="5441"/>
                    </a:cubicBezTo>
                    <a:cubicBezTo>
                      <a:pt x="814" y="6167"/>
                      <a:pt x="1231" y="6763"/>
                      <a:pt x="1207" y="7536"/>
                    </a:cubicBezTo>
                    <a:cubicBezTo>
                      <a:pt x="1207" y="7587"/>
                      <a:pt x="1247" y="7614"/>
                      <a:pt x="1287" y="7614"/>
                    </a:cubicBezTo>
                    <a:cubicBezTo>
                      <a:pt x="1322" y="7614"/>
                      <a:pt x="1356" y="7593"/>
                      <a:pt x="1362" y="7548"/>
                    </a:cubicBezTo>
                    <a:cubicBezTo>
                      <a:pt x="1481" y="6941"/>
                      <a:pt x="1219" y="6477"/>
                      <a:pt x="1029" y="5905"/>
                    </a:cubicBezTo>
                    <a:cubicBezTo>
                      <a:pt x="755" y="5131"/>
                      <a:pt x="767" y="4393"/>
                      <a:pt x="802" y="3596"/>
                    </a:cubicBezTo>
                    <a:cubicBezTo>
                      <a:pt x="826" y="2310"/>
                      <a:pt x="636" y="1167"/>
                      <a:pt x="76" y="24"/>
                    </a:cubicBezTo>
                    <a:cubicBezTo>
                      <a:pt x="68" y="7"/>
                      <a:pt x="55" y="1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5"/>
              <p:cNvSpPr/>
              <p:nvPr/>
            </p:nvSpPr>
            <p:spPr>
              <a:xfrm>
                <a:off x="1569825" y="2441325"/>
                <a:ext cx="755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445" extrusionOk="0">
                    <a:moveTo>
                      <a:pt x="454" y="0"/>
                    </a:moveTo>
                    <a:cubicBezTo>
                      <a:pt x="336" y="0"/>
                      <a:pt x="220" y="6"/>
                      <a:pt x="108" y="19"/>
                    </a:cubicBezTo>
                    <a:cubicBezTo>
                      <a:pt x="24" y="31"/>
                      <a:pt x="1" y="150"/>
                      <a:pt x="84" y="162"/>
                    </a:cubicBezTo>
                    <a:cubicBezTo>
                      <a:pt x="620" y="246"/>
                      <a:pt x="1179" y="258"/>
                      <a:pt x="1727" y="329"/>
                    </a:cubicBezTo>
                    <a:cubicBezTo>
                      <a:pt x="2022" y="370"/>
                      <a:pt x="2306" y="445"/>
                      <a:pt x="2593" y="445"/>
                    </a:cubicBezTo>
                    <a:cubicBezTo>
                      <a:pt x="2724" y="445"/>
                      <a:pt x="2855" y="429"/>
                      <a:pt x="2989" y="389"/>
                    </a:cubicBezTo>
                    <a:cubicBezTo>
                      <a:pt x="3022" y="367"/>
                      <a:pt x="3005" y="316"/>
                      <a:pt x="2983" y="316"/>
                    </a:cubicBezTo>
                    <a:cubicBezTo>
                      <a:pt x="2981" y="316"/>
                      <a:pt x="2979" y="316"/>
                      <a:pt x="2977" y="317"/>
                    </a:cubicBezTo>
                    <a:cubicBezTo>
                      <a:pt x="2915" y="324"/>
                      <a:pt x="2852" y="327"/>
                      <a:pt x="2790" y="327"/>
                    </a:cubicBezTo>
                    <a:cubicBezTo>
                      <a:pt x="2307" y="327"/>
                      <a:pt x="1832" y="142"/>
                      <a:pt x="1358" y="79"/>
                    </a:cubicBezTo>
                    <a:cubicBezTo>
                      <a:pt x="1060" y="36"/>
                      <a:pt x="750" y="0"/>
                      <a:pt x="4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5"/>
              <p:cNvSpPr/>
              <p:nvPr/>
            </p:nvSpPr>
            <p:spPr>
              <a:xfrm>
                <a:off x="1543050" y="2441175"/>
                <a:ext cx="22625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138" extrusionOk="0">
                    <a:moveTo>
                      <a:pt x="180" y="1"/>
                    </a:moveTo>
                    <a:cubicBezTo>
                      <a:pt x="125" y="1"/>
                      <a:pt x="71" y="6"/>
                      <a:pt x="24" y="25"/>
                    </a:cubicBezTo>
                    <a:cubicBezTo>
                      <a:pt x="0" y="37"/>
                      <a:pt x="0" y="73"/>
                      <a:pt x="24" y="85"/>
                    </a:cubicBezTo>
                    <a:cubicBezTo>
                      <a:pt x="131" y="133"/>
                      <a:pt x="262" y="109"/>
                      <a:pt x="381" y="133"/>
                    </a:cubicBezTo>
                    <a:cubicBezTo>
                      <a:pt x="484" y="133"/>
                      <a:pt x="593" y="138"/>
                      <a:pt x="696" y="138"/>
                    </a:cubicBezTo>
                    <a:cubicBezTo>
                      <a:pt x="747" y="138"/>
                      <a:pt x="798" y="137"/>
                      <a:pt x="845" y="133"/>
                    </a:cubicBezTo>
                    <a:cubicBezTo>
                      <a:pt x="893" y="109"/>
                      <a:pt x="905" y="37"/>
                      <a:pt x="845" y="25"/>
                    </a:cubicBezTo>
                    <a:cubicBezTo>
                      <a:pt x="714" y="14"/>
                      <a:pt x="583" y="14"/>
                      <a:pt x="429" y="14"/>
                    </a:cubicBezTo>
                    <a:cubicBezTo>
                      <a:pt x="350" y="14"/>
                      <a:pt x="263" y="1"/>
                      <a:pt x="1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5"/>
              <p:cNvSpPr/>
              <p:nvPr/>
            </p:nvSpPr>
            <p:spPr>
              <a:xfrm>
                <a:off x="1538575" y="2447500"/>
                <a:ext cx="112725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4509" h="977" extrusionOk="0">
                    <a:moveTo>
                      <a:pt x="27" y="0"/>
                    </a:moveTo>
                    <a:cubicBezTo>
                      <a:pt x="26" y="0"/>
                      <a:pt x="24" y="3"/>
                      <a:pt x="24" y="11"/>
                    </a:cubicBezTo>
                    <a:cubicBezTo>
                      <a:pt x="12" y="22"/>
                      <a:pt x="12" y="34"/>
                      <a:pt x="0" y="34"/>
                    </a:cubicBezTo>
                    <a:lnTo>
                      <a:pt x="0" y="58"/>
                    </a:lnTo>
                    <a:cubicBezTo>
                      <a:pt x="12" y="58"/>
                      <a:pt x="12" y="70"/>
                      <a:pt x="48" y="70"/>
                    </a:cubicBezTo>
                    <a:cubicBezTo>
                      <a:pt x="48" y="70"/>
                      <a:pt x="48" y="70"/>
                      <a:pt x="48" y="70"/>
                    </a:cubicBezTo>
                    <a:lnTo>
                      <a:pt x="48" y="70"/>
                    </a:lnTo>
                    <a:cubicBezTo>
                      <a:pt x="36" y="76"/>
                      <a:pt x="36" y="79"/>
                      <a:pt x="39" y="79"/>
                    </a:cubicBezTo>
                    <a:cubicBezTo>
                      <a:pt x="42" y="79"/>
                      <a:pt x="48" y="76"/>
                      <a:pt x="48" y="70"/>
                    </a:cubicBezTo>
                    <a:lnTo>
                      <a:pt x="48" y="70"/>
                    </a:lnTo>
                    <a:cubicBezTo>
                      <a:pt x="119" y="201"/>
                      <a:pt x="0" y="189"/>
                      <a:pt x="84" y="332"/>
                    </a:cubicBezTo>
                    <a:cubicBezTo>
                      <a:pt x="227" y="558"/>
                      <a:pt x="893" y="534"/>
                      <a:pt x="1132" y="558"/>
                    </a:cubicBezTo>
                    <a:cubicBezTo>
                      <a:pt x="1340" y="582"/>
                      <a:pt x="1373" y="582"/>
                      <a:pt x="1405" y="582"/>
                    </a:cubicBezTo>
                    <a:cubicBezTo>
                      <a:pt x="1438" y="582"/>
                      <a:pt x="1471" y="582"/>
                      <a:pt x="1679" y="606"/>
                    </a:cubicBezTo>
                    <a:cubicBezTo>
                      <a:pt x="2084" y="630"/>
                      <a:pt x="2465" y="737"/>
                      <a:pt x="2858" y="844"/>
                    </a:cubicBezTo>
                    <a:cubicBezTo>
                      <a:pt x="3382" y="975"/>
                      <a:pt x="3858" y="904"/>
                      <a:pt x="4394" y="975"/>
                    </a:cubicBezTo>
                    <a:cubicBezTo>
                      <a:pt x="4398" y="976"/>
                      <a:pt x="4402" y="976"/>
                      <a:pt x="4406" y="976"/>
                    </a:cubicBezTo>
                    <a:cubicBezTo>
                      <a:pt x="4470" y="976"/>
                      <a:pt x="4508" y="890"/>
                      <a:pt x="4430" y="856"/>
                    </a:cubicBezTo>
                    <a:cubicBezTo>
                      <a:pt x="4246" y="779"/>
                      <a:pt x="4071" y="764"/>
                      <a:pt x="3894" y="764"/>
                    </a:cubicBezTo>
                    <a:cubicBezTo>
                      <a:pt x="3777" y="764"/>
                      <a:pt x="3658" y="771"/>
                      <a:pt x="3536" y="771"/>
                    </a:cubicBezTo>
                    <a:cubicBezTo>
                      <a:pt x="3414" y="771"/>
                      <a:pt x="3288" y="764"/>
                      <a:pt x="3156" y="737"/>
                    </a:cubicBezTo>
                    <a:cubicBezTo>
                      <a:pt x="2763" y="665"/>
                      <a:pt x="2465" y="439"/>
                      <a:pt x="2072" y="427"/>
                    </a:cubicBezTo>
                    <a:cubicBezTo>
                      <a:pt x="1995" y="422"/>
                      <a:pt x="1909" y="421"/>
                      <a:pt x="1815" y="421"/>
                    </a:cubicBezTo>
                    <a:cubicBezTo>
                      <a:pt x="1709" y="421"/>
                      <a:pt x="1593" y="423"/>
                      <a:pt x="1473" y="423"/>
                    </a:cubicBezTo>
                    <a:cubicBezTo>
                      <a:pt x="938" y="423"/>
                      <a:pt x="322" y="388"/>
                      <a:pt x="36" y="11"/>
                    </a:cubicBezTo>
                    <a:cubicBezTo>
                      <a:pt x="36" y="11"/>
                      <a:pt x="31" y="0"/>
                      <a:pt x="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5"/>
              <p:cNvSpPr/>
              <p:nvPr/>
            </p:nvSpPr>
            <p:spPr>
              <a:xfrm>
                <a:off x="1628550" y="2470800"/>
                <a:ext cx="23150" cy="1422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5689" extrusionOk="0">
                    <a:moveTo>
                      <a:pt x="825" y="1"/>
                    </a:moveTo>
                    <a:cubicBezTo>
                      <a:pt x="809" y="1"/>
                      <a:pt x="795" y="10"/>
                      <a:pt x="795" y="31"/>
                    </a:cubicBezTo>
                    <a:cubicBezTo>
                      <a:pt x="640" y="936"/>
                      <a:pt x="557" y="1841"/>
                      <a:pt x="497" y="2758"/>
                    </a:cubicBezTo>
                    <a:cubicBezTo>
                      <a:pt x="461" y="3127"/>
                      <a:pt x="450" y="3484"/>
                      <a:pt x="461" y="3853"/>
                    </a:cubicBezTo>
                    <a:cubicBezTo>
                      <a:pt x="461" y="3960"/>
                      <a:pt x="497" y="4043"/>
                      <a:pt x="509" y="4151"/>
                    </a:cubicBezTo>
                    <a:cubicBezTo>
                      <a:pt x="557" y="4948"/>
                      <a:pt x="461" y="5103"/>
                      <a:pt x="33" y="5627"/>
                    </a:cubicBezTo>
                    <a:cubicBezTo>
                      <a:pt x="1" y="5648"/>
                      <a:pt x="35" y="5688"/>
                      <a:pt x="69" y="5688"/>
                    </a:cubicBezTo>
                    <a:cubicBezTo>
                      <a:pt x="73" y="5688"/>
                      <a:pt x="77" y="5688"/>
                      <a:pt x="80" y="5687"/>
                    </a:cubicBezTo>
                    <a:cubicBezTo>
                      <a:pt x="926" y="5091"/>
                      <a:pt x="747" y="4651"/>
                      <a:pt x="700" y="3698"/>
                    </a:cubicBezTo>
                    <a:cubicBezTo>
                      <a:pt x="640" y="2496"/>
                      <a:pt x="866" y="1246"/>
                      <a:pt x="878" y="43"/>
                    </a:cubicBezTo>
                    <a:cubicBezTo>
                      <a:pt x="871" y="16"/>
                      <a:pt x="846" y="1"/>
                      <a:pt x="8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5"/>
              <p:cNvSpPr/>
              <p:nvPr/>
            </p:nvSpPr>
            <p:spPr>
              <a:xfrm>
                <a:off x="1550775" y="2613550"/>
                <a:ext cx="74450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857" extrusionOk="0">
                    <a:moveTo>
                      <a:pt x="2930" y="0"/>
                    </a:moveTo>
                    <a:cubicBezTo>
                      <a:pt x="2620" y="96"/>
                      <a:pt x="2310" y="203"/>
                      <a:pt x="1977" y="203"/>
                    </a:cubicBezTo>
                    <a:cubicBezTo>
                      <a:pt x="1867" y="203"/>
                      <a:pt x="1753" y="185"/>
                      <a:pt x="1642" y="185"/>
                    </a:cubicBezTo>
                    <a:cubicBezTo>
                      <a:pt x="1573" y="185"/>
                      <a:pt x="1505" y="192"/>
                      <a:pt x="1441" y="215"/>
                    </a:cubicBezTo>
                    <a:cubicBezTo>
                      <a:pt x="1286" y="274"/>
                      <a:pt x="1144" y="417"/>
                      <a:pt x="1001" y="512"/>
                    </a:cubicBezTo>
                    <a:cubicBezTo>
                      <a:pt x="703" y="691"/>
                      <a:pt x="405" y="715"/>
                      <a:pt x="60" y="762"/>
                    </a:cubicBezTo>
                    <a:cubicBezTo>
                      <a:pt x="12" y="762"/>
                      <a:pt x="1" y="834"/>
                      <a:pt x="60" y="834"/>
                    </a:cubicBezTo>
                    <a:cubicBezTo>
                      <a:pt x="137" y="849"/>
                      <a:pt x="210" y="856"/>
                      <a:pt x="280" y="856"/>
                    </a:cubicBezTo>
                    <a:cubicBezTo>
                      <a:pt x="649" y="856"/>
                      <a:pt x="947" y="665"/>
                      <a:pt x="1286" y="465"/>
                    </a:cubicBezTo>
                    <a:cubicBezTo>
                      <a:pt x="1775" y="167"/>
                      <a:pt x="2429" y="358"/>
                      <a:pt x="2953" y="48"/>
                    </a:cubicBezTo>
                    <a:cubicBezTo>
                      <a:pt x="2977" y="36"/>
                      <a:pt x="2965" y="0"/>
                      <a:pt x="29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5"/>
              <p:cNvSpPr/>
              <p:nvPr/>
            </p:nvSpPr>
            <p:spPr>
              <a:xfrm>
                <a:off x="1550775" y="2613800"/>
                <a:ext cx="106350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1101" extrusionOk="0">
                    <a:moveTo>
                      <a:pt x="4159" y="0"/>
                    </a:moveTo>
                    <a:cubicBezTo>
                      <a:pt x="4146" y="0"/>
                      <a:pt x="4132" y="4"/>
                      <a:pt x="4120" y="14"/>
                    </a:cubicBezTo>
                    <a:cubicBezTo>
                      <a:pt x="3549" y="502"/>
                      <a:pt x="2775" y="276"/>
                      <a:pt x="2084" y="467"/>
                    </a:cubicBezTo>
                    <a:cubicBezTo>
                      <a:pt x="1425" y="668"/>
                      <a:pt x="860" y="995"/>
                      <a:pt x="173" y="995"/>
                    </a:cubicBezTo>
                    <a:cubicBezTo>
                      <a:pt x="128" y="995"/>
                      <a:pt x="82" y="993"/>
                      <a:pt x="36" y="990"/>
                    </a:cubicBezTo>
                    <a:cubicBezTo>
                      <a:pt x="1" y="1002"/>
                      <a:pt x="1" y="1062"/>
                      <a:pt x="36" y="1062"/>
                    </a:cubicBezTo>
                    <a:cubicBezTo>
                      <a:pt x="157" y="1089"/>
                      <a:pt x="274" y="1100"/>
                      <a:pt x="390" y="1100"/>
                    </a:cubicBezTo>
                    <a:cubicBezTo>
                      <a:pt x="991" y="1100"/>
                      <a:pt x="1532" y="781"/>
                      <a:pt x="2132" y="621"/>
                    </a:cubicBezTo>
                    <a:cubicBezTo>
                      <a:pt x="2810" y="431"/>
                      <a:pt x="3703" y="729"/>
                      <a:pt x="4215" y="109"/>
                    </a:cubicBezTo>
                    <a:cubicBezTo>
                      <a:pt x="4253" y="62"/>
                      <a:pt x="4209" y="0"/>
                      <a:pt x="4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5"/>
              <p:cNvSpPr/>
              <p:nvPr/>
            </p:nvSpPr>
            <p:spPr>
              <a:xfrm>
                <a:off x="1540200" y="2614450"/>
                <a:ext cx="114775" cy="95050"/>
              </a:xfrm>
              <a:custGeom>
                <a:avLst/>
                <a:gdLst/>
                <a:ahLst/>
                <a:cxnLst/>
                <a:rect l="l" t="t" r="r" b="b"/>
                <a:pathLst>
                  <a:path w="4591" h="3802" extrusionOk="0">
                    <a:moveTo>
                      <a:pt x="4579" y="0"/>
                    </a:moveTo>
                    <a:cubicBezTo>
                      <a:pt x="3936" y="881"/>
                      <a:pt x="3995" y="2107"/>
                      <a:pt x="3210" y="2917"/>
                    </a:cubicBezTo>
                    <a:cubicBezTo>
                      <a:pt x="2808" y="3330"/>
                      <a:pt x="2350" y="3400"/>
                      <a:pt x="1879" y="3400"/>
                    </a:cubicBezTo>
                    <a:cubicBezTo>
                      <a:pt x="1633" y="3400"/>
                      <a:pt x="1383" y="3381"/>
                      <a:pt x="1136" y="3381"/>
                    </a:cubicBezTo>
                    <a:cubicBezTo>
                      <a:pt x="766" y="3381"/>
                      <a:pt x="402" y="3425"/>
                      <a:pt x="66" y="3643"/>
                    </a:cubicBezTo>
                    <a:cubicBezTo>
                      <a:pt x="1" y="3687"/>
                      <a:pt x="46" y="3801"/>
                      <a:pt x="118" y="3801"/>
                    </a:cubicBezTo>
                    <a:cubicBezTo>
                      <a:pt x="124" y="3801"/>
                      <a:pt x="131" y="3800"/>
                      <a:pt x="138" y="3798"/>
                    </a:cubicBezTo>
                    <a:cubicBezTo>
                      <a:pt x="523" y="3667"/>
                      <a:pt x="918" y="3654"/>
                      <a:pt x="1308" y="3654"/>
                    </a:cubicBezTo>
                    <a:cubicBezTo>
                      <a:pt x="1401" y="3654"/>
                      <a:pt x="1494" y="3655"/>
                      <a:pt x="1586" y="3655"/>
                    </a:cubicBezTo>
                    <a:cubicBezTo>
                      <a:pt x="2230" y="3655"/>
                      <a:pt x="2850" y="3620"/>
                      <a:pt x="3376" y="3060"/>
                    </a:cubicBezTo>
                    <a:cubicBezTo>
                      <a:pt x="3722" y="2691"/>
                      <a:pt x="3936" y="2203"/>
                      <a:pt x="4115" y="1726"/>
                    </a:cubicBezTo>
                    <a:cubicBezTo>
                      <a:pt x="4305" y="1203"/>
                      <a:pt x="4591" y="583"/>
                      <a:pt x="4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5"/>
              <p:cNvSpPr/>
              <p:nvPr/>
            </p:nvSpPr>
            <p:spPr>
              <a:xfrm>
                <a:off x="1537075" y="2593150"/>
                <a:ext cx="10450" cy="1145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582" extrusionOk="0">
                    <a:moveTo>
                      <a:pt x="34" y="0"/>
                    </a:moveTo>
                    <a:cubicBezTo>
                      <a:pt x="20" y="0"/>
                      <a:pt x="1" y="15"/>
                      <a:pt x="1" y="31"/>
                    </a:cubicBezTo>
                    <a:cubicBezTo>
                      <a:pt x="132" y="1555"/>
                      <a:pt x="322" y="3043"/>
                      <a:pt x="370" y="4555"/>
                    </a:cubicBezTo>
                    <a:cubicBezTo>
                      <a:pt x="370" y="4573"/>
                      <a:pt x="382" y="4582"/>
                      <a:pt x="394" y="4582"/>
                    </a:cubicBezTo>
                    <a:cubicBezTo>
                      <a:pt x="406" y="4582"/>
                      <a:pt x="418" y="4573"/>
                      <a:pt x="418" y="4555"/>
                    </a:cubicBezTo>
                    <a:cubicBezTo>
                      <a:pt x="418" y="3055"/>
                      <a:pt x="358" y="1507"/>
                      <a:pt x="49" y="19"/>
                    </a:cubicBezTo>
                    <a:cubicBezTo>
                      <a:pt x="49" y="6"/>
                      <a:pt x="42" y="0"/>
                      <a:pt x="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5"/>
              <p:cNvSpPr/>
              <p:nvPr/>
            </p:nvSpPr>
            <p:spPr>
              <a:xfrm>
                <a:off x="1422475" y="2046075"/>
                <a:ext cx="75025" cy="74150"/>
              </a:xfrm>
              <a:custGeom>
                <a:avLst/>
                <a:gdLst/>
                <a:ahLst/>
                <a:cxnLst/>
                <a:rect l="l" t="t" r="r" b="b"/>
                <a:pathLst>
                  <a:path w="3001" h="2966" extrusionOk="0">
                    <a:moveTo>
                      <a:pt x="2997" y="1"/>
                    </a:moveTo>
                    <a:cubicBezTo>
                      <a:pt x="2996" y="1"/>
                      <a:pt x="2993" y="2"/>
                      <a:pt x="2989" y="6"/>
                    </a:cubicBezTo>
                    <a:cubicBezTo>
                      <a:pt x="2997" y="6"/>
                      <a:pt x="3000" y="1"/>
                      <a:pt x="2997" y="1"/>
                    </a:cubicBezTo>
                    <a:close/>
                    <a:moveTo>
                      <a:pt x="2989" y="6"/>
                    </a:moveTo>
                    <a:lnTo>
                      <a:pt x="2989" y="6"/>
                    </a:lnTo>
                    <a:cubicBezTo>
                      <a:pt x="2168" y="1137"/>
                      <a:pt x="334" y="1471"/>
                      <a:pt x="1" y="2935"/>
                    </a:cubicBezTo>
                    <a:cubicBezTo>
                      <a:pt x="1" y="2958"/>
                      <a:pt x="11" y="2966"/>
                      <a:pt x="21" y="2966"/>
                    </a:cubicBezTo>
                    <a:cubicBezTo>
                      <a:pt x="26" y="2966"/>
                      <a:pt x="32" y="2963"/>
                      <a:pt x="37" y="2959"/>
                    </a:cubicBezTo>
                    <a:cubicBezTo>
                      <a:pt x="442" y="1435"/>
                      <a:pt x="2227" y="1232"/>
                      <a:pt x="2989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5"/>
              <p:cNvSpPr/>
              <p:nvPr/>
            </p:nvSpPr>
            <p:spPr>
              <a:xfrm>
                <a:off x="1416525" y="2125400"/>
                <a:ext cx="5975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239" h="1325" extrusionOk="0">
                    <a:moveTo>
                      <a:pt x="227" y="0"/>
                    </a:moveTo>
                    <a:cubicBezTo>
                      <a:pt x="48" y="405"/>
                      <a:pt x="1" y="857"/>
                      <a:pt x="1" y="1298"/>
                    </a:cubicBezTo>
                    <a:cubicBezTo>
                      <a:pt x="1" y="1316"/>
                      <a:pt x="16" y="1325"/>
                      <a:pt x="31" y="1325"/>
                    </a:cubicBezTo>
                    <a:cubicBezTo>
                      <a:pt x="45" y="1325"/>
                      <a:pt x="60" y="1316"/>
                      <a:pt x="60" y="1298"/>
                    </a:cubicBezTo>
                    <a:cubicBezTo>
                      <a:pt x="60" y="857"/>
                      <a:pt x="132" y="453"/>
                      <a:pt x="239" y="12"/>
                    </a:cubicBezTo>
                    <a:cubicBezTo>
                      <a:pt x="239" y="0"/>
                      <a:pt x="227" y="0"/>
                      <a:pt x="2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5"/>
              <p:cNvSpPr/>
              <p:nvPr/>
            </p:nvSpPr>
            <p:spPr>
              <a:xfrm>
                <a:off x="1497525" y="2060800"/>
                <a:ext cx="6850" cy="52150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086" extrusionOk="0">
                    <a:moveTo>
                      <a:pt x="237" y="0"/>
                    </a:moveTo>
                    <a:cubicBezTo>
                      <a:pt x="202" y="346"/>
                      <a:pt x="166" y="679"/>
                      <a:pt x="142" y="1024"/>
                    </a:cubicBezTo>
                    <a:cubicBezTo>
                      <a:pt x="107" y="1273"/>
                      <a:pt x="0" y="1652"/>
                      <a:pt x="35" y="1913"/>
                    </a:cubicBezTo>
                    <a:lnTo>
                      <a:pt x="35" y="1913"/>
                    </a:lnTo>
                    <a:cubicBezTo>
                      <a:pt x="34" y="1910"/>
                      <a:pt x="31" y="1908"/>
                      <a:pt x="29" y="1908"/>
                    </a:cubicBezTo>
                    <a:cubicBezTo>
                      <a:pt x="26" y="1908"/>
                      <a:pt x="23" y="1911"/>
                      <a:pt x="23" y="1917"/>
                    </a:cubicBezTo>
                    <a:lnTo>
                      <a:pt x="23" y="2072"/>
                    </a:lnTo>
                    <a:cubicBezTo>
                      <a:pt x="23" y="2079"/>
                      <a:pt x="31" y="2086"/>
                      <a:pt x="40" y="2086"/>
                    </a:cubicBezTo>
                    <a:cubicBezTo>
                      <a:pt x="47" y="2086"/>
                      <a:pt x="54" y="2082"/>
                      <a:pt x="59" y="2072"/>
                    </a:cubicBezTo>
                    <a:cubicBezTo>
                      <a:pt x="166" y="1382"/>
                      <a:pt x="237" y="703"/>
                      <a:pt x="2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5"/>
              <p:cNvSpPr/>
              <p:nvPr/>
            </p:nvSpPr>
            <p:spPr>
              <a:xfrm>
                <a:off x="1502550" y="2062000"/>
                <a:ext cx="5100" cy="4935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974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12"/>
                    </a:cubicBezTo>
                    <a:cubicBezTo>
                      <a:pt x="96" y="667"/>
                      <a:pt x="96" y="1310"/>
                      <a:pt x="84" y="1965"/>
                    </a:cubicBezTo>
                    <a:cubicBezTo>
                      <a:pt x="84" y="1971"/>
                      <a:pt x="87" y="1974"/>
                      <a:pt x="93" y="1974"/>
                    </a:cubicBezTo>
                    <a:cubicBezTo>
                      <a:pt x="99" y="1974"/>
                      <a:pt x="108" y="1971"/>
                      <a:pt x="120" y="1965"/>
                    </a:cubicBezTo>
                    <a:cubicBezTo>
                      <a:pt x="203" y="1310"/>
                      <a:pt x="144" y="655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5"/>
              <p:cNvSpPr/>
              <p:nvPr/>
            </p:nvSpPr>
            <p:spPr>
              <a:xfrm>
                <a:off x="1384375" y="2174200"/>
                <a:ext cx="24450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978" h="2377" extrusionOk="0">
                    <a:moveTo>
                      <a:pt x="751" y="60"/>
                    </a:moveTo>
                    <a:cubicBezTo>
                      <a:pt x="743" y="60"/>
                      <a:pt x="746" y="66"/>
                      <a:pt x="748" y="66"/>
                    </a:cubicBezTo>
                    <a:cubicBezTo>
                      <a:pt x="750" y="66"/>
                      <a:pt x="751" y="64"/>
                      <a:pt x="751" y="60"/>
                    </a:cubicBezTo>
                    <a:close/>
                    <a:moveTo>
                      <a:pt x="775" y="1"/>
                    </a:moveTo>
                    <a:cubicBezTo>
                      <a:pt x="763" y="36"/>
                      <a:pt x="751" y="48"/>
                      <a:pt x="751" y="60"/>
                    </a:cubicBezTo>
                    <a:lnTo>
                      <a:pt x="799" y="156"/>
                    </a:lnTo>
                    <a:cubicBezTo>
                      <a:pt x="763" y="227"/>
                      <a:pt x="739" y="287"/>
                      <a:pt x="692" y="346"/>
                    </a:cubicBezTo>
                    <a:lnTo>
                      <a:pt x="561" y="608"/>
                    </a:lnTo>
                    <a:cubicBezTo>
                      <a:pt x="442" y="834"/>
                      <a:pt x="334" y="1060"/>
                      <a:pt x="239" y="1287"/>
                    </a:cubicBezTo>
                    <a:cubicBezTo>
                      <a:pt x="108" y="1620"/>
                      <a:pt x="1" y="1977"/>
                      <a:pt x="1" y="2358"/>
                    </a:cubicBezTo>
                    <a:cubicBezTo>
                      <a:pt x="1" y="2370"/>
                      <a:pt x="13" y="2376"/>
                      <a:pt x="25" y="2376"/>
                    </a:cubicBezTo>
                    <a:cubicBezTo>
                      <a:pt x="37" y="2376"/>
                      <a:pt x="49" y="2370"/>
                      <a:pt x="49" y="2358"/>
                    </a:cubicBezTo>
                    <a:cubicBezTo>
                      <a:pt x="84" y="1668"/>
                      <a:pt x="382" y="1084"/>
                      <a:pt x="680" y="489"/>
                    </a:cubicBezTo>
                    <a:cubicBezTo>
                      <a:pt x="715" y="406"/>
                      <a:pt x="977" y="60"/>
                      <a:pt x="7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5"/>
              <p:cNvSpPr/>
              <p:nvPr/>
            </p:nvSpPr>
            <p:spPr>
              <a:xfrm>
                <a:off x="1387950" y="2232175"/>
                <a:ext cx="869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1123" extrusionOk="0">
                    <a:moveTo>
                      <a:pt x="175" y="1"/>
                    </a:moveTo>
                    <a:cubicBezTo>
                      <a:pt x="125" y="1"/>
                      <a:pt x="75" y="1"/>
                      <a:pt x="25" y="3"/>
                    </a:cubicBezTo>
                    <a:cubicBezTo>
                      <a:pt x="1" y="3"/>
                      <a:pt x="1" y="15"/>
                      <a:pt x="13" y="15"/>
                    </a:cubicBezTo>
                    <a:cubicBezTo>
                      <a:pt x="739" y="39"/>
                      <a:pt x="1263" y="170"/>
                      <a:pt x="1930" y="420"/>
                    </a:cubicBezTo>
                    <a:cubicBezTo>
                      <a:pt x="2168" y="515"/>
                      <a:pt x="3370" y="825"/>
                      <a:pt x="3418" y="1087"/>
                    </a:cubicBezTo>
                    <a:cubicBezTo>
                      <a:pt x="3418" y="1111"/>
                      <a:pt x="3433" y="1123"/>
                      <a:pt x="3448" y="1123"/>
                    </a:cubicBezTo>
                    <a:cubicBezTo>
                      <a:pt x="3463" y="1123"/>
                      <a:pt x="3477" y="1111"/>
                      <a:pt x="3477" y="1087"/>
                    </a:cubicBezTo>
                    <a:lnTo>
                      <a:pt x="3477" y="956"/>
                    </a:lnTo>
                    <a:cubicBezTo>
                      <a:pt x="3477" y="944"/>
                      <a:pt x="3466" y="932"/>
                      <a:pt x="3466" y="932"/>
                    </a:cubicBezTo>
                    <a:cubicBezTo>
                      <a:pt x="2393" y="510"/>
                      <a:pt x="1321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5"/>
              <p:cNvSpPr/>
              <p:nvPr/>
            </p:nvSpPr>
            <p:spPr>
              <a:xfrm>
                <a:off x="1526375" y="2184925"/>
                <a:ext cx="476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215" extrusionOk="0">
                    <a:moveTo>
                      <a:pt x="1881" y="0"/>
                    </a:moveTo>
                    <a:cubicBezTo>
                      <a:pt x="1262" y="60"/>
                      <a:pt x="631" y="155"/>
                      <a:pt x="0" y="215"/>
                    </a:cubicBezTo>
                    <a:cubicBezTo>
                      <a:pt x="619" y="203"/>
                      <a:pt x="1274" y="155"/>
                      <a:pt x="1881" y="36"/>
                    </a:cubicBezTo>
                    <a:cubicBezTo>
                      <a:pt x="1905" y="36"/>
                      <a:pt x="1905" y="0"/>
                      <a:pt x="18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5"/>
              <p:cNvSpPr/>
              <p:nvPr/>
            </p:nvSpPr>
            <p:spPr>
              <a:xfrm>
                <a:off x="1515050" y="2220575"/>
                <a:ext cx="2530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420" extrusionOk="0">
                    <a:moveTo>
                      <a:pt x="994" y="1"/>
                    </a:moveTo>
                    <a:cubicBezTo>
                      <a:pt x="992" y="1"/>
                      <a:pt x="991" y="1"/>
                      <a:pt x="989" y="3"/>
                    </a:cubicBezTo>
                    <a:cubicBezTo>
                      <a:pt x="810" y="63"/>
                      <a:pt x="632" y="146"/>
                      <a:pt x="453" y="217"/>
                    </a:cubicBezTo>
                    <a:cubicBezTo>
                      <a:pt x="298" y="277"/>
                      <a:pt x="132" y="337"/>
                      <a:pt x="1" y="420"/>
                    </a:cubicBezTo>
                    <a:cubicBezTo>
                      <a:pt x="179" y="384"/>
                      <a:pt x="358" y="289"/>
                      <a:pt x="537" y="217"/>
                    </a:cubicBezTo>
                    <a:cubicBezTo>
                      <a:pt x="691" y="158"/>
                      <a:pt x="846" y="98"/>
                      <a:pt x="1001" y="27"/>
                    </a:cubicBezTo>
                    <a:cubicBezTo>
                      <a:pt x="1011" y="27"/>
                      <a:pt x="1004" y="1"/>
                      <a:pt x="9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5"/>
              <p:cNvSpPr/>
              <p:nvPr/>
            </p:nvSpPr>
            <p:spPr>
              <a:xfrm>
                <a:off x="1516850" y="2227775"/>
                <a:ext cx="199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347" extrusionOk="0">
                    <a:moveTo>
                      <a:pt x="762" y="1"/>
                    </a:moveTo>
                    <a:cubicBezTo>
                      <a:pt x="500" y="72"/>
                      <a:pt x="226" y="191"/>
                      <a:pt x="0" y="346"/>
                    </a:cubicBezTo>
                    <a:cubicBezTo>
                      <a:pt x="262" y="227"/>
                      <a:pt x="512" y="120"/>
                      <a:pt x="774" y="37"/>
                    </a:cubicBezTo>
                    <a:cubicBezTo>
                      <a:pt x="798" y="37"/>
                      <a:pt x="798" y="1"/>
                      <a:pt x="7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5"/>
              <p:cNvSpPr/>
              <p:nvPr/>
            </p:nvSpPr>
            <p:spPr>
              <a:xfrm>
                <a:off x="1546050" y="2208350"/>
                <a:ext cx="374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457" extrusionOk="0">
                    <a:moveTo>
                      <a:pt x="3" y="446"/>
                    </a:moveTo>
                    <a:cubicBezTo>
                      <a:pt x="0" y="446"/>
                      <a:pt x="3" y="456"/>
                      <a:pt x="11" y="456"/>
                    </a:cubicBezTo>
                    <a:cubicBezTo>
                      <a:pt x="7" y="448"/>
                      <a:pt x="4" y="446"/>
                      <a:pt x="3" y="446"/>
                    </a:cubicBezTo>
                    <a:close/>
                    <a:moveTo>
                      <a:pt x="1488" y="1"/>
                    </a:moveTo>
                    <a:cubicBezTo>
                      <a:pt x="1488" y="1"/>
                      <a:pt x="1487" y="2"/>
                      <a:pt x="1487" y="4"/>
                    </a:cubicBezTo>
                    <a:cubicBezTo>
                      <a:pt x="975" y="123"/>
                      <a:pt x="487" y="302"/>
                      <a:pt x="11" y="456"/>
                    </a:cubicBezTo>
                    <a:cubicBezTo>
                      <a:pt x="499" y="337"/>
                      <a:pt x="1011" y="218"/>
                      <a:pt x="1487" y="16"/>
                    </a:cubicBezTo>
                    <a:cubicBezTo>
                      <a:pt x="1497" y="16"/>
                      <a:pt x="1491" y="1"/>
                      <a:pt x="14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5"/>
              <p:cNvSpPr/>
              <p:nvPr/>
            </p:nvSpPr>
            <p:spPr>
              <a:xfrm>
                <a:off x="1474575" y="2145625"/>
                <a:ext cx="28000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85" extrusionOk="0">
                    <a:moveTo>
                      <a:pt x="12" y="1"/>
                    </a:moveTo>
                    <a:cubicBezTo>
                      <a:pt x="1" y="1"/>
                      <a:pt x="1" y="13"/>
                      <a:pt x="12" y="13"/>
                    </a:cubicBezTo>
                    <a:cubicBezTo>
                      <a:pt x="227" y="72"/>
                      <a:pt x="417" y="120"/>
                      <a:pt x="608" y="203"/>
                    </a:cubicBezTo>
                    <a:cubicBezTo>
                      <a:pt x="798" y="310"/>
                      <a:pt x="953" y="441"/>
                      <a:pt x="1120" y="584"/>
                    </a:cubicBezTo>
                    <a:cubicBezTo>
                      <a:pt x="882" y="251"/>
                      <a:pt x="417" y="13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5"/>
              <p:cNvSpPr/>
              <p:nvPr/>
            </p:nvSpPr>
            <p:spPr>
              <a:xfrm>
                <a:off x="1475775" y="2141750"/>
                <a:ext cx="23825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359" extrusionOk="0">
                    <a:moveTo>
                      <a:pt x="24" y="1"/>
                    </a:moveTo>
                    <a:cubicBezTo>
                      <a:pt x="12" y="1"/>
                      <a:pt x="0" y="37"/>
                      <a:pt x="24" y="37"/>
                    </a:cubicBezTo>
                    <a:cubicBezTo>
                      <a:pt x="334" y="96"/>
                      <a:pt x="655" y="215"/>
                      <a:pt x="953" y="358"/>
                    </a:cubicBezTo>
                    <a:cubicBezTo>
                      <a:pt x="667" y="180"/>
                      <a:pt x="357" y="61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5"/>
              <p:cNvSpPr/>
              <p:nvPr/>
            </p:nvSpPr>
            <p:spPr>
              <a:xfrm>
                <a:off x="1447500" y="2126875"/>
                <a:ext cx="202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810" h="418" extrusionOk="0">
                    <a:moveTo>
                      <a:pt x="12" y="1"/>
                    </a:moveTo>
                    <a:cubicBezTo>
                      <a:pt x="12" y="1"/>
                      <a:pt x="0" y="1"/>
                      <a:pt x="12" y="24"/>
                    </a:cubicBezTo>
                    <a:cubicBezTo>
                      <a:pt x="262" y="167"/>
                      <a:pt x="536" y="298"/>
                      <a:pt x="810" y="417"/>
                    </a:cubicBezTo>
                    <a:cubicBezTo>
                      <a:pt x="560" y="275"/>
                      <a:pt x="274" y="120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5"/>
              <p:cNvSpPr/>
              <p:nvPr/>
            </p:nvSpPr>
            <p:spPr>
              <a:xfrm>
                <a:off x="1504650" y="2047400"/>
                <a:ext cx="86925" cy="111675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44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55" y="596"/>
                      <a:pt x="1369" y="1120"/>
                      <a:pt x="1988" y="1739"/>
                    </a:cubicBezTo>
                    <a:cubicBezTo>
                      <a:pt x="2512" y="2263"/>
                      <a:pt x="3477" y="3644"/>
                      <a:pt x="3393" y="4430"/>
                    </a:cubicBezTo>
                    <a:cubicBezTo>
                      <a:pt x="3393" y="4453"/>
                      <a:pt x="3413" y="4466"/>
                      <a:pt x="3427" y="4466"/>
                    </a:cubicBezTo>
                    <a:cubicBezTo>
                      <a:pt x="3435" y="4466"/>
                      <a:pt x="3441" y="4462"/>
                      <a:pt x="3441" y="4454"/>
                    </a:cubicBezTo>
                    <a:cubicBezTo>
                      <a:pt x="3477" y="4132"/>
                      <a:pt x="3453" y="3989"/>
                      <a:pt x="3310" y="3680"/>
                    </a:cubicBezTo>
                    <a:cubicBezTo>
                      <a:pt x="3084" y="3215"/>
                      <a:pt x="2834" y="2644"/>
                      <a:pt x="2500" y="2251"/>
                    </a:cubicBezTo>
                    <a:cubicBezTo>
                      <a:pt x="1846" y="1370"/>
                      <a:pt x="881" y="644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5"/>
              <p:cNvSpPr/>
              <p:nvPr/>
            </p:nvSpPr>
            <p:spPr>
              <a:xfrm>
                <a:off x="1505125" y="2114375"/>
                <a:ext cx="215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631" extrusionOk="0">
                    <a:moveTo>
                      <a:pt x="828" y="0"/>
                    </a:moveTo>
                    <a:cubicBezTo>
                      <a:pt x="488" y="0"/>
                      <a:pt x="87" y="270"/>
                      <a:pt x="17" y="620"/>
                    </a:cubicBezTo>
                    <a:cubicBezTo>
                      <a:pt x="207" y="263"/>
                      <a:pt x="445" y="84"/>
                      <a:pt x="850" y="13"/>
                    </a:cubicBezTo>
                    <a:cubicBezTo>
                      <a:pt x="862" y="13"/>
                      <a:pt x="862" y="1"/>
                      <a:pt x="850" y="1"/>
                    </a:cubicBezTo>
                    <a:cubicBezTo>
                      <a:pt x="843" y="0"/>
                      <a:pt x="836" y="0"/>
                      <a:pt x="828" y="0"/>
                    </a:cubicBezTo>
                    <a:close/>
                    <a:moveTo>
                      <a:pt x="17" y="620"/>
                    </a:moveTo>
                    <a:cubicBezTo>
                      <a:pt x="1" y="620"/>
                      <a:pt x="6" y="630"/>
                      <a:pt x="12" y="630"/>
                    </a:cubicBezTo>
                    <a:cubicBezTo>
                      <a:pt x="14" y="630"/>
                      <a:pt x="17" y="628"/>
                      <a:pt x="17" y="62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5"/>
              <p:cNvSpPr/>
              <p:nvPr/>
            </p:nvSpPr>
            <p:spPr>
              <a:xfrm>
                <a:off x="1532650" y="2094125"/>
                <a:ext cx="17550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478" extrusionOk="0">
                    <a:moveTo>
                      <a:pt x="3" y="472"/>
                    </a:moveTo>
                    <a:cubicBezTo>
                      <a:pt x="1" y="472"/>
                      <a:pt x="3" y="477"/>
                      <a:pt x="11" y="477"/>
                    </a:cubicBezTo>
                    <a:cubicBezTo>
                      <a:pt x="7" y="473"/>
                      <a:pt x="5" y="472"/>
                      <a:pt x="3" y="472"/>
                    </a:cubicBezTo>
                    <a:close/>
                    <a:moveTo>
                      <a:pt x="666" y="1"/>
                    </a:moveTo>
                    <a:cubicBezTo>
                      <a:pt x="416" y="108"/>
                      <a:pt x="190" y="275"/>
                      <a:pt x="11" y="477"/>
                    </a:cubicBezTo>
                    <a:cubicBezTo>
                      <a:pt x="226" y="299"/>
                      <a:pt x="440" y="156"/>
                      <a:pt x="678" y="37"/>
                    </a:cubicBezTo>
                    <a:cubicBezTo>
                      <a:pt x="702" y="25"/>
                      <a:pt x="678" y="1"/>
                      <a:pt x="6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5"/>
              <p:cNvSpPr/>
              <p:nvPr/>
            </p:nvSpPr>
            <p:spPr>
              <a:xfrm>
                <a:off x="1546025" y="2101200"/>
                <a:ext cx="2045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818" h="707" extrusionOk="0">
                    <a:moveTo>
                      <a:pt x="782" y="1"/>
                    </a:moveTo>
                    <a:cubicBezTo>
                      <a:pt x="779" y="1"/>
                      <a:pt x="776" y="2"/>
                      <a:pt x="774" y="4"/>
                    </a:cubicBezTo>
                    <a:cubicBezTo>
                      <a:pt x="524" y="230"/>
                      <a:pt x="250" y="432"/>
                      <a:pt x="12" y="694"/>
                    </a:cubicBezTo>
                    <a:cubicBezTo>
                      <a:pt x="0" y="706"/>
                      <a:pt x="12" y="706"/>
                      <a:pt x="24" y="706"/>
                    </a:cubicBezTo>
                    <a:cubicBezTo>
                      <a:pt x="298" y="492"/>
                      <a:pt x="548" y="278"/>
                      <a:pt x="798" y="39"/>
                    </a:cubicBezTo>
                    <a:cubicBezTo>
                      <a:pt x="817" y="20"/>
                      <a:pt x="797" y="1"/>
                      <a:pt x="7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5"/>
              <p:cNvSpPr/>
              <p:nvPr/>
            </p:nvSpPr>
            <p:spPr>
              <a:xfrm>
                <a:off x="1551075" y="2105150"/>
                <a:ext cx="18475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620" extrusionOk="0">
                    <a:moveTo>
                      <a:pt x="739" y="1"/>
                    </a:moveTo>
                    <a:lnTo>
                      <a:pt x="739" y="1"/>
                    </a:lnTo>
                    <a:cubicBezTo>
                      <a:pt x="512" y="215"/>
                      <a:pt x="239" y="393"/>
                      <a:pt x="24" y="608"/>
                    </a:cubicBezTo>
                    <a:cubicBezTo>
                      <a:pt x="0" y="620"/>
                      <a:pt x="24" y="620"/>
                      <a:pt x="36" y="620"/>
                    </a:cubicBezTo>
                    <a:cubicBezTo>
                      <a:pt x="298" y="489"/>
                      <a:pt x="536" y="239"/>
                      <a:pt x="7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5"/>
              <p:cNvSpPr/>
              <p:nvPr/>
            </p:nvSpPr>
            <p:spPr>
              <a:xfrm>
                <a:off x="1558225" y="2110500"/>
                <a:ext cx="131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8" extrusionOk="0">
                    <a:moveTo>
                      <a:pt x="524" y="1"/>
                    </a:moveTo>
                    <a:cubicBezTo>
                      <a:pt x="346" y="156"/>
                      <a:pt x="155" y="322"/>
                      <a:pt x="0" y="501"/>
                    </a:cubicBezTo>
                    <a:cubicBezTo>
                      <a:pt x="0" y="509"/>
                      <a:pt x="0" y="518"/>
                      <a:pt x="4" y="518"/>
                    </a:cubicBezTo>
                    <a:cubicBezTo>
                      <a:pt x="6" y="518"/>
                      <a:pt x="9" y="516"/>
                      <a:pt x="12" y="513"/>
                    </a:cubicBezTo>
                    <a:cubicBezTo>
                      <a:pt x="215" y="382"/>
                      <a:pt x="369" y="179"/>
                      <a:pt x="5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5"/>
              <p:cNvSpPr/>
              <p:nvPr/>
            </p:nvSpPr>
            <p:spPr>
              <a:xfrm>
                <a:off x="1507125" y="2126450"/>
                <a:ext cx="39125" cy="25550"/>
              </a:xfrm>
              <a:custGeom>
                <a:avLst/>
                <a:gdLst/>
                <a:ahLst/>
                <a:cxnLst/>
                <a:rect l="l" t="t" r="r" b="b"/>
                <a:pathLst>
                  <a:path w="1565" h="1022" extrusionOk="0">
                    <a:moveTo>
                      <a:pt x="1554" y="1"/>
                    </a:moveTo>
                    <a:cubicBezTo>
                      <a:pt x="1551" y="1"/>
                      <a:pt x="1548" y="2"/>
                      <a:pt x="1544" y="6"/>
                    </a:cubicBezTo>
                    <a:cubicBezTo>
                      <a:pt x="1044" y="351"/>
                      <a:pt x="544" y="673"/>
                      <a:pt x="20" y="994"/>
                    </a:cubicBezTo>
                    <a:cubicBezTo>
                      <a:pt x="1" y="1004"/>
                      <a:pt x="13" y="1021"/>
                      <a:pt x="37" y="1021"/>
                    </a:cubicBezTo>
                    <a:cubicBezTo>
                      <a:pt x="43" y="1021"/>
                      <a:pt x="49" y="1020"/>
                      <a:pt x="56" y="1018"/>
                    </a:cubicBezTo>
                    <a:cubicBezTo>
                      <a:pt x="568" y="720"/>
                      <a:pt x="1080" y="399"/>
                      <a:pt x="1556" y="18"/>
                    </a:cubicBezTo>
                    <a:cubicBezTo>
                      <a:pt x="1564" y="9"/>
                      <a:pt x="1561" y="1"/>
                      <a:pt x="15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5"/>
              <p:cNvSpPr/>
              <p:nvPr/>
            </p:nvSpPr>
            <p:spPr>
              <a:xfrm>
                <a:off x="1511850" y="2145800"/>
                <a:ext cx="18025" cy="8875"/>
              </a:xfrm>
              <a:custGeom>
                <a:avLst/>
                <a:gdLst/>
                <a:ahLst/>
                <a:cxnLst/>
                <a:rect l="l" t="t" r="r" b="b"/>
                <a:pathLst>
                  <a:path w="721" h="355" extrusionOk="0">
                    <a:moveTo>
                      <a:pt x="714" y="1"/>
                    </a:moveTo>
                    <a:cubicBezTo>
                      <a:pt x="713" y="1"/>
                      <a:pt x="712" y="2"/>
                      <a:pt x="712" y="6"/>
                    </a:cubicBezTo>
                    <a:cubicBezTo>
                      <a:pt x="474" y="101"/>
                      <a:pt x="248" y="196"/>
                      <a:pt x="10" y="315"/>
                    </a:cubicBezTo>
                    <a:cubicBezTo>
                      <a:pt x="0" y="335"/>
                      <a:pt x="6" y="354"/>
                      <a:pt x="15" y="354"/>
                    </a:cubicBezTo>
                    <a:cubicBezTo>
                      <a:pt x="17" y="354"/>
                      <a:pt x="19" y="353"/>
                      <a:pt x="22" y="351"/>
                    </a:cubicBezTo>
                    <a:cubicBezTo>
                      <a:pt x="260" y="244"/>
                      <a:pt x="486" y="137"/>
                      <a:pt x="712" y="18"/>
                    </a:cubicBezTo>
                    <a:cubicBezTo>
                      <a:pt x="721" y="9"/>
                      <a:pt x="717" y="1"/>
                      <a:pt x="7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5"/>
              <p:cNvSpPr/>
              <p:nvPr/>
            </p:nvSpPr>
            <p:spPr>
              <a:xfrm>
                <a:off x="1504650" y="2150550"/>
                <a:ext cx="23725" cy="14150"/>
              </a:xfrm>
              <a:custGeom>
                <a:avLst/>
                <a:gdLst/>
                <a:ahLst/>
                <a:cxnLst/>
                <a:rect l="l" t="t" r="r" b="b"/>
                <a:pathLst>
                  <a:path w="949" h="566" extrusionOk="0">
                    <a:moveTo>
                      <a:pt x="943" y="1"/>
                    </a:moveTo>
                    <a:cubicBezTo>
                      <a:pt x="942" y="1"/>
                      <a:pt x="941" y="2"/>
                      <a:pt x="941" y="6"/>
                    </a:cubicBezTo>
                    <a:cubicBezTo>
                      <a:pt x="949" y="6"/>
                      <a:pt x="946" y="1"/>
                      <a:pt x="943" y="1"/>
                    </a:cubicBezTo>
                    <a:close/>
                    <a:moveTo>
                      <a:pt x="941" y="6"/>
                    </a:moveTo>
                    <a:cubicBezTo>
                      <a:pt x="631" y="161"/>
                      <a:pt x="286" y="328"/>
                      <a:pt x="12" y="530"/>
                    </a:cubicBezTo>
                    <a:cubicBezTo>
                      <a:pt x="0" y="542"/>
                      <a:pt x="12" y="566"/>
                      <a:pt x="36" y="566"/>
                    </a:cubicBezTo>
                    <a:cubicBezTo>
                      <a:pt x="345" y="423"/>
                      <a:pt x="655" y="209"/>
                      <a:pt x="94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5"/>
              <p:cNvSpPr/>
              <p:nvPr/>
            </p:nvSpPr>
            <p:spPr>
              <a:xfrm>
                <a:off x="1400750" y="2173900"/>
                <a:ext cx="7295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38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0" y="264"/>
                      <a:pt x="1619" y="381"/>
                      <a:pt x="2452" y="381"/>
                    </a:cubicBezTo>
                    <a:cubicBezTo>
                      <a:pt x="2600" y="381"/>
                      <a:pt x="2747" y="377"/>
                      <a:pt x="2894" y="370"/>
                    </a:cubicBezTo>
                    <a:cubicBezTo>
                      <a:pt x="2918" y="370"/>
                      <a:pt x="2906" y="346"/>
                      <a:pt x="2894" y="346"/>
                    </a:cubicBezTo>
                    <a:cubicBezTo>
                      <a:pt x="2858" y="347"/>
                      <a:pt x="2822" y="347"/>
                      <a:pt x="2786" y="347"/>
                    </a:cubicBezTo>
                    <a:cubicBezTo>
                      <a:pt x="1827" y="347"/>
                      <a:pt x="942" y="196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5"/>
              <p:cNvSpPr/>
              <p:nvPr/>
            </p:nvSpPr>
            <p:spPr>
              <a:xfrm>
                <a:off x="1444850" y="2207575"/>
                <a:ext cx="5982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571" extrusionOk="0">
                    <a:moveTo>
                      <a:pt x="3" y="1"/>
                    </a:moveTo>
                    <a:cubicBezTo>
                      <a:pt x="0" y="1"/>
                      <a:pt x="3" y="11"/>
                      <a:pt x="11" y="11"/>
                    </a:cubicBezTo>
                    <a:cubicBezTo>
                      <a:pt x="7" y="3"/>
                      <a:pt x="4" y="1"/>
                      <a:pt x="3" y="1"/>
                    </a:cubicBezTo>
                    <a:close/>
                    <a:moveTo>
                      <a:pt x="11" y="11"/>
                    </a:moveTo>
                    <a:lnTo>
                      <a:pt x="11" y="11"/>
                    </a:lnTo>
                    <a:cubicBezTo>
                      <a:pt x="832" y="130"/>
                      <a:pt x="1606" y="309"/>
                      <a:pt x="2380" y="571"/>
                    </a:cubicBezTo>
                    <a:cubicBezTo>
                      <a:pt x="2380" y="571"/>
                      <a:pt x="2392" y="559"/>
                      <a:pt x="2380" y="559"/>
                    </a:cubicBezTo>
                    <a:cubicBezTo>
                      <a:pt x="1618" y="261"/>
                      <a:pt x="820" y="71"/>
                      <a:pt x="11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5"/>
              <p:cNvSpPr/>
              <p:nvPr/>
            </p:nvSpPr>
            <p:spPr>
              <a:xfrm>
                <a:off x="1472375" y="2205325"/>
                <a:ext cx="3192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503" extrusionOk="0">
                    <a:moveTo>
                      <a:pt x="17" y="1"/>
                    </a:moveTo>
                    <a:cubicBezTo>
                      <a:pt x="7" y="1"/>
                      <a:pt x="0" y="9"/>
                      <a:pt x="17" y="18"/>
                    </a:cubicBezTo>
                    <a:cubicBezTo>
                      <a:pt x="446" y="137"/>
                      <a:pt x="851" y="292"/>
                      <a:pt x="1243" y="494"/>
                    </a:cubicBezTo>
                    <a:cubicBezTo>
                      <a:pt x="1249" y="500"/>
                      <a:pt x="1254" y="502"/>
                      <a:pt x="1258" y="502"/>
                    </a:cubicBezTo>
                    <a:cubicBezTo>
                      <a:pt x="1272" y="502"/>
                      <a:pt x="1276" y="479"/>
                      <a:pt x="1267" y="470"/>
                    </a:cubicBezTo>
                    <a:cubicBezTo>
                      <a:pt x="874" y="244"/>
                      <a:pt x="458" y="101"/>
                      <a:pt x="29" y="6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5"/>
              <p:cNvSpPr/>
              <p:nvPr/>
            </p:nvSpPr>
            <p:spPr>
              <a:xfrm>
                <a:off x="1480525" y="2201900"/>
                <a:ext cx="25625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417" extrusionOk="0">
                    <a:moveTo>
                      <a:pt x="13" y="0"/>
                    </a:moveTo>
                    <a:cubicBezTo>
                      <a:pt x="1" y="0"/>
                      <a:pt x="1" y="12"/>
                      <a:pt x="1" y="12"/>
                    </a:cubicBezTo>
                    <a:cubicBezTo>
                      <a:pt x="346" y="131"/>
                      <a:pt x="667" y="262"/>
                      <a:pt x="1013" y="417"/>
                    </a:cubicBezTo>
                    <a:cubicBezTo>
                      <a:pt x="1025" y="417"/>
                      <a:pt x="1025" y="393"/>
                      <a:pt x="1025" y="393"/>
                    </a:cubicBezTo>
                    <a:cubicBezTo>
                      <a:pt x="715" y="214"/>
                      <a:pt x="358" y="83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5"/>
              <p:cNvSpPr/>
              <p:nvPr/>
            </p:nvSpPr>
            <p:spPr>
              <a:xfrm>
                <a:off x="1480225" y="2195350"/>
                <a:ext cx="214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26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98" y="36"/>
                      <a:pt x="572" y="143"/>
                      <a:pt x="846" y="262"/>
                    </a:cubicBezTo>
                    <a:cubicBezTo>
                      <a:pt x="846" y="262"/>
                      <a:pt x="858" y="262"/>
                      <a:pt x="846" y="238"/>
                    </a:cubicBezTo>
                    <a:cubicBezTo>
                      <a:pt x="596" y="107"/>
                      <a:pt x="298" y="36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5"/>
              <p:cNvSpPr/>
              <p:nvPr/>
            </p:nvSpPr>
            <p:spPr>
              <a:xfrm>
                <a:off x="1489150" y="2188800"/>
                <a:ext cx="955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4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0" y="48"/>
                      <a:pt x="251" y="107"/>
                      <a:pt x="370" y="143"/>
                    </a:cubicBezTo>
                    <a:cubicBezTo>
                      <a:pt x="370" y="143"/>
                      <a:pt x="382" y="143"/>
                      <a:pt x="370" y="131"/>
                    </a:cubicBezTo>
                    <a:cubicBezTo>
                      <a:pt x="263" y="72"/>
                      <a:pt x="132" y="24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5"/>
              <p:cNvSpPr/>
              <p:nvPr/>
            </p:nvSpPr>
            <p:spPr>
              <a:xfrm>
                <a:off x="1528150" y="2337625"/>
                <a:ext cx="44975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906" extrusionOk="0">
                    <a:moveTo>
                      <a:pt x="1787" y="0"/>
                    </a:moveTo>
                    <a:cubicBezTo>
                      <a:pt x="1096" y="12"/>
                      <a:pt x="560" y="608"/>
                      <a:pt x="1" y="905"/>
                    </a:cubicBezTo>
                    <a:cubicBezTo>
                      <a:pt x="667" y="762"/>
                      <a:pt x="1084" y="119"/>
                      <a:pt x="1787" y="12"/>
                    </a:cubicBezTo>
                    <a:cubicBezTo>
                      <a:pt x="1799" y="12"/>
                      <a:pt x="1799" y="0"/>
                      <a:pt x="17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5"/>
              <p:cNvSpPr/>
              <p:nvPr/>
            </p:nvSpPr>
            <p:spPr>
              <a:xfrm>
                <a:off x="1582325" y="2315475"/>
                <a:ext cx="312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720" extrusionOk="0">
                    <a:moveTo>
                      <a:pt x="1237" y="0"/>
                    </a:moveTo>
                    <a:cubicBezTo>
                      <a:pt x="1234" y="0"/>
                      <a:pt x="1230" y="2"/>
                      <a:pt x="1227" y="5"/>
                    </a:cubicBezTo>
                    <a:cubicBezTo>
                      <a:pt x="822" y="255"/>
                      <a:pt x="417" y="493"/>
                      <a:pt x="1" y="720"/>
                    </a:cubicBezTo>
                    <a:cubicBezTo>
                      <a:pt x="441" y="517"/>
                      <a:pt x="834" y="279"/>
                      <a:pt x="1239" y="17"/>
                    </a:cubicBezTo>
                    <a:cubicBezTo>
                      <a:pt x="1247" y="9"/>
                      <a:pt x="1244" y="0"/>
                      <a:pt x="1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5"/>
              <p:cNvSpPr/>
              <p:nvPr/>
            </p:nvSpPr>
            <p:spPr>
              <a:xfrm>
                <a:off x="1564475" y="2310525"/>
                <a:ext cx="47650" cy="2415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966" extrusionOk="0">
                    <a:moveTo>
                      <a:pt x="1905" y="1"/>
                    </a:moveTo>
                    <a:lnTo>
                      <a:pt x="1905" y="1"/>
                    </a:lnTo>
                    <a:cubicBezTo>
                      <a:pt x="1286" y="298"/>
                      <a:pt x="631" y="596"/>
                      <a:pt x="24" y="930"/>
                    </a:cubicBezTo>
                    <a:cubicBezTo>
                      <a:pt x="0" y="953"/>
                      <a:pt x="24" y="965"/>
                      <a:pt x="36" y="965"/>
                    </a:cubicBezTo>
                    <a:cubicBezTo>
                      <a:pt x="679" y="668"/>
                      <a:pt x="1286" y="322"/>
                      <a:pt x="19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5"/>
              <p:cNvSpPr/>
              <p:nvPr/>
            </p:nvSpPr>
            <p:spPr>
              <a:xfrm>
                <a:off x="1543625" y="2276900"/>
                <a:ext cx="283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217" extrusionOk="0">
                    <a:moveTo>
                      <a:pt x="1120" y="0"/>
                    </a:moveTo>
                    <a:cubicBezTo>
                      <a:pt x="930" y="12"/>
                      <a:pt x="727" y="60"/>
                      <a:pt x="525" y="108"/>
                    </a:cubicBezTo>
                    <a:cubicBezTo>
                      <a:pt x="358" y="131"/>
                      <a:pt x="179" y="155"/>
                      <a:pt x="25" y="191"/>
                    </a:cubicBezTo>
                    <a:cubicBezTo>
                      <a:pt x="1" y="191"/>
                      <a:pt x="25" y="215"/>
                      <a:pt x="25" y="215"/>
                    </a:cubicBezTo>
                    <a:cubicBezTo>
                      <a:pt x="49" y="216"/>
                      <a:pt x="74" y="216"/>
                      <a:pt x="99" y="216"/>
                    </a:cubicBezTo>
                    <a:cubicBezTo>
                      <a:pt x="423" y="216"/>
                      <a:pt x="833" y="147"/>
                      <a:pt x="1120" y="36"/>
                    </a:cubicBezTo>
                    <a:cubicBezTo>
                      <a:pt x="1132" y="36"/>
                      <a:pt x="1132" y="0"/>
                      <a:pt x="1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5"/>
              <p:cNvSpPr/>
              <p:nvPr/>
            </p:nvSpPr>
            <p:spPr>
              <a:xfrm>
                <a:off x="1577275" y="2268275"/>
                <a:ext cx="26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358" extrusionOk="0">
                    <a:moveTo>
                      <a:pt x="1012" y="0"/>
                    </a:moveTo>
                    <a:cubicBezTo>
                      <a:pt x="846" y="48"/>
                      <a:pt x="679" y="119"/>
                      <a:pt x="500" y="179"/>
                    </a:cubicBezTo>
                    <a:cubicBezTo>
                      <a:pt x="346" y="226"/>
                      <a:pt x="167" y="274"/>
                      <a:pt x="0" y="334"/>
                    </a:cubicBezTo>
                    <a:cubicBezTo>
                      <a:pt x="0" y="334"/>
                      <a:pt x="0" y="357"/>
                      <a:pt x="12" y="357"/>
                    </a:cubicBezTo>
                    <a:cubicBezTo>
                      <a:pt x="357" y="357"/>
                      <a:pt x="762" y="238"/>
                      <a:pt x="1036" y="60"/>
                    </a:cubicBezTo>
                    <a:cubicBezTo>
                      <a:pt x="1072" y="48"/>
                      <a:pt x="1036" y="0"/>
                      <a:pt x="10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5"/>
              <p:cNvSpPr/>
              <p:nvPr/>
            </p:nvSpPr>
            <p:spPr>
              <a:xfrm>
                <a:off x="1537075" y="2230750"/>
                <a:ext cx="67300" cy="46675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1867" extrusionOk="0">
                    <a:moveTo>
                      <a:pt x="2680" y="1"/>
                    </a:moveTo>
                    <a:cubicBezTo>
                      <a:pt x="2346" y="72"/>
                      <a:pt x="2073" y="215"/>
                      <a:pt x="1775" y="370"/>
                    </a:cubicBezTo>
                    <a:cubicBezTo>
                      <a:pt x="1394" y="572"/>
                      <a:pt x="1013" y="727"/>
                      <a:pt x="620" y="930"/>
                    </a:cubicBezTo>
                    <a:cubicBezTo>
                      <a:pt x="251" y="1120"/>
                      <a:pt x="1" y="1406"/>
                      <a:pt x="72" y="1835"/>
                    </a:cubicBezTo>
                    <a:cubicBezTo>
                      <a:pt x="72" y="1844"/>
                      <a:pt x="93" y="1866"/>
                      <a:pt x="108" y="1866"/>
                    </a:cubicBezTo>
                    <a:cubicBezTo>
                      <a:pt x="113" y="1866"/>
                      <a:pt x="117" y="1864"/>
                      <a:pt x="120" y="1858"/>
                    </a:cubicBezTo>
                    <a:cubicBezTo>
                      <a:pt x="144" y="1858"/>
                      <a:pt x="179" y="1846"/>
                      <a:pt x="203" y="1846"/>
                    </a:cubicBezTo>
                    <a:cubicBezTo>
                      <a:pt x="239" y="1846"/>
                      <a:pt x="251" y="1799"/>
                      <a:pt x="203" y="1787"/>
                    </a:cubicBezTo>
                    <a:cubicBezTo>
                      <a:pt x="108" y="1477"/>
                      <a:pt x="203" y="1239"/>
                      <a:pt x="501" y="1073"/>
                    </a:cubicBezTo>
                    <a:cubicBezTo>
                      <a:pt x="644" y="1001"/>
                      <a:pt x="775" y="930"/>
                      <a:pt x="918" y="882"/>
                    </a:cubicBezTo>
                    <a:cubicBezTo>
                      <a:pt x="1061" y="822"/>
                      <a:pt x="1192" y="763"/>
                      <a:pt x="1311" y="703"/>
                    </a:cubicBezTo>
                    <a:cubicBezTo>
                      <a:pt x="1751" y="465"/>
                      <a:pt x="2192" y="215"/>
                      <a:pt x="2668" y="37"/>
                    </a:cubicBezTo>
                    <a:cubicBezTo>
                      <a:pt x="2692" y="13"/>
                      <a:pt x="2692" y="1"/>
                      <a:pt x="26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5"/>
              <p:cNvSpPr/>
              <p:nvPr/>
            </p:nvSpPr>
            <p:spPr>
              <a:xfrm>
                <a:off x="1585075" y="2180350"/>
                <a:ext cx="17225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689" h="1898" extrusionOk="0">
                    <a:moveTo>
                      <a:pt x="32" y="0"/>
                    </a:moveTo>
                    <a:cubicBezTo>
                      <a:pt x="18" y="0"/>
                      <a:pt x="1" y="11"/>
                      <a:pt x="10" y="29"/>
                    </a:cubicBezTo>
                    <a:cubicBezTo>
                      <a:pt x="164" y="338"/>
                      <a:pt x="295" y="624"/>
                      <a:pt x="391" y="957"/>
                    </a:cubicBezTo>
                    <a:cubicBezTo>
                      <a:pt x="474" y="1291"/>
                      <a:pt x="510" y="1636"/>
                      <a:pt x="665" y="1898"/>
                    </a:cubicBezTo>
                    <a:cubicBezTo>
                      <a:pt x="688" y="1541"/>
                      <a:pt x="545" y="1160"/>
                      <a:pt x="450" y="814"/>
                    </a:cubicBezTo>
                    <a:cubicBezTo>
                      <a:pt x="355" y="517"/>
                      <a:pt x="272" y="231"/>
                      <a:pt x="45" y="5"/>
                    </a:cubicBezTo>
                    <a:cubicBezTo>
                      <a:pt x="42" y="2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5"/>
              <p:cNvSpPr/>
              <p:nvPr/>
            </p:nvSpPr>
            <p:spPr>
              <a:xfrm>
                <a:off x="1444875" y="2263375"/>
                <a:ext cx="326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305" h="850" extrusionOk="0">
                    <a:moveTo>
                      <a:pt x="1281" y="0"/>
                    </a:moveTo>
                    <a:cubicBezTo>
                      <a:pt x="1276" y="0"/>
                      <a:pt x="1272" y="2"/>
                      <a:pt x="1272" y="6"/>
                    </a:cubicBezTo>
                    <a:cubicBezTo>
                      <a:pt x="1200" y="279"/>
                      <a:pt x="1070" y="518"/>
                      <a:pt x="808" y="637"/>
                    </a:cubicBezTo>
                    <a:cubicBezTo>
                      <a:pt x="695" y="693"/>
                      <a:pt x="586" y="714"/>
                      <a:pt x="478" y="714"/>
                    </a:cubicBezTo>
                    <a:cubicBezTo>
                      <a:pt x="334" y="714"/>
                      <a:pt x="190" y="677"/>
                      <a:pt x="34" y="637"/>
                    </a:cubicBezTo>
                    <a:cubicBezTo>
                      <a:pt x="29" y="632"/>
                      <a:pt x="25" y="630"/>
                      <a:pt x="22" y="630"/>
                    </a:cubicBezTo>
                    <a:cubicBezTo>
                      <a:pt x="6" y="630"/>
                      <a:pt x="0" y="667"/>
                      <a:pt x="10" y="696"/>
                    </a:cubicBezTo>
                    <a:cubicBezTo>
                      <a:pt x="138" y="803"/>
                      <a:pt x="286" y="850"/>
                      <a:pt x="434" y="850"/>
                    </a:cubicBezTo>
                    <a:cubicBezTo>
                      <a:pt x="866" y="850"/>
                      <a:pt x="1305" y="457"/>
                      <a:pt x="1296" y="6"/>
                    </a:cubicBezTo>
                    <a:cubicBezTo>
                      <a:pt x="1304" y="6"/>
                      <a:pt x="1290" y="0"/>
                      <a:pt x="12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5"/>
              <p:cNvSpPr/>
              <p:nvPr/>
            </p:nvSpPr>
            <p:spPr>
              <a:xfrm>
                <a:off x="1389775" y="2270175"/>
                <a:ext cx="509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406" extrusionOk="0">
                    <a:moveTo>
                      <a:pt x="195" y="1"/>
                    </a:moveTo>
                    <a:cubicBezTo>
                      <a:pt x="146" y="1"/>
                      <a:pt x="97" y="3"/>
                      <a:pt x="47" y="7"/>
                    </a:cubicBezTo>
                    <a:cubicBezTo>
                      <a:pt x="6" y="7"/>
                      <a:pt x="0" y="60"/>
                      <a:pt x="29" y="60"/>
                    </a:cubicBezTo>
                    <a:cubicBezTo>
                      <a:pt x="34" y="60"/>
                      <a:pt x="40" y="59"/>
                      <a:pt x="47" y="55"/>
                    </a:cubicBezTo>
                    <a:cubicBezTo>
                      <a:pt x="69" y="54"/>
                      <a:pt x="92" y="53"/>
                      <a:pt x="115" y="53"/>
                    </a:cubicBezTo>
                    <a:cubicBezTo>
                      <a:pt x="669" y="53"/>
                      <a:pt x="1209" y="406"/>
                      <a:pt x="1753" y="406"/>
                    </a:cubicBezTo>
                    <a:cubicBezTo>
                      <a:pt x="1839" y="406"/>
                      <a:pt x="1925" y="397"/>
                      <a:pt x="2011" y="377"/>
                    </a:cubicBezTo>
                    <a:cubicBezTo>
                      <a:pt x="2035" y="377"/>
                      <a:pt x="2023" y="341"/>
                      <a:pt x="2011" y="341"/>
                    </a:cubicBezTo>
                    <a:cubicBezTo>
                      <a:pt x="1383" y="319"/>
                      <a:pt x="806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5"/>
              <p:cNvSpPr/>
              <p:nvPr/>
            </p:nvSpPr>
            <p:spPr>
              <a:xfrm>
                <a:off x="1391825" y="2275700"/>
                <a:ext cx="25925" cy="77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3082" extrusionOk="0">
                    <a:moveTo>
                      <a:pt x="48" y="1"/>
                    </a:moveTo>
                    <a:cubicBezTo>
                      <a:pt x="24" y="1"/>
                      <a:pt x="1" y="1"/>
                      <a:pt x="24" y="25"/>
                    </a:cubicBezTo>
                    <a:cubicBezTo>
                      <a:pt x="215" y="477"/>
                      <a:pt x="465" y="929"/>
                      <a:pt x="655" y="1394"/>
                    </a:cubicBezTo>
                    <a:cubicBezTo>
                      <a:pt x="751" y="1572"/>
                      <a:pt x="810" y="1763"/>
                      <a:pt x="834" y="1953"/>
                    </a:cubicBezTo>
                    <a:cubicBezTo>
                      <a:pt x="810" y="2203"/>
                      <a:pt x="739" y="2442"/>
                      <a:pt x="632" y="2680"/>
                    </a:cubicBezTo>
                    <a:cubicBezTo>
                      <a:pt x="584" y="2977"/>
                      <a:pt x="572" y="2775"/>
                      <a:pt x="596" y="3073"/>
                    </a:cubicBezTo>
                    <a:cubicBezTo>
                      <a:pt x="596" y="3079"/>
                      <a:pt x="605" y="3082"/>
                      <a:pt x="614" y="3082"/>
                    </a:cubicBezTo>
                    <a:cubicBezTo>
                      <a:pt x="623" y="3082"/>
                      <a:pt x="632" y="3079"/>
                      <a:pt x="632" y="3073"/>
                    </a:cubicBezTo>
                    <a:cubicBezTo>
                      <a:pt x="703" y="2537"/>
                      <a:pt x="1036" y="2192"/>
                      <a:pt x="870" y="1632"/>
                    </a:cubicBezTo>
                    <a:cubicBezTo>
                      <a:pt x="703" y="1060"/>
                      <a:pt x="346" y="501"/>
                      <a:pt x="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5"/>
              <p:cNvSpPr/>
              <p:nvPr/>
            </p:nvSpPr>
            <p:spPr>
              <a:xfrm>
                <a:off x="1389750" y="2357275"/>
                <a:ext cx="16975" cy="800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203" extrusionOk="0">
                    <a:moveTo>
                      <a:pt x="679" y="0"/>
                    </a:moveTo>
                    <a:cubicBezTo>
                      <a:pt x="250" y="1012"/>
                      <a:pt x="24" y="2072"/>
                      <a:pt x="0" y="3167"/>
                    </a:cubicBezTo>
                    <a:cubicBezTo>
                      <a:pt x="0" y="3191"/>
                      <a:pt x="18" y="3203"/>
                      <a:pt x="36" y="3203"/>
                    </a:cubicBezTo>
                    <a:cubicBezTo>
                      <a:pt x="54" y="3203"/>
                      <a:pt x="72" y="3191"/>
                      <a:pt x="72" y="3167"/>
                    </a:cubicBezTo>
                    <a:cubicBezTo>
                      <a:pt x="119" y="2084"/>
                      <a:pt x="322" y="1048"/>
                      <a:pt x="6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5"/>
              <p:cNvSpPr/>
              <p:nvPr/>
            </p:nvSpPr>
            <p:spPr>
              <a:xfrm>
                <a:off x="1391825" y="2434375"/>
                <a:ext cx="580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94" extrusionOk="0">
                    <a:moveTo>
                      <a:pt x="1815" y="1"/>
                    </a:moveTo>
                    <a:cubicBezTo>
                      <a:pt x="1720" y="1"/>
                      <a:pt x="1623" y="8"/>
                      <a:pt x="1525" y="12"/>
                    </a:cubicBezTo>
                    <a:cubicBezTo>
                      <a:pt x="1025" y="24"/>
                      <a:pt x="548" y="36"/>
                      <a:pt x="60" y="83"/>
                    </a:cubicBezTo>
                    <a:cubicBezTo>
                      <a:pt x="1" y="107"/>
                      <a:pt x="1" y="178"/>
                      <a:pt x="60" y="178"/>
                    </a:cubicBezTo>
                    <a:lnTo>
                      <a:pt x="1084" y="131"/>
                    </a:lnTo>
                    <a:cubicBezTo>
                      <a:pt x="1299" y="124"/>
                      <a:pt x="1524" y="93"/>
                      <a:pt x="1744" y="93"/>
                    </a:cubicBezTo>
                    <a:cubicBezTo>
                      <a:pt x="1927" y="93"/>
                      <a:pt x="2107" y="115"/>
                      <a:pt x="2275" y="190"/>
                    </a:cubicBezTo>
                    <a:cubicBezTo>
                      <a:pt x="2281" y="192"/>
                      <a:pt x="2287" y="193"/>
                      <a:pt x="2291" y="193"/>
                    </a:cubicBezTo>
                    <a:cubicBezTo>
                      <a:pt x="2314" y="193"/>
                      <a:pt x="2320" y="172"/>
                      <a:pt x="2310" y="143"/>
                    </a:cubicBezTo>
                    <a:cubicBezTo>
                      <a:pt x="2162" y="26"/>
                      <a:pt x="1994" y="1"/>
                      <a:pt x="18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5"/>
              <p:cNvSpPr/>
              <p:nvPr/>
            </p:nvSpPr>
            <p:spPr>
              <a:xfrm>
                <a:off x="1385100" y="2437025"/>
                <a:ext cx="94550" cy="54000"/>
              </a:xfrm>
              <a:custGeom>
                <a:avLst/>
                <a:gdLst/>
                <a:ahLst/>
                <a:cxnLst/>
                <a:rect l="l" t="t" r="r" b="b"/>
                <a:pathLst>
                  <a:path w="3782" h="2160" extrusionOk="0">
                    <a:moveTo>
                      <a:pt x="3032" y="1"/>
                    </a:moveTo>
                    <a:cubicBezTo>
                      <a:pt x="3782" y="644"/>
                      <a:pt x="2996" y="1394"/>
                      <a:pt x="2353" y="1608"/>
                    </a:cubicBezTo>
                    <a:cubicBezTo>
                      <a:pt x="1996" y="1704"/>
                      <a:pt x="1639" y="1727"/>
                      <a:pt x="1270" y="1763"/>
                    </a:cubicBezTo>
                    <a:cubicBezTo>
                      <a:pt x="829" y="1811"/>
                      <a:pt x="413" y="1882"/>
                      <a:pt x="20" y="2120"/>
                    </a:cubicBezTo>
                    <a:cubicBezTo>
                      <a:pt x="0" y="2140"/>
                      <a:pt x="12" y="2159"/>
                      <a:pt x="24" y="2159"/>
                    </a:cubicBezTo>
                    <a:cubicBezTo>
                      <a:pt x="27" y="2159"/>
                      <a:pt x="29" y="2158"/>
                      <a:pt x="32" y="2156"/>
                    </a:cubicBezTo>
                    <a:cubicBezTo>
                      <a:pt x="948" y="1680"/>
                      <a:pt x="2448" y="2061"/>
                      <a:pt x="3187" y="1215"/>
                    </a:cubicBezTo>
                    <a:cubicBezTo>
                      <a:pt x="3484" y="870"/>
                      <a:pt x="3472" y="203"/>
                      <a:pt x="30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5"/>
              <p:cNvSpPr/>
              <p:nvPr/>
            </p:nvSpPr>
            <p:spPr>
              <a:xfrm>
                <a:off x="1384100" y="2490700"/>
                <a:ext cx="19350" cy="130750"/>
              </a:xfrm>
              <a:custGeom>
                <a:avLst/>
                <a:gdLst/>
                <a:ahLst/>
                <a:cxnLst/>
                <a:rect l="l" t="t" r="r" b="b"/>
                <a:pathLst>
                  <a:path w="774" h="5230" extrusionOk="0">
                    <a:moveTo>
                      <a:pt x="5" y="0"/>
                    </a:moveTo>
                    <a:cubicBezTo>
                      <a:pt x="3" y="0"/>
                      <a:pt x="0" y="3"/>
                      <a:pt x="0" y="9"/>
                    </a:cubicBezTo>
                    <a:cubicBezTo>
                      <a:pt x="6" y="3"/>
                      <a:pt x="6" y="0"/>
                      <a:pt x="5" y="0"/>
                    </a:cubicBezTo>
                    <a:close/>
                    <a:moveTo>
                      <a:pt x="0" y="9"/>
                    </a:moveTo>
                    <a:lnTo>
                      <a:pt x="0" y="9"/>
                    </a:lnTo>
                    <a:cubicBezTo>
                      <a:pt x="238" y="1747"/>
                      <a:pt x="417" y="3486"/>
                      <a:pt x="750" y="5212"/>
                    </a:cubicBezTo>
                    <a:cubicBezTo>
                      <a:pt x="750" y="5224"/>
                      <a:pt x="756" y="5230"/>
                      <a:pt x="762" y="5230"/>
                    </a:cubicBezTo>
                    <a:cubicBezTo>
                      <a:pt x="768" y="5230"/>
                      <a:pt x="774" y="5224"/>
                      <a:pt x="774" y="5212"/>
                    </a:cubicBezTo>
                    <a:cubicBezTo>
                      <a:pt x="655" y="4283"/>
                      <a:pt x="488" y="3355"/>
                      <a:pt x="369" y="2414"/>
                    </a:cubicBezTo>
                    <a:cubicBezTo>
                      <a:pt x="286" y="1569"/>
                      <a:pt x="286" y="795"/>
                      <a:pt x="0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5"/>
              <p:cNvSpPr/>
              <p:nvPr/>
            </p:nvSpPr>
            <p:spPr>
              <a:xfrm>
                <a:off x="1492725" y="2526925"/>
                <a:ext cx="307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76" extrusionOk="0">
                    <a:moveTo>
                      <a:pt x="13" y="1"/>
                    </a:moveTo>
                    <a:cubicBezTo>
                      <a:pt x="1" y="1"/>
                      <a:pt x="1" y="24"/>
                      <a:pt x="13" y="24"/>
                    </a:cubicBezTo>
                    <a:cubicBezTo>
                      <a:pt x="346" y="54"/>
                      <a:pt x="671" y="75"/>
                      <a:pt x="995" y="75"/>
                    </a:cubicBezTo>
                    <a:cubicBezTo>
                      <a:pt x="1064" y="75"/>
                      <a:pt x="1134" y="74"/>
                      <a:pt x="1203" y="72"/>
                    </a:cubicBezTo>
                    <a:cubicBezTo>
                      <a:pt x="1203" y="60"/>
                      <a:pt x="1227" y="48"/>
                      <a:pt x="1203" y="48"/>
                    </a:cubicBezTo>
                    <a:cubicBezTo>
                      <a:pt x="810" y="1"/>
                      <a:pt x="406" y="1"/>
                      <a:pt x="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5"/>
              <p:cNvSpPr/>
              <p:nvPr/>
            </p:nvSpPr>
            <p:spPr>
              <a:xfrm>
                <a:off x="1401950" y="2525150"/>
                <a:ext cx="786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167" extrusionOk="0">
                    <a:moveTo>
                      <a:pt x="1441" y="0"/>
                    </a:moveTo>
                    <a:cubicBezTo>
                      <a:pt x="1105" y="0"/>
                      <a:pt x="792" y="71"/>
                      <a:pt x="462" y="71"/>
                    </a:cubicBezTo>
                    <a:cubicBezTo>
                      <a:pt x="324" y="71"/>
                      <a:pt x="183" y="59"/>
                      <a:pt x="36" y="24"/>
                    </a:cubicBezTo>
                    <a:cubicBezTo>
                      <a:pt x="0" y="24"/>
                      <a:pt x="0" y="60"/>
                      <a:pt x="12" y="72"/>
                    </a:cubicBezTo>
                    <a:cubicBezTo>
                      <a:pt x="204" y="115"/>
                      <a:pt x="359" y="131"/>
                      <a:pt x="506" y="131"/>
                    </a:cubicBezTo>
                    <a:cubicBezTo>
                      <a:pt x="725" y="131"/>
                      <a:pt x="925" y="95"/>
                      <a:pt x="1203" y="60"/>
                    </a:cubicBezTo>
                    <a:cubicBezTo>
                      <a:pt x="1324" y="46"/>
                      <a:pt x="1447" y="40"/>
                      <a:pt x="1573" y="40"/>
                    </a:cubicBezTo>
                    <a:cubicBezTo>
                      <a:pt x="2089" y="40"/>
                      <a:pt x="2631" y="138"/>
                      <a:pt x="3120" y="167"/>
                    </a:cubicBezTo>
                    <a:cubicBezTo>
                      <a:pt x="3144" y="167"/>
                      <a:pt x="3144" y="131"/>
                      <a:pt x="3132" y="131"/>
                    </a:cubicBezTo>
                    <a:cubicBezTo>
                      <a:pt x="2572" y="72"/>
                      <a:pt x="2001" y="0"/>
                      <a:pt x="14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5"/>
              <p:cNvSpPr/>
              <p:nvPr/>
            </p:nvSpPr>
            <p:spPr>
              <a:xfrm>
                <a:off x="1427250" y="2515325"/>
                <a:ext cx="90775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339" extrusionOk="0">
                    <a:moveTo>
                      <a:pt x="36" y="0"/>
                    </a:moveTo>
                    <a:cubicBezTo>
                      <a:pt x="12" y="0"/>
                      <a:pt x="0" y="24"/>
                      <a:pt x="12" y="24"/>
                    </a:cubicBezTo>
                    <a:cubicBezTo>
                      <a:pt x="352" y="212"/>
                      <a:pt x="711" y="225"/>
                      <a:pt x="1086" y="225"/>
                    </a:cubicBezTo>
                    <a:cubicBezTo>
                      <a:pt x="1148" y="225"/>
                      <a:pt x="1211" y="225"/>
                      <a:pt x="1274" y="225"/>
                    </a:cubicBezTo>
                    <a:cubicBezTo>
                      <a:pt x="1337" y="225"/>
                      <a:pt x="1401" y="225"/>
                      <a:pt x="1465" y="227"/>
                    </a:cubicBezTo>
                    <a:cubicBezTo>
                      <a:pt x="2143" y="260"/>
                      <a:pt x="2812" y="335"/>
                      <a:pt x="3479" y="335"/>
                    </a:cubicBezTo>
                    <a:cubicBezTo>
                      <a:pt x="3526" y="335"/>
                      <a:pt x="3573" y="334"/>
                      <a:pt x="3620" y="334"/>
                    </a:cubicBezTo>
                    <a:cubicBezTo>
                      <a:pt x="3132" y="262"/>
                      <a:pt x="2632" y="227"/>
                      <a:pt x="2144" y="203"/>
                    </a:cubicBezTo>
                    <a:cubicBezTo>
                      <a:pt x="1982" y="191"/>
                      <a:pt x="1814" y="189"/>
                      <a:pt x="1643" y="189"/>
                    </a:cubicBezTo>
                    <a:cubicBezTo>
                      <a:pt x="1557" y="189"/>
                      <a:pt x="1469" y="190"/>
                      <a:pt x="1382" y="190"/>
                    </a:cubicBezTo>
                    <a:cubicBezTo>
                      <a:pt x="915" y="190"/>
                      <a:pt x="441" y="176"/>
                      <a:pt x="36" y="0"/>
                    </a:cubicBezTo>
                    <a:close/>
                    <a:moveTo>
                      <a:pt x="3620" y="334"/>
                    </a:moveTo>
                    <a:cubicBezTo>
                      <a:pt x="3624" y="338"/>
                      <a:pt x="3627" y="339"/>
                      <a:pt x="3628" y="339"/>
                    </a:cubicBezTo>
                    <a:cubicBezTo>
                      <a:pt x="3631" y="339"/>
                      <a:pt x="3628" y="334"/>
                      <a:pt x="3620" y="33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5"/>
              <p:cNvSpPr/>
              <p:nvPr/>
            </p:nvSpPr>
            <p:spPr>
              <a:xfrm>
                <a:off x="1475175" y="2475425"/>
                <a:ext cx="48550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374" extrusionOk="0">
                    <a:moveTo>
                      <a:pt x="1718" y="1"/>
                    </a:moveTo>
                    <a:cubicBezTo>
                      <a:pt x="1545" y="1"/>
                      <a:pt x="1386" y="48"/>
                      <a:pt x="1215" y="108"/>
                    </a:cubicBezTo>
                    <a:cubicBezTo>
                      <a:pt x="822" y="251"/>
                      <a:pt x="441" y="287"/>
                      <a:pt x="24" y="334"/>
                    </a:cubicBezTo>
                    <a:cubicBezTo>
                      <a:pt x="0" y="334"/>
                      <a:pt x="0" y="370"/>
                      <a:pt x="24" y="370"/>
                    </a:cubicBezTo>
                    <a:cubicBezTo>
                      <a:pt x="86" y="372"/>
                      <a:pt x="147" y="374"/>
                      <a:pt x="209" y="374"/>
                    </a:cubicBezTo>
                    <a:cubicBezTo>
                      <a:pt x="445" y="374"/>
                      <a:pt x="681" y="353"/>
                      <a:pt x="917" y="287"/>
                    </a:cubicBezTo>
                    <a:cubicBezTo>
                      <a:pt x="1251" y="203"/>
                      <a:pt x="1548" y="72"/>
                      <a:pt x="1929" y="48"/>
                    </a:cubicBezTo>
                    <a:cubicBezTo>
                      <a:pt x="1941" y="37"/>
                      <a:pt x="1941" y="25"/>
                      <a:pt x="1929" y="25"/>
                    </a:cubicBezTo>
                    <a:cubicBezTo>
                      <a:pt x="1855" y="8"/>
                      <a:pt x="1785" y="1"/>
                      <a:pt x="17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5"/>
              <p:cNvSpPr/>
              <p:nvPr/>
            </p:nvSpPr>
            <p:spPr>
              <a:xfrm>
                <a:off x="1540850" y="2549550"/>
                <a:ext cx="60850" cy="14750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590" extrusionOk="0">
                    <a:moveTo>
                      <a:pt x="2422" y="1"/>
                    </a:moveTo>
                    <a:cubicBezTo>
                      <a:pt x="1600" y="120"/>
                      <a:pt x="695" y="24"/>
                      <a:pt x="17" y="584"/>
                    </a:cubicBezTo>
                    <a:cubicBezTo>
                      <a:pt x="409" y="417"/>
                      <a:pt x="767" y="239"/>
                      <a:pt x="1183" y="167"/>
                    </a:cubicBezTo>
                    <a:cubicBezTo>
                      <a:pt x="1600" y="96"/>
                      <a:pt x="2017" y="155"/>
                      <a:pt x="2422" y="36"/>
                    </a:cubicBezTo>
                    <a:cubicBezTo>
                      <a:pt x="2434" y="36"/>
                      <a:pt x="2434" y="1"/>
                      <a:pt x="2422" y="1"/>
                    </a:cubicBezTo>
                    <a:close/>
                    <a:moveTo>
                      <a:pt x="17" y="584"/>
                    </a:moveTo>
                    <a:cubicBezTo>
                      <a:pt x="1" y="584"/>
                      <a:pt x="6" y="589"/>
                      <a:pt x="11" y="589"/>
                    </a:cubicBezTo>
                    <a:cubicBezTo>
                      <a:pt x="14" y="589"/>
                      <a:pt x="17" y="588"/>
                      <a:pt x="17" y="58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5"/>
              <p:cNvSpPr/>
              <p:nvPr/>
            </p:nvSpPr>
            <p:spPr>
              <a:xfrm>
                <a:off x="1608525" y="2539725"/>
                <a:ext cx="193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275" extrusionOk="0">
                    <a:moveTo>
                      <a:pt x="762" y="1"/>
                    </a:moveTo>
                    <a:cubicBezTo>
                      <a:pt x="512" y="72"/>
                      <a:pt x="239" y="132"/>
                      <a:pt x="12" y="251"/>
                    </a:cubicBezTo>
                    <a:cubicBezTo>
                      <a:pt x="0" y="251"/>
                      <a:pt x="12" y="274"/>
                      <a:pt x="12" y="274"/>
                    </a:cubicBezTo>
                    <a:cubicBezTo>
                      <a:pt x="262" y="251"/>
                      <a:pt x="512" y="108"/>
                      <a:pt x="762" y="24"/>
                    </a:cubicBezTo>
                    <a:cubicBezTo>
                      <a:pt x="774" y="13"/>
                      <a:pt x="774" y="1"/>
                      <a:pt x="7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5"/>
              <p:cNvSpPr/>
              <p:nvPr/>
            </p:nvSpPr>
            <p:spPr>
              <a:xfrm>
                <a:off x="1535375" y="2539075"/>
                <a:ext cx="83600" cy="1770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708" extrusionOk="0">
                    <a:moveTo>
                      <a:pt x="3187" y="0"/>
                    </a:moveTo>
                    <a:cubicBezTo>
                      <a:pt x="2597" y="0"/>
                      <a:pt x="1973" y="125"/>
                      <a:pt x="1379" y="169"/>
                    </a:cubicBezTo>
                    <a:cubicBezTo>
                      <a:pt x="867" y="205"/>
                      <a:pt x="450" y="384"/>
                      <a:pt x="21" y="658"/>
                    </a:cubicBezTo>
                    <a:cubicBezTo>
                      <a:pt x="1" y="678"/>
                      <a:pt x="16" y="708"/>
                      <a:pt x="35" y="708"/>
                    </a:cubicBezTo>
                    <a:cubicBezTo>
                      <a:pt x="39" y="708"/>
                      <a:pt x="42" y="707"/>
                      <a:pt x="45" y="705"/>
                    </a:cubicBezTo>
                    <a:cubicBezTo>
                      <a:pt x="664" y="408"/>
                      <a:pt x="1164" y="277"/>
                      <a:pt x="1831" y="241"/>
                    </a:cubicBezTo>
                    <a:cubicBezTo>
                      <a:pt x="2343" y="217"/>
                      <a:pt x="2819" y="62"/>
                      <a:pt x="3319" y="39"/>
                    </a:cubicBezTo>
                    <a:cubicBezTo>
                      <a:pt x="3343" y="27"/>
                      <a:pt x="3343" y="3"/>
                      <a:pt x="3331" y="3"/>
                    </a:cubicBezTo>
                    <a:cubicBezTo>
                      <a:pt x="3283" y="1"/>
                      <a:pt x="3235" y="0"/>
                      <a:pt x="3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5"/>
              <p:cNvSpPr/>
              <p:nvPr/>
            </p:nvSpPr>
            <p:spPr>
              <a:xfrm>
                <a:off x="1537150" y="2538525"/>
                <a:ext cx="398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408" extrusionOk="0">
                    <a:moveTo>
                      <a:pt x="1514" y="0"/>
                    </a:moveTo>
                    <a:cubicBezTo>
                      <a:pt x="1112" y="0"/>
                      <a:pt x="447" y="119"/>
                      <a:pt x="129" y="346"/>
                    </a:cubicBezTo>
                    <a:cubicBezTo>
                      <a:pt x="105" y="346"/>
                      <a:pt x="69" y="358"/>
                      <a:pt x="22" y="358"/>
                    </a:cubicBezTo>
                    <a:cubicBezTo>
                      <a:pt x="0" y="358"/>
                      <a:pt x="8" y="407"/>
                      <a:pt x="36" y="407"/>
                    </a:cubicBezTo>
                    <a:cubicBezTo>
                      <a:pt x="39" y="407"/>
                      <a:pt x="42" y="407"/>
                      <a:pt x="46" y="406"/>
                    </a:cubicBezTo>
                    <a:cubicBezTo>
                      <a:pt x="546" y="191"/>
                      <a:pt x="1034" y="120"/>
                      <a:pt x="1570" y="25"/>
                    </a:cubicBezTo>
                    <a:cubicBezTo>
                      <a:pt x="1593" y="25"/>
                      <a:pt x="1593" y="1"/>
                      <a:pt x="1570" y="1"/>
                    </a:cubicBezTo>
                    <a:cubicBezTo>
                      <a:pt x="1552" y="0"/>
                      <a:pt x="1533" y="0"/>
                      <a:pt x="15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5"/>
              <p:cNvSpPr/>
              <p:nvPr/>
            </p:nvSpPr>
            <p:spPr>
              <a:xfrm>
                <a:off x="1538575" y="2461450"/>
                <a:ext cx="9705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634" extrusionOk="0">
                    <a:moveTo>
                      <a:pt x="24" y="0"/>
                    </a:moveTo>
                    <a:cubicBezTo>
                      <a:pt x="12" y="12"/>
                      <a:pt x="0" y="48"/>
                      <a:pt x="12" y="48"/>
                    </a:cubicBezTo>
                    <a:cubicBezTo>
                      <a:pt x="417" y="393"/>
                      <a:pt x="1132" y="346"/>
                      <a:pt x="1620" y="453"/>
                    </a:cubicBezTo>
                    <a:cubicBezTo>
                      <a:pt x="2262" y="590"/>
                      <a:pt x="2942" y="633"/>
                      <a:pt x="3610" y="633"/>
                    </a:cubicBezTo>
                    <a:cubicBezTo>
                      <a:pt x="3697" y="633"/>
                      <a:pt x="3784" y="633"/>
                      <a:pt x="3870" y="631"/>
                    </a:cubicBezTo>
                    <a:cubicBezTo>
                      <a:pt x="3882" y="631"/>
                      <a:pt x="3882" y="596"/>
                      <a:pt x="3870" y="596"/>
                    </a:cubicBezTo>
                    <a:cubicBezTo>
                      <a:pt x="3167" y="548"/>
                      <a:pt x="2465" y="548"/>
                      <a:pt x="1774" y="417"/>
                    </a:cubicBezTo>
                    <a:cubicBezTo>
                      <a:pt x="1370" y="346"/>
                      <a:pt x="358" y="226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5"/>
              <p:cNvSpPr/>
              <p:nvPr/>
            </p:nvSpPr>
            <p:spPr>
              <a:xfrm>
                <a:off x="1614550" y="2476775"/>
                <a:ext cx="28525" cy="133350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5334" extrusionOk="0">
                    <a:moveTo>
                      <a:pt x="1111" y="0"/>
                    </a:moveTo>
                    <a:cubicBezTo>
                      <a:pt x="1099" y="0"/>
                      <a:pt x="1087" y="6"/>
                      <a:pt x="1081" y="18"/>
                    </a:cubicBezTo>
                    <a:cubicBezTo>
                      <a:pt x="962" y="435"/>
                      <a:pt x="855" y="876"/>
                      <a:pt x="831" y="1304"/>
                    </a:cubicBezTo>
                    <a:cubicBezTo>
                      <a:pt x="795" y="1733"/>
                      <a:pt x="914" y="2161"/>
                      <a:pt x="890" y="2590"/>
                    </a:cubicBezTo>
                    <a:cubicBezTo>
                      <a:pt x="855" y="3007"/>
                      <a:pt x="795" y="3376"/>
                      <a:pt x="795" y="3793"/>
                    </a:cubicBezTo>
                    <a:cubicBezTo>
                      <a:pt x="795" y="4388"/>
                      <a:pt x="712" y="4674"/>
                      <a:pt x="271" y="5102"/>
                    </a:cubicBezTo>
                    <a:cubicBezTo>
                      <a:pt x="200" y="5174"/>
                      <a:pt x="105" y="5233"/>
                      <a:pt x="9" y="5317"/>
                    </a:cubicBezTo>
                    <a:cubicBezTo>
                      <a:pt x="1" y="5325"/>
                      <a:pt x="4" y="5333"/>
                      <a:pt x="11" y="5333"/>
                    </a:cubicBezTo>
                    <a:cubicBezTo>
                      <a:pt x="14" y="5333"/>
                      <a:pt x="18" y="5332"/>
                      <a:pt x="21" y="5328"/>
                    </a:cubicBezTo>
                    <a:cubicBezTo>
                      <a:pt x="271" y="5114"/>
                      <a:pt x="533" y="5090"/>
                      <a:pt x="712" y="4805"/>
                    </a:cubicBezTo>
                    <a:cubicBezTo>
                      <a:pt x="938" y="4436"/>
                      <a:pt x="855" y="4043"/>
                      <a:pt x="855" y="3626"/>
                    </a:cubicBezTo>
                    <a:cubicBezTo>
                      <a:pt x="879" y="3090"/>
                      <a:pt x="998" y="2602"/>
                      <a:pt x="962" y="2078"/>
                    </a:cubicBezTo>
                    <a:cubicBezTo>
                      <a:pt x="914" y="1352"/>
                      <a:pt x="998" y="733"/>
                      <a:pt x="1141" y="18"/>
                    </a:cubicBezTo>
                    <a:cubicBezTo>
                      <a:pt x="1135" y="6"/>
                      <a:pt x="1123" y="0"/>
                      <a:pt x="1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5"/>
              <p:cNvSpPr/>
              <p:nvPr/>
            </p:nvSpPr>
            <p:spPr>
              <a:xfrm>
                <a:off x="1524275" y="2382350"/>
                <a:ext cx="57475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1010" extrusionOk="0">
                    <a:moveTo>
                      <a:pt x="2148" y="1"/>
                    </a:moveTo>
                    <a:cubicBezTo>
                      <a:pt x="1347" y="1"/>
                      <a:pt x="825" y="850"/>
                      <a:pt x="37" y="974"/>
                    </a:cubicBezTo>
                    <a:cubicBezTo>
                      <a:pt x="1" y="974"/>
                      <a:pt x="1" y="1009"/>
                      <a:pt x="37" y="1009"/>
                    </a:cubicBezTo>
                    <a:cubicBezTo>
                      <a:pt x="894" y="950"/>
                      <a:pt x="1370" y="45"/>
                      <a:pt x="2287" y="21"/>
                    </a:cubicBezTo>
                    <a:cubicBezTo>
                      <a:pt x="2299" y="21"/>
                      <a:pt x="2299" y="9"/>
                      <a:pt x="2287" y="9"/>
                    </a:cubicBezTo>
                    <a:cubicBezTo>
                      <a:pt x="2240" y="3"/>
                      <a:pt x="2193" y="1"/>
                      <a:pt x="21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5"/>
              <p:cNvSpPr/>
              <p:nvPr/>
            </p:nvSpPr>
            <p:spPr>
              <a:xfrm>
                <a:off x="1583525" y="2367675"/>
                <a:ext cx="262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513" extrusionOk="0">
                    <a:moveTo>
                      <a:pt x="1012" y="1"/>
                    </a:moveTo>
                    <a:cubicBezTo>
                      <a:pt x="691" y="179"/>
                      <a:pt x="346" y="334"/>
                      <a:pt x="0" y="513"/>
                    </a:cubicBezTo>
                    <a:cubicBezTo>
                      <a:pt x="357" y="358"/>
                      <a:pt x="703" y="191"/>
                      <a:pt x="1024" y="13"/>
                    </a:cubicBezTo>
                    <a:cubicBezTo>
                      <a:pt x="1048" y="13"/>
                      <a:pt x="1024" y="1"/>
                      <a:pt x="10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5"/>
              <p:cNvSpPr/>
              <p:nvPr/>
            </p:nvSpPr>
            <p:spPr>
              <a:xfrm>
                <a:off x="1595725" y="2391500"/>
                <a:ext cx="30375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429" extrusionOk="0">
                    <a:moveTo>
                      <a:pt x="1215" y="0"/>
                    </a:moveTo>
                    <a:lnTo>
                      <a:pt x="1215" y="0"/>
                    </a:lnTo>
                    <a:cubicBezTo>
                      <a:pt x="822" y="167"/>
                      <a:pt x="417" y="250"/>
                      <a:pt x="24" y="405"/>
                    </a:cubicBezTo>
                    <a:cubicBezTo>
                      <a:pt x="0" y="405"/>
                      <a:pt x="0" y="429"/>
                      <a:pt x="24" y="429"/>
                    </a:cubicBezTo>
                    <a:cubicBezTo>
                      <a:pt x="441" y="393"/>
                      <a:pt x="858" y="191"/>
                      <a:pt x="12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5"/>
              <p:cNvSpPr/>
              <p:nvPr/>
            </p:nvSpPr>
            <p:spPr>
              <a:xfrm>
                <a:off x="1599600" y="2395650"/>
                <a:ext cx="312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466" extrusionOk="0">
                    <a:moveTo>
                      <a:pt x="1238" y="1"/>
                    </a:moveTo>
                    <a:cubicBezTo>
                      <a:pt x="846" y="180"/>
                      <a:pt x="441" y="299"/>
                      <a:pt x="24" y="418"/>
                    </a:cubicBezTo>
                    <a:cubicBezTo>
                      <a:pt x="0" y="430"/>
                      <a:pt x="12" y="465"/>
                      <a:pt x="48" y="465"/>
                    </a:cubicBezTo>
                    <a:cubicBezTo>
                      <a:pt x="465" y="370"/>
                      <a:pt x="857" y="203"/>
                      <a:pt x="1238" y="13"/>
                    </a:cubicBezTo>
                    <a:cubicBezTo>
                      <a:pt x="1250" y="13"/>
                      <a:pt x="1250" y="1"/>
                      <a:pt x="12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5"/>
              <p:cNvSpPr/>
              <p:nvPr/>
            </p:nvSpPr>
            <p:spPr>
              <a:xfrm>
                <a:off x="1600800" y="2403650"/>
                <a:ext cx="27675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428" extrusionOk="0">
                    <a:moveTo>
                      <a:pt x="1099" y="0"/>
                    </a:moveTo>
                    <a:cubicBezTo>
                      <a:pt x="1098" y="0"/>
                      <a:pt x="1097" y="1"/>
                      <a:pt x="1095" y="2"/>
                    </a:cubicBezTo>
                    <a:cubicBezTo>
                      <a:pt x="738" y="157"/>
                      <a:pt x="357" y="229"/>
                      <a:pt x="12" y="395"/>
                    </a:cubicBezTo>
                    <a:cubicBezTo>
                      <a:pt x="3" y="404"/>
                      <a:pt x="1" y="427"/>
                      <a:pt x="5" y="427"/>
                    </a:cubicBezTo>
                    <a:cubicBezTo>
                      <a:pt x="7" y="427"/>
                      <a:pt x="9" y="425"/>
                      <a:pt x="12" y="419"/>
                    </a:cubicBezTo>
                    <a:cubicBezTo>
                      <a:pt x="381" y="383"/>
                      <a:pt x="774" y="181"/>
                      <a:pt x="1095" y="38"/>
                    </a:cubicBezTo>
                    <a:cubicBezTo>
                      <a:pt x="1105" y="28"/>
                      <a:pt x="1107" y="0"/>
                      <a:pt x="10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5"/>
              <p:cNvSpPr/>
              <p:nvPr/>
            </p:nvSpPr>
            <p:spPr>
              <a:xfrm>
                <a:off x="1528750" y="2415825"/>
                <a:ext cx="61650" cy="1562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625" extrusionOk="0">
                    <a:moveTo>
                      <a:pt x="2070" y="0"/>
                    </a:moveTo>
                    <a:cubicBezTo>
                      <a:pt x="1849" y="0"/>
                      <a:pt x="1630" y="27"/>
                      <a:pt x="1405" y="87"/>
                    </a:cubicBezTo>
                    <a:cubicBezTo>
                      <a:pt x="941" y="206"/>
                      <a:pt x="524" y="456"/>
                      <a:pt x="48" y="551"/>
                    </a:cubicBezTo>
                    <a:cubicBezTo>
                      <a:pt x="4" y="562"/>
                      <a:pt x="1" y="624"/>
                      <a:pt x="38" y="624"/>
                    </a:cubicBezTo>
                    <a:cubicBezTo>
                      <a:pt x="41" y="624"/>
                      <a:pt x="44" y="624"/>
                      <a:pt x="48" y="623"/>
                    </a:cubicBezTo>
                    <a:cubicBezTo>
                      <a:pt x="393" y="575"/>
                      <a:pt x="691" y="432"/>
                      <a:pt x="1013" y="289"/>
                    </a:cubicBezTo>
                    <a:cubicBezTo>
                      <a:pt x="1489" y="111"/>
                      <a:pt x="1965" y="51"/>
                      <a:pt x="2465" y="27"/>
                    </a:cubicBezTo>
                    <a:cubicBezTo>
                      <a:pt x="2332" y="10"/>
                      <a:pt x="2201" y="0"/>
                      <a:pt x="2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5"/>
              <p:cNvSpPr/>
              <p:nvPr/>
            </p:nvSpPr>
            <p:spPr>
              <a:xfrm>
                <a:off x="1607025" y="2273925"/>
                <a:ext cx="2147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38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60" y="1251"/>
                      <a:pt x="727" y="2453"/>
                      <a:pt x="596" y="3822"/>
                    </a:cubicBezTo>
                    <a:cubicBezTo>
                      <a:pt x="596" y="3834"/>
                      <a:pt x="599" y="3840"/>
                      <a:pt x="602" y="3840"/>
                    </a:cubicBezTo>
                    <a:cubicBezTo>
                      <a:pt x="605" y="3840"/>
                      <a:pt x="608" y="3834"/>
                      <a:pt x="608" y="3822"/>
                    </a:cubicBezTo>
                    <a:cubicBezTo>
                      <a:pt x="858" y="2548"/>
                      <a:pt x="644" y="1167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5"/>
              <p:cNvSpPr/>
              <p:nvPr/>
            </p:nvSpPr>
            <p:spPr>
              <a:xfrm>
                <a:off x="1454325" y="2408950"/>
                <a:ext cx="6910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2764" h="333" extrusionOk="0">
                    <a:moveTo>
                      <a:pt x="1112" y="0"/>
                    </a:moveTo>
                    <a:cubicBezTo>
                      <a:pt x="754" y="0"/>
                      <a:pt x="364" y="88"/>
                      <a:pt x="37" y="136"/>
                    </a:cubicBezTo>
                    <a:cubicBezTo>
                      <a:pt x="1" y="136"/>
                      <a:pt x="1" y="183"/>
                      <a:pt x="37" y="183"/>
                    </a:cubicBezTo>
                    <a:cubicBezTo>
                      <a:pt x="367" y="123"/>
                      <a:pt x="682" y="70"/>
                      <a:pt x="995" y="70"/>
                    </a:cubicBezTo>
                    <a:cubicBezTo>
                      <a:pt x="1235" y="70"/>
                      <a:pt x="1473" y="101"/>
                      <a:pt x="1715" y="183"/>
                    </a:cubicBezTo>
                    <a:cubicBezTo>
                      <a:pt x="2013" y="283"/>
                      <a:pt x="2261" y="332"/>
                      <a:pt x="2556" y="332"/>
                    </a:cubicBezTo>
                    <a:cubicBezTo>
                      <a:pt x="2615" y="332"/>
                      <a:pt x="2676" y="330"/>
                      <a:pt x="2739" y="326"/>
                    </a:cubicBezTo>
                    <a:cubicBezTo>
                      <a:pt x="2763" y="326"/>
                      <a:pt x="2763" y="314"/>
                      <a:pt x="2739" y="314"/>
                    </a:cubicBezTo>
                    <a:cubicBezTo>
                      <a:pt x="2382" y="314"/>
                      <a:pt x="2061" y="302"/>
                      <a:pt x="1727" y="171"/>
                    </a:cubicBezTo>
                    <a:cubicBezTo>
                      <a:pt x="1596" y="112"/>
                      <a:pt x="1513" y="52"/>
                      <a:pt x="1358" y="17"/>
                    </a:cubicBezTo>
                    <a:cubicBezTo>
                      <a:pt x="1279" y="5"/>
                      <a:pt x="1196" y="0"/>
                      <a:pt x="11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5"/>
              <p:cNvSpPr/>
              <p:nvPr/>
            </p:nvSpPr>
            <p:spPr>
              <a:xfrm>
                <a:off x="1409400" y="2410850"/>
                <a:ext cx="294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67" extrusionOk="0">
                    <a:moveTo>
                      <a:pt x="48" y="0"/>
                    </a:moveTo>
                    <a:cubicBezTo>
                      <a:pt x="12" y="0"/>
                      <a:pt x="0" y="48"/>
                      <a:pt x="36" y="48"/>
                    </a:cubicBezTo>
                    <a:cubicBezTo>
                      <a:pt x="405" y="95"/>
                      <a:pt x="774" y="155"/>
                      <a:pt x="1167" y="167"/>
                    </a:cubicBezTo>
                    <a:cubicBezTo>
                      <a:pt x="1179" y="167"/>
                      <a:pt x="1179" y="155"/>
                      <a:pt x="1167" y="131"/>
                    </a:cubicBezTo>
                    <a:cubicBezTo>
                      <a:pt x="786" y="60"/>
                      <a:pt x="417" y="36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5"/>
              <p:cNvSpPr/>
              <p:nvPr/>
            </p:nvSpPr>
            <p:spPr>
              <a:xfrm>
                <a:off x="1452250" y="2404100"/>
                <a:ext cx="6967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73" extrusionOk="0">
                    <a:moveTo>
                      <a:pt x="1158" y="1"/>
                    </a:moveTo>
                    <a:cubicBezTo>
                      <a:pt x="859" y="1"/>
                      <a:pt x="564" y="45"/>
                      <a:pt x="266" y="45"/>
                    </a:cubicBezTo>
                    <a:cubicBezTo>
                      <a:pt x="182" y="45"/>
                      <a:pt x="97" y="41"/>
                      <a:pt x="13" y="32"/>
                    </a:cubicBezTo>
                    <a:cubicBezTo>
                      <a:pt x="1" y="32"/>
                      <a:pt x="1" y="44"/>
                      <a:pt x="13" y="44"/>
                    </a:cubicBezTo>
                    <a:cubicBezTo>
                      <a:pt x="146" y="71"/>
                      <a:pt x="280" y="80"/>
                      <a:pt x="415" y="80"/>
                    </a:cubicBezTo>
                    <a:cubicBezTo>
                      <a:pt x="683" y="80"/>
                      <a:pt x="952" y="44"/>
                      <a:pt x="1223" y="44"/>
                    </a:cubicBezTo>
                    <a:cubicBezTo>
                      <a:pt x="1359" y="44"/>
                      <a:pt x="1495" y="53"/>
                      <a:pt x="1632" y="80"/>
                    </a:cubicBezTo>
                    <a:cubicBezTo>
                      <a:pt x="1949" y="137"/>
                      <a:pt x="2235" y="273"/>
                      <a:pt x="2552" y="273"/>
                    </a:cubicBezTo>
                    <a:cubicBezTo>
                      <a:pt x="2628" y="273"/>
                      <a:pt x="2706" y="265"/>
                      <a:pt x="2787" y="246"/>
                    </a:cubicBezTo>
                    <a:lnTo>
                      <a:pt x="2787" y="246"/>
                    </a:lnTo>
                    <a:cubicBezTo>
                      <a:pt x="2774" y="247"/>
                      <a:pt x="2760" y="247"/>
                      <a:pt x="2747" y="247"/>
                    </a:cubicBezTo>
                    <a:cubicBezTo>
                      <a:pt x="2253" y="247"/>
                      <a:pt x="1834" y="31"/>
                      <a:pt x="1358" y="8"/>
                    </a:cubicBezTo>
                    <a:cubicBezTo>
                      <a:pt x="1291" y="3"/>
                      <a:pt x="1224" y="1"/>
                      <a:pt x="11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5"/>
              <p:cNvSpPr/>
              <p:nvPr/>
            </p:nvSpPr>
            <p:spPr>
              <a:xfrm>
                <a:off x="1446300" y="2370075"/>
                <a:ext cx="72650" cy="17875"/>
              </a:xfrm>
              <a:custGeom>
                <a:avLst/>
                <a:gdLst/>
                <a:ahLst/>
                <a:cxnLst/>
                <a:rect l="l" t="t" r="r" b="b"/>
                <a:pathLst>
                  <a:path w="2906" h="715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917" y="476"/>
                      <a:pt x="1870" y="572"/>
                      <a:pt x="2906" y="714"/>
                    </a:cubicBezTo>
                    <a:cubicBezTo>
                      <a:pt x="2441" y="572"/>
                      <a:pt x="1929" y="441"/>
                      <a:pt x="1453" y="393"/>
                    </a:cubicBezTo>
                    <a:cubicBezTo>
                      <a:pt x="917" y="345"/>
                      <a:pt x="501" y="179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5"/>
              <p:cNvSpPr/>
              <p:nvPr/>
            </p:nvSpPr>
            <p:spPr>
              <a:xfrm>
                <a:off x="1412675" y="2361200"/>
                <a:ext cx="2790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342" extrusionOk="0">
                    <a:moveTo>
                      <a:pt x="221" y="1"/>
                    </a:moveTo>
                    <a:cubicBezTo>
                      <a:pt x="155" y="1"/>
                      <a:pt x="89" y="7"/>
                      <a:pt x="24" y="22"/>
                    </a:cubicBezTo>
                    <a:cubicBezTo>
                      <a:pt x="0" y="22"/>
                      <a:pt x="0" y="57"/>
                      <a:pt x="24" y="57"/>
                    </a:cubicBezTo>
                    <a:cubicBezTo>
                      <a:pt x="380" y="57"/>
                      <a:pt x="726" y="89"/>
                      <a:pt x="1042" y="287"/>
                    </a:cubicBezTo>
                    <a:lnTo>
                      <a:pt x="1042" y="287"/>
                    </a:lnTo>
                    <a:cubicBezTo>
                      <a:pt x="799" y="129"/>
                      <a:pt x="511" y="1"/>
                      <a:pt x="221" y="1"/>
                    </a:cubicBezTo>
                    <a:close/>
                    <a:moveTo>
                      <a:pt x="1042" y="287"/>
                    </a:moveTo>
                    <a:lnTo>
                      <a:pt x="1042" y="287"/>
                    </a:lnTo>
                    <a:cubicBezTo>
                      <a:pt x="1064" y="302"/>
                      <a:pt x="1086" y="316"/>
                      <a:pt x="1107" y="331"/>
                    </a:cubicBezTo>
                    <a:cubicBezTo>
                      <a:pt x="1086" y="316"/>
                      <a:pt x="1064" y="301"/>
                      <a:pt x="1042" y="287"/>
                    </a:cubicBezTo>
                    <a:close/>
                    <a:moveTo>
                      <a:pt x="1107" y="331"/>
                    </a:moveTo>
                    <a:cubicBezTo>
                      <a:pt x="1107" y="339"/>
                      <a:pt x="1109" y="342"/>
                      <a:pt x="1110" y="342"/>
                    </a:cubicBezTo>
                    <a:cubicBezTo>
                      <a:pt x="1113" y="342"/>
                      <a:pt x="1115" y="331"/>
                      <a:pt x="1107" y="33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5"/>
              <p:cNvSpPr/>
              <p:nvPr/>
            </p:nvSpPr>
            <p:spPr>
              <a:xfrm>
                <a:off x="1534400" y="2301700"/>
                <a:ext cx="46475" cy="20175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807" extrusionOk="0">
                    <a:moveTo>
                      <a:pt x="1734" y="1"/>
                    </a:moveTo>
                    <a:cubicBezTo>
                      <a:pt x="1518" y="1"/>
                      <a:pt x="1323" y="84"/>
                      <a:pt x="1120" y="175"/>
                    </a:cubicBezTo>
                    <a:cubicBezTo>
                      <a:pt x="751" y="366"/>
                      <a:pt x="358" y="556"/>
                      <a:pt x="1" y="794"/>
                    </a:cubicBezTo>
                    <a:cubicBezTo>
                      <a:pt x="1" y="794"/>
                      <a:pt x="1" y="806"/>
                      <a:pt x="13" y="806"/>
                    </a:cubicBezTo>
                    <a:cubicBezTo>
                      <a:pt x="590" y="547"/>
                      <a:pt x="1178" y="20"/>
                      <a:pt x="1825" y="20"/>
                    </a:cubicBezTo>
                    <a:cubicBezTo>
                      <a:pt x="1832" y="20"/>
                      <a:pt x="1839" y="20"/>
                      <a:pt x="1846" y="20"/>
                    </a:cubicBezTo>
                    <a:cubicBezTo>
                      <a:pt x="1858" y="20"/>
                      <a:pt x="1858" y="9"/>
                      <a:pt x="1846" y="9"/>
                    </a:cubicBezTo>
                    <a:cubicBezTo>
                      <a:pt x="1808" y="3"/>
                      <a:pt x="1770" y="1"/>
                      <a:pt x="17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5"/>
              <p:cNvSpPr/>
              <p:nvPr/>
            </p:nvSpPr>
            <p:spPr>
              <a:xfrm>
                <a:off x="1536775" y="2310525"/>
                <a:ext cx="3307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573" extrusionOk="0">
                    <a:moveTo>
                      <a:pt x="1311" y="1"/>
                    </a:moveTo>
                    <a:cubicBezTo>
                      <a:pt x="870" y="179"/>
                      <a:pt x="418" y="334"/>
                      <a:pt x="13" y="560"/>
                    </a:cubicBezTo>
                    <a:cubicBezTo>
                      <a:pt x="1" y="560"/>
                      <a:pt x="13" y="572"/>
                      <a:pt x="25" y="572"/>
                    </a:cubicBezTo>
                    <a:cubicBezTo>
                      <a:pt x="477" y="441"/>
                      <a:pt x="894" y="203"/>
                      <a:pt x="1311" y="13"/>
                    </a:cubicBezTo>
                    <a:cubicBezTo>
                      <a:pt x="1323" y="13"/>
                      <a:pt x="1311" y="1"/>
                      <a:pt x="13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5"/>
              <p:cNvSpPr/>
              <p:nvPr/>
            </p:nvSpPr>
            <p:spPr>
              <a:xfrm>
                <a:off x="1531125" y="2320350"/>
                <a:ext cx="27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513" extrusionOk="0">
                    <a:moveTo>
                      <a:pt x="1072" y="1"/>
                    </a:moveTo>
                    <a:cubicBezTo>
                      <a:pt x="715" y="108"/>
                      <a:pt x="346" y="275"/>
                      <a:pt x="25" y="465"/>
                    </a:cubicBezTo>
                    <a:cubicBezTo>
                      <a:pt x="1" y="477"/>
                      <a:pt x="25" y="513"/>
                      <a:pt x="60" y="513"/>
                    </a:cubicBezTo>
                    <a:cubicBezTo>
                      <a:pt x="406" y="346"/>
                      <a:pt x="739" y="179"/>
                      <a:pt x="1084" y="36"/>
                    </a:cubicBezTo>
                    <a:cubicBezTo>
                      <a:pt x="1084" y="25"/>
                      <a:pt x="1084" y="1"/>
                      <a:pt x="10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5"/>
              <p:cNvSpPr/>
              <p:nvPr/>
            </p:nvSpPr>
            <p:spPr>
              <a:xfrm>
                <a:off x="1531250" y="2328900"/>
                <a:ext cx="2365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440" extrusionOk="0">
                    <a:moveTo>
                      <a:pt x="925" y="1"/>
                    </a:moveTo>
                    <a:cubicBezTo>
                      <a:pt x="922" y="1"/>
                      <a:pt x="917" y="2"/>
                      <a:pt x="913" y="4"/>
                    </a:cubicBezTo>
                    <a:cubicBezTo>
                      <a:pt x="615" y="123"/>
                      <a:pt x="305" y="242"/>
                      <a:pt x="20" y="397"/>
                    </a:cubicBezTo>
                    <a:cubicBezTo>
                      <a:pt x="0" y="406"/>
                      <a:pt x="4" y="439"/>
                      <a:pt x="25" y="439"/>
                    </a:cubicBezTo>
                    <a:cubicBezTo>
                      <a:pt x="30" y="439"/>
                      <a:pt x="36" y="437"/>
                      <a:pt x="43" y="433"/>
                    </a:cubicBezTo>
                    <a:cubicBezTo>
                      <a:pt x="341" y="314"/>
                      <a:pt x="639" y="171"/>
                      <a:pt x="936" y="16"/>
                    </a:cubicBezTo>
                    <a:cubicBezTo>
                      <a:pt x="946" y="16"/>
                      <a:pt x="940" y="1"/>
                      <a:pt x="9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5"/>
              <p:cNvSpPr/>
              <p:nvPr/>
            </p:nvSpPr>
            <p:spPr>
              <a:xfrm>
                <a:off x="1528450" y="2331675"/>
                <a:ext cx="3067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608" extrusionOk="0">
                    <a:moveTo>
                      <a:pt x="1191" y="0"/>
                    </a:moveTo>
                    <a:cubicBezTo>
                      <a:pt x="810" y="143"/>
                      <a:pt x="370" y="322"/>
                      <a:pt x="13" y="560"/>
                    </a:cubicBezTo>
                    <a:cubicBezTo>
                      <a:pt x="1" y="584"/>
                      <a:pt x="13" y="607"/>
                      <a:pt x="36" y="607"/>
                    </a:cubicBezTo>
                    <a:cubicBezTo>
                      <a:pt x="429" y="441"/>
                      <a:pt x="822" y="226"/>
                      <a:pt x="1191" y="24"/>
                    </a:cubicBezTo>
                    <a:cubicBezTo>
                      <a:pt x="1227" y="12"/>
                      <a:pt x="1203" y="0"/>
                      <a:pt x="11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5"/>
              <p:cNvSpPr/>
              <p:nvPr/>
            </p:nvSpPr>
            <p:spPr>
              <a:xfrm>
                <a:off x="1452550" y="2304550"/>
                <a:ext cx="62500" cy="18325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733" extrusionOk="0">
                    <a:moveTo>
                      <a:pt x="355" y="0"/>
                    </a:moveTo>
                    <a:cubicBezTo>
                      <a:pt x="239" y="0"/>
                      <a:pt x="121" y="13"/>
                      <a:pt x="12" y="26"/>
                    </a:cubicBezTo>
                    <a:cubicBezTo>
                      <a:pt x="1" y="26"/>
                      <a:pt x="1" y="61"/>
                      <a:pt x="12" y="61"/>
                    </a:cubicBezTo>
                    <a:cubicBezTo>
                      <a:pt x="334" y="73"/>
                      <a:pt x="512" y="133"/>
                      <a:pt x="786" y="240"/>
                    </a:cubicBezTo>
                    <a:cubicBezTo>
                      <a:pt x="870" y="264"/>
                      <a:pt x="882" y="287"/>
                      <a:pt x="953" y="287"/>
                    </a:cubicBezTo>
                    <a:cubicBezTo>
                      <a:pt x="971" y="293"/>
                      <a:pt x="989" y="296"/>
                      <a:pt x="1008" y="296"/>
                    </a:cubicBezTo>
                    <a:cubicBezTo>
                      <a:pt x="1065" y="296"/>
                      <a:pt x="1126" y="276"/>
                      <a:pt x="1179" y="276"/>
                    </a:cubicBezTo>
                    <a:cubicBezTo>
                      <a:pt x="1370" y="276"/>
                      <a:pt x="1560" y="347"/>
                      <a:pt x="1739" y="430"/>
                    </a:cubicBezTo>
                    <a:cubicBezTo>
                      <a:pt x="1977" y="514"/>
                      <a:pt x="2215" y="633"/>
                      <a:pt x="2453" y="728"/>
                    </a:cubicBezTo>
                    <a:cubicBezTo>
                      <a:pt x="2467" y="731"/>
                      <a:pt x="2477" y="733"/>
                      <a:pt x="2484" y="733"/>
                    </a:cubicBezTo>
                    <a:cubicBezTo>
                      <a:pt x="2500" y="733"/>
                      <a:pt x="2497" y="724"/>
                      <a:pt x="2489" y="716"/>
                    </a:cubicBezTo>
                    <a:cubicBezTo>
                      <a:pt x="2036" y="478"/>
                      <a:pt x="1620" y="252"/>
                      <a:pt x="1120" y="216"/>
                    </a:cubicBezTo>
                    <a:cubicBezTo>
                      <a:pt x="929" y="204"/>
                      <a:pt x="822" y="85"/>
                      <a:pt x="643" y="37"/>
                    </a:cubicBezTo>
                    <a:cubicBezTo>
                      <a:pt x="555" y="10"/>
                      <a:pt x="456" y="0"/>
                      <a:pt x="3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5"/>
              <p:cNvSpPr/>
              <p:nvPr/>
            </p:nvSpPr>
            <p:spPr>
              <a:xfrm>
                <a:off x="1418925" y="2295650"/>
                <a:ext cx="2442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275" extrusionOk="0">
                    <a:moveTo>
                      <a:pt x="24" y="1"/>
                    </a:moveTo>
                    <a:cubicBezTo>
                      <a:pt x="0" y="1"/>
                      <a:pt x="0" y="12"/>
                      <a:pt x="24" y="12"/>
                    </a:cubicBezTo>
                    <a:cubicBezTo>
                      <a:pt x="298" y="155"/>
                      <a:pt x="643" y="251"/>
                      <a:pt x="965" y="274"/>
                    </a:cubicBezTo>
                    <a:cubicBezTo>
                      <a:pt x="976" y="274"/>
                      <a:pt x="976" y="262"/>
                      <a:pt x="965" y="262"/>
                    </a:cubicBezTo>
                    <a:cubicBezTo>
                      <a:pt x="631" y="203"/>
                      <a:pt x="333" y="120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5"/>
              <p:cNvSpPr/>
              <p:nvPr/>
            </p:nvSpPr>
            <p:spPr>
              <a:xfrm>
                <a:off x="1496000" y="2301000"/>
                <a:ext cx="253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664" extrusionOk="0">
                    <a:moveTo>
                      <a:pt x="37" y="1"/>
                    </a:moveTo>
                    <a:cubicBezTo>
                      <a:pt x="25" y="1"/>
                      <a:pt x="1" y="25"/>
                      <a:pt x="25" y="37"/>
                    </a:cubicBezTo>
                    <a:cubicBezTo>
                      <a:pt x="156" y="168"/>
                      <a:pt x="322" y="239"/>
                      <a:pt x="477" y="346"/>
                    </a:cubicBezTo>
                    <a:lnTo>
                      <a:pt x="1011" y="654"/>
                    </a:lnTo>
                    <a:lnTo>
                      <a:pt x="1011" y="654"/>
                    </a:lnTo>
                    <a:cubicBezTo>
                      <a:pt x="1009" y="647"/>
                      <a:pt x="1006" y="637"/>
                      <a:pt x="1001" y="632"/>
                    </a:cubicBezTo>
                    <a:cubicBezTo>
                      <a:pt x="834" y="525"/>
                      <a:pt x="691" y="406"/>
                      <a:pt x="525" y="298"/>
                    </a:cubicBezTo>
                    <a:cubicBezTo>
                      <a:pt x="358" y="203"/>
                      <a:pt x="203" y="60"/>
                      <a:pt x="37" y="1"/>
                    </a:cubicBezTo>
                    <a:close/>
                    <a:moveTo>
                      <a:pt x="1011" y="654"/>
                    </a:moveTo>
                    <a:cubicBezTo>
                      <a:pt x="1012" y="660"/>
                      <a:pt x="1012" y="664"/>
                      <a:pt x="1013" y="664"/>
                    </a:cubicBezTo>
                    <a:cubicBezTo>
                      <a:pt x="1013" y="664"/>
                      <a:pt x="1013" y="661"/>
                      <a:pt x="1013" y="656"/>
                    </a:cubicBezTo>
                    <a:lnTo>
                      <a:pt x="1011" y="654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5"/>
              <p:cNvSpPr/>
              <p:nvPr/>
            </p:nvSpPr>
            <p:spPr>
              <a:xfrm>
                <a:off x="1496600" y="2295650"/>
                <a:ext cx="1832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733" h="352" extrusionOk="0">
                    <a:moveTo>
                      <a:pt x="24" y="1"/>
                    </a:moveTo>
                    <a:cubicBezTo>
                      <a:pt x="1" y="1"/>
                      <a:pt x="1" y="36"/>
                      <a:pt x="24" y="48"/>
                    </a:cubicBezTo>
                    <a:cubicBezTo>
                      <a:pt x="274" y="131"/>
                      <a:pt x="501" y="191"/>
                      <a:pt x="727" y="334"/>
                    </a:cubicBezTo>
                    <a:cubicBezTo>
                      <a:pt x="548" y="155"/>
                      <a:pt x="298" y="1"/>
                      <a:pt x="24" y="1"/>
                    </a:cubicBezTo>
                    <a:close/>
                    <a:moveTo>
                      <a:pt x="727" y="334"/>
                    </a:moveTo>
                    <a:cubicBezTo>
                      <a:pt x="727" y="346"/>
                      <a:pt x="730" y="352"/>
                      <a:pt x="731" y="352"/>
                    </a:cubicBezTo>
                    <a:cubicBezTo>
                      <a:pt x="733" y="352"/>
                      <a:pt x="733" y="346"/>
                      <a:pt x="727" y="33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5"/>
              <p:cNvSpPr/>
              <p:nvPr/>
            </p:nvSpPr>
            <p:spPr>
              <a:xfrm>
                <a:off x="1499875" y="2287325"/>
                <a:ext cx="1490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46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36"/>
                    </a:cubicBezTo>
                    <a:cubicBezTo>
                      <a:pt x="72" y="107"/>
                      <a:pt x="179" y="155"/>
                      <a:pt x="263" y="191"/>
                    </a:cubicBezTo>
                    <a:cubicBezTo>
                      <a:pt x="370" y="250"/>
                      <a:pt x="465" y="298"/>
                      <a:pt x="560" y="345"/>
                    </a:cubicBezTo>
                    <a:cubicBezTo>
                      <a:pt x="584" y="345"/>
                      <a:pt x="596" y="310"/>
                      <a:pt x="584" y="310"/>
                    </a:cubicBezTo>
                    <a:cubicBezTo>
                      <a:pt x="489" y="250"/>
                      <a:pt x="405" y="191"/>
                      <a:pt x="298" y="131"/>
                    </a:cubicBezTo>
                    <a:cubicBezTo>
                      <a:pt x="203" y="95"/>
                      <a:pt x="132" y="12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5"/>
              <p:cNvSpPr/>
              <p:nvPr/>
            </p:nvSpPr>
            <p:spPr>
              <a:xfrm>
                <a:off x="1526425" y="2364100"/>
                <a:ext cx="27350" cy="16775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671" extrusionOk="0">
                    <a:moveTo>
                      <a:pt x="1070" y="1"/>
                    </a:moveTo>
                    <a:cubicBezTo>
                      <a:pt x="677" y="84"/>
                      <a:pt x="272" y="358"/>
                      <a:pt x="10" y="632"/>
                    </a:cubicBezTo>
                    <a:cubicBezTo>
                      <a:pt x="0" y="651"/>
                      <a:pt x="15" y="671"/>
                      <a:pt x="27" y="671"/>
                    </a:cubicBezTo>
                    <a:cubicBezTo>
                      <a:pt x="29" y="671"/>
                      <a:pt x="32" y="670"/>
                      <a:pt x="34" y="668"/>
                    </a:cubicBezTo>
                    <a:cubicBezTo>
                      <a:pt x="201" y="537"/>
                      <a:pt x="355" y="418"/>
                      <a:pt x="534" y="310"/>
                    </a:cubicBezTo>
                    <a:cubicBezTo>
                      <a:pt x="713" y="203"/>
                      <a:pt x="903" y="132"/>
                      <a:pt x="1082" y="25"/>
                    </a:cubicBezTo>
                    <a:cubicBezTo>
                      <a:pt x="1094" y="13"/>
                      <a:pt x="1082" y="1"/>
                      <a:pt x="10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5"/>
              <p:cNvSpPr/>
              <p:nvPr/>
            </p:nvSpPr>
            <p:spPr>
              <a:xfrm>
                <a:off x="1526750" y="2369175"/>
                <a:ext cx="28225" cy="15400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616" extrusionOk="0">
                    <a:moveTo>
                      <a:pt x="1093" y="0"/>
                    </a:moveTo>
                    <a:cubicBezTo>
                      <a:pt x="712" y="72"/>
                      <a:pt x="307" y="346"/>
                      <a:pt x="9" y="584"/>
                    </a:cubicBezTo>
                    <a:cubicBezTo>
                      <a:pt x="0" y="593"/>
                      <a:pt x="5" y="616"/>
                      <a:pt x="23" y="616"/>
                    </a:cubicBezTo>
                    <a:cubicBezTo>
                      <a:pt x="29" y="616"/>
                      <a:pt x="36" y="613"/>
                      <a:pt x="45" y="608"/>
                    </a:cubicBezTo>
                    <a:cubicBezTo>
                      <a:pt x="223" y="512"/>
                      <a:pt x="378" y="393"/>
                      <a:pt x="557" y="298"/>
                    </a:cubicBezTo>
                    <a:cubicBezTo>
                      <a:pt x="735" y="215"/>
                      <a:pt x="938" y="131"/>
                      <a:pt x="1116" y="36"/>
                    </a:cubicBezTo>
                    <a:cubicBezTo>
                      <a:pt x="1128" y="12"/>
                      <a:pt x="1116" y="0"/>
                      <a:pt x="10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5"/>
              <p:cNvSpPr/>
              <p:nvPr/>
            </p:nvSpPr>
            <p:spPr>
              <a:xfrm>
                <a:off x="1525950" y="2373625"/>
                <a:ext cx="30500" cy="15475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619" extrusionOk="0">
                    <a:moveTo>
                      <a:pt x="1184" y="1"/>
                    </a:moveTo>
                    <a:cubicBezTo>
                      <a:pt x="767" y="49"/>
                      <a:pt x="315" y="310"/>
                      <a:pt x="17" y="596"/>
                    </a:cubicBezTo>
                    <a:cubicBezTo>
                      <a:pt x="1" y="604"/>
                      <a:pt x="7" y="618"/>
                      <a:pt x="16" y="618"/>
                    </a:cubicBezTo>
                    <a:cubicBezTo>
                      <a:pt x="21" y="618"/>
                      <a:pt x="25" y="616"/>
                      <a:pt x="29" y="608"/>
                    </a:cubicBezTo>
                    <a:cubicBezTo>
                      <a:pt x="208" y="489"/>
                      <a:pt x="398" y="370"/>
                      <a:pt x="589" y="287"/>
                    </a:cubicBezTo>
                    <a:cubicBezTo>
                      <a:pt x="791" y="191"/>
                      <a:pt x="994" y="132"/>
                      <a:pt x="1208" y="49"/>
                    </a:cubicBezTo>
                    <a:cubicBezTo>
                      <a:pt x="1220" y="37"/>
                      <a:pt x="1220" y="1"/>
                      <a:pt x="1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5"/>
              <p:cNvSpPr/>
              <p:nvPr/>
            </p:nvSpPr>
            <p:spPr>
              <a:xfrm>
                <a:off x="1526800" y="2381375"/>
                <a:ext cx="25775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485" extrusionOk="0">
                    <a:moveTo>
                      <a:pt x="1007" y="0"/>
                    </a:moveTo>
                    <a:cubicBezTo>
                      <a:pt x="662" y="36"/>
                      <a:pt x="293" y="262"/>
                      <a:pt x="19" y="453"/>
                    </a:cubicBezTo>
                    <a:cubicBezTo>
                      <a:pt x="1" y="462"/>
                      <a:pt x="10" y="485"/>
                      <a:pt x="31" y="485"/>
                    </a:cubicBezTo>
                    <a:cubicBezTo>
                      <a:pt x="38" y="485"/>
                      <a:pt x="46" y="482"/>
                      <a:pt x="55" y="477"/>
                    </a:cubicBezTo>
                    <a:cubicBezTo>
                      <a:pt x="233" y="393"/>
                      <a:pt x="412" y="286"/>
                      <a:pt x="590" y="215"/>
                    </a:cubicBezTo>
                    <a:cubicBezTo>
                      <a:pt x="733" y="155"/>
                      <a:pt x="888" y="108"/>
                      <a:pt x="1019" y="36"/>
                    </a:cubicBezTo>
                    <a:cubicBezTo>
                      <a:pt x="1031" y="24"/>
                      <a:pt x="1019" y="0"/>
                      <a:pt x="10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5"/>
              <p:cNvSpPr/>
              <p:nvPr/>
            </p:nvSpPr>
            <p:spPr>
              <a:xfrm>
                <a:off x="1526975" y="2389700"/>
                <a:ext cx="181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47" extrusionOk="0">
                    <a:moveTo>
                      <a:pt x="703" y="1"/>
                    </a:moveTo>
                    <a:cubicBezTo>
                      <a:pt x="560" y="13"/>
                      <a:pt x="429" y="84"/>
                      <a:pt x="310" y="144"/>
                    </a:cubicBezTo>
                    <a:cubicBezTo>
                      <a:pt x="214" y="191"/>
                      <a:pt x="72" y="239"/>
                      <a:pt x="0" y="346"/>
                    </a:cubicBezTo>
                    <a:cubicBezTo>
                      <a:pt x="119" y="322"/>
                      <a:pt x="238" y="239"/>
                      <a:pt x="357" y="191"/>
                    </a:cubicBezTo>
                    <a:cubicBezTo>
                      <a:pt x="476" y="144"/>
                      <a:pt x="607" y="108"/>
                      <a:pt x="714" y="48"/>
                    </a:cubicBezTo>
                    <a:cubicBezTo>
                      <a:pt x="726" y="25"/>
                      <a:pt x="726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5"/>
              <p:cNvSpPr/>
              <p:nvPr/>
            </p:nvSpPr>
            <p:spPr>
              <a:xfrm>
                <a:off x="1564500" y="2350125"/>
                <a:ext cx="253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537" extrusionOk="0">
                    <a:moveTo>
                      <a:pt x="987" y="0"/>
                    </a:moveTo>
                    <a:cubicBezTo>
                      <a:pt x="821" y="84"/>
                      <a:pt x="690" y="167"/>
                      <a:pt x="535" y="262"/>
                    </a:cubicBezTo>
                    <a:cubicBezTo>
                      <a:pt x="356" y="346"/>
                      <a:pt x="178" y="417"/>
                      <a:pt x="23" y="524"/>
                    </a:cubicBezTo>
                    <a:cubicBezTo>
                      <a:pt x="18" y="522"/>
                      <a:pt x="14" y="521"/>
                      <a:pt x="12" y="521"/>
                    </a:cubicBezTo>
                    <a:cubicBezTo>
                      <a:pt x="0" y="521"/>
                      <a:pt x="4" y="536"/>
                      <a:pt x="23" y="536"/>
                    </a:cubicBezTo>
                    <a:cubicBezTo>
                      <a:pt x="345" y="441"/>
                      <a:pt x="737" y="262"/>
                      <a:pt x="999" y="36"/>
                    </a:cubicBezTo>
                    <a:cubicBezTo>
                      <a:pt x="1011" y="24"/>
                      <a:pt x="999" y="0"/>
                      <a:pt x="9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5"/>
              <p:cNvSpPr/>
              <p:nvPr/>
            </p:nvSpPr>
            <p:spPr>
              <a:xfrm>
                <a:off x="1599600" y="2334650"/>
                <a:ext cx="22350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417" extrusionOk="0">
                    <a:moveTo>
                      <a:pt x="857" y="0"/>
                    </a:moveTo>
                    <a:cubicBezTo>
                      <a:pt x="703" y="48"/>
                      <a:pt x="560" y="143"/>
                      <a:pt x="417" y="203"/>
                    </a:cubicBezTo>
                    <a:cubicBezTo>
                      <a:pt x="286" y="262"/>
                      <a:pt x="131" y="310"/>
                      <a:pt x="12" y="381"/>
                    </a:cubicBezTo>
                    <a:cubicBezTo>
                      <a:pt x="0" y="405"/>
                      <a:pt x="12" y="417"/>
                      <a:pt x="24" y="417"/>
                    </a:cubicBezTo>
                    <a:cubicBezTo>
                      <a:pt x="191" y="381"/>
                      <a:pt x="357" y="310"/>
                      <a:pt x="500" y="250"/>
                    </a:cubicBezTo>
                    <a:cubicBezTo>
                      <a:pt x="643" y="191"/>
                      <a:pt x="786" y="131"/>
                      <a:pt x="893" y="24"/>
                    </a:cubicBezTo>
                    <a:cubicBezTo>
                      <a:pt x="893" y="12"/>
                      <a:pt x="881" y="0"/>
                      <a:pt x="8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5"/>
              <p:cNvSpPr/>
              <p:nvPr/>
            </p:nvSpPr>
            <p:spPr>
              <a:xfrm>
                <a:off x="1601375" y="2339700"/>
                <a:ext cx="2027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442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691" y="24"/>
                      <a:pt x="572" y="96"/>
                      <a:pt x="453" y="155"/>
                    </a:cubicBezTo>
                    <a:cubicBezTo>
                      <a:pt x="298" y="227"/>
                      <a:pt x="132" y="286"/>
                      <a:pt x="13" y="394"/>
                    </a:cubicBezTo>
                    <a:cubicBezTo>
                      <a:pt x="1" y="405"/>
                      <a:pt x="13" y="441"/>
                      <a:pt x="36" y="441"/>
                    </a:cubicBezTo>
                    <a:cubicBezTo>
                      <a:pt x="179" y="405"/>
                      <a:pt x="298" y="322"/>
                      <a:pt x="429" y="263"/>
                    </a:cubicBezTo>
                    <a:cubicBezTo>
                      <a:pt x="572" y="167"/>
                      <a:pt x="715" y="108"/>
                      <a:pt x="8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5"/>
              <p:cNvSpPr/>
              <p:nvPr/>
            </p:nvSpPr>
            <p:spPr>
              <a:xfrm>
                <a:off x="1602575" y="2342375"/>
                <a:ext cx="211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430" extrusionOk="0">
                    <a:moveTo>
                      <a:pt x="798" y="1"/>
                    </a:moveTo>
                    <a:cubicBezTo>
                      <a:pt x="655" y="60"/>
                      <a:pt x="500" y="132"/>
                      <a:pt x="357" y="215"/>
                    </a:cubicBezTo>
                    <a:cubicBezTo>
                      <a:pt x="238" y="263"/>
                      <a:pt x="107" y="298"/>
                      <a:pt x="12" y="394"/>
                    </a:cubicBezTo>
                    <a:cubicBezTo>
                      <a:pt x="0" y="406"/>
                      <a:pt x="12" y="429"/>
                      <a:pt x="48" y="429"/>
                    </a:cubicBezTo>
                    <a:cubicBezTo>
                      <a:pt x="179" y="418"/>
                      <a:pt x="298" y="346"/>
                      <a:pt x="417" y="298"/>
                    </a:cubicBezTo>
                    <a:cubicBezTo>
                      <a:pt x="560" y="227"/>
                      <a:pt x="715" y="156"/>
                      <a:pt x="846" y="60"/>
                    </a:cubicBezTo>
                    <a:cubicBezTo>
                      <a:pt x="846" y="37"/>
                      <a:pt x="834" y="1"/>
                      <a:pt x="7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5"/>
              <p:cNvSpPr/>
              <p:nvPr/>
            </p:nvSpPr>
            <p:spPr>
              <a:xfrm>
                <a:off x="1603450" y="2345350"/>
                <a:ext cx="21475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597" extrusionOk="0">
                    <a:moveTo>
                      <a:pt x="811" y="1"/>
                    </a:moveTo>
                    <a:cubicBezTo>
                      <a:pt x="668" y="96"/>
                      <a:pt x="549" y="191"/>
                      <a:pt x="394" y="287"/>
                    </a:cubicBezTo>
                    <a:cubicBezTo>
                      <a:pt x="275" y="358"/>
                      <a:pt x="120" y="429"/>
                      <a:pt x="25" y="549"/>
                    </a:cubicBezTo>
                    <a:cubicBezTo>
                      <a:pt x="1" y="572"/>
                      <a:pt x="25" y="596"/>
                      <a:pt x="49" y="596"/>
                    </a:cubicBezTo>
                    <a:cubicBezTo>
                      <a:pt x="203" y="572"/>
                      <a:pt x="346" y="453"/>
                      <a:pt x="465" y="358"/>
                    </a:cubicBezTo>
                    <a:cubicBezTo>
                      <a:pt x="596" y="275"/>
                      <a:pt x="715" y="168"/>
                      <a:pt x="846" y="48"/>
                    </a:cubicBezTo>
                    <a:cubicBezTo>
                      <a:pt x="858" y="13"/>
                      <a:pt x="823" y="1"/>
                      <a:pt x="8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5"/>
              <p:cNvSpPr/>
              <p:nvPr/>
            </p:nvSpPr>
            <p:spPr>
              <a:xfrm>
                <a:off x="1609725" y="2353700"/>
                <a:ext cx="14000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22" extrusionOk="0">
                    <a:moveTo>
                      <a:pt x="512" y="0"/>
                    </a:moveTo>
                    <a:cubicBezTo>
                      <a:pt x="429" y="24"/>
                      <a:pt x="333" y="72"/>
                      <a:pt x="250" y="119"/>
                    </a:cubicBezTo>
                    <a:cubicBezTo>
                      <a:pt x="179" y="155"/>
                      <a:pt x="71" y="191"/>
                      <a:pt x="12" y="262"/>
                    </a:cubicBezTo>
                    <a:cubicBezTo>
                      <a:pt x="0" y="274"/>
                      <a:pt x="12" y="322"/>
                      <a:pt x="36" y="322"/>
                    </a:cubicBezTo>
                    <a:cubicBezTo>
                      <a:pt x="131" y="310"/>
                      <a:pt x="202" y="250"/>
                      <a:pt x="298" y="203"/>
                    </a:cubicBezTo>
                    <a:cubicBezTo>
                      <a:pt x="381" y="155"/>
                      <a:pt x="464" y="107"/>
                      <a:pt x="548" y="36"/>
                    </a:cubicBezTo>
                    <a:cubicBezTo>
                      <a:pt x="560" y="12"/>
                      <a:pt x="548" y="0"/>
                      <a:pt x="5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5"/>
              <p:cNvSpPr/>
              <p:nvPr/>
            </p:nvSpPr>
            <p:spPr>
              <a:xfrm>
                <a:off x="1612975" y="2356425"/>
                <a:ext cx="101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51" extrusionOk="0">
                    <a:moveTo>
                      <a:pt x="373" y="0"/>
                    </a:moveTo>
                    <a:cubicBezTo>
                      <a:pt x="371" y="0"/>
                      <a:pt x="370" y="3"/>
                      <a:pt x="370" y="10"/>
                    </a:cubicBezTo>
                    <a:cubicBezTo>
                      <a:pt x="311" y="70"/>
                      <a:pt x="239" y="106"/>
                      <a:pt x="168" y="141"/>
                    </a:cubicBezTo>
                    <a:cubicBezTo>
                      <a:pt x="120" y="165"/>
                      <a:pt x="61" y="165"/>
                      <a:pt x="13" y="213"/>
                    </a:cubicBezTo>
                    <a:cubicBezTo>
                      <a:pt x="1" y="225"/>
                      <a:pt x="13" y="248"/>
                      <a:pt x="25" y="248"/>
                    </a:cubicBezTo>
                    <a:cubicBezTo>
                      <a:pt x="31" y="250"/>
                      <a:pt x="38" y="250"/>
                      <a:pt x="45" y="250"/>
                    </a:cubicBezTo>
                    <a:cubicBezTo>
                      <a:pt x="102" y="250"/>
                      <a:pt x="174" y="210"/>
                      <a:pt x="227" y="189"/>
                    </a:cubicBezTo>
                    <a:cubicBezTo>
                      <a:pt x="299" y="141"/>
                      <a:pt x="346" y="82"/>
                      <a:pt x="406" y="22"/>
                    </a:cubicBezTo>
                    <a:cubicBezTo>
                      <a:pt x="389" y="14"/>
                      <a:pt x="379" y="0"/>
                      <a:pt x="3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5"/>
              <p:cNvSpPr/>
              <p:nvPr/>
            </p:nvSpPr>
            <p:spPr>
              <a:xfrm>
                <a:off x="1386775" y="2217075"/>
                <a:ext cx="17875" cy="3025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21" extrusionOk="0">
                    <a:moveTo>
                      <a:pt x="12" y="0"/>
                    </a:moveTo>
                    <a:cubicBezTo>
                      <a:pt x="12" y="0"/>
                      <a:pt x="0" y="12"/>
                      <a:pt x="12" y="12"/>
                    </a:cubicBezTo>
                    <a:cubicBezTo>
                      <a:pt x="208" y="67"/>
                      <a:pt x="433" y="121"/>
                      <a:pt x="643" y="121"/>
                    </a:cubicBezTo>
                    <a:cubicBezTo>
                      <a:pt x="663" y="121"/>
                      <a:pt x="683" y="120"/>
                      <a:pt x="703" y="119"/>
                    </a:cubicBezTo>
                    <a:cubicBezTo>
                      <a:pt x="715" y="119"/>
                      <a:pt x="715" y="96"/>
                      <a:pt x="703" y="96"/>
                    </a:cubicBezTo>
                    <a:cubicBezTo>
                      <a:pt x="596" y="72"/>
                      <a:pt x="476" y="72"/>
                      <a:pt x="357" y="60"/>
                    </a:cubicBezTo>
                    <a:cubicBezTo>
                      <a:pt x="238" y="36"/>
                      <a:pt x="131" y="12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5"/>
              <p:cNvSpPr/>
              <p:nvPr/>
            </p:nvSpPr>
            <p:spPr>
              <a:xfrm>
                <a:off x="1388550" y="2213200"/>
                <a:ext cx="1877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203" extrusionOk="0">
                    <a:moveTo>
                      <a:pt x="13" y="0"/>
                    </a:moveTo>
                    <a:cubicBezTo>
                      <a:pt x="1" y="0"/>
                      <a:pt x="1" y="24"/>
                      <a:pt x="13" y="24"/>
                    </a:cubicBezTo>
                    <a:cubicBezTo>
                      <a:pt x="239" y="96"/>
                      <a:pt x="489" y="167"/>
                      <a:pt x="727" y="203"/>
                    </a:cubicBezTo>
                    <a:cubicBezTo>
                      <a:pt x="751" y="203"/>
                      <a:pt x="751" y="179"/>
                      <a:pt x="727" y="179"/>
                    </a:cubicBezTo>
                    <a:cubicBezTo>
                      <a:pt x="513" y="96"/>
                      <a:pt x="251" y="48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5"/>
              <p:cNvSpPr/>
              <p:nvPr/>
            </p:nvSpPr>
            <p:spPr>
              <a:xfrm>
                <a:off x="1388850" y="2208425"/>
                <a:ext cx="214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193" extrusionOk="0">
                    <a:moveTo>
                      <a:pt x="36" y="1"/>
                    </a:moveTo>
                    <a:cubicBezTo>
                      <a:pt x="12" y="1"/>
                      <a:pt x="1" y="13"/>
                      <a:pt x="12" y="37"/>
                    </a:cubicBezTo>
                    <a:cubicBezTo>
                      <a:pt x="217" y="114"/>
                      <a:pt x="460" y="192"/>
                      <a:pt x="686" y="192"/>
                    </a:cubicBezTo>
                    <a:cubicBezTo>
                      <a:pt x="736" y="192"/>
                      <a:pt x="786" y="188"/>
                      <a:pt x="834" y="180"/>
                    </a:cubicBezTo>
                    <a:cubicBezTo>
                      <a:pt x="858" y="180"/>
                      <a:pt x="858" y="168"/>
                      <a:pt x="834" y="156"/>
                    </a:cubicBezTo>
                    <a:cubicBezTo>
                      <a:pt x="560" y="120"/>
                      <a:pt x="298" y="96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5"/>
              <p:cNvSpPr/>
              <p:nvPr/>
            </p:nvSpPr>
            <p:spPr>
              <a:xfrm>
                <a:off x="1391025" y="2202350"/>
                <a:ext cx="22850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40" extrusionOk="0">
                    <a:moveTo>
                      <a:pt x="7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306" y="125"/>
                      <a:pt x="604" y="244"/>
                      <a:pt x="902" y="339"/>
                    </a:cubicBezTo>
                    <a:cubicBezTo>
                      <a:pt x="914" y="339"/>
                      <a:pt x="914" y="315"/>
                      <a:pt x="902" y="315"/>
                    </a:cubicBezTo>
                    <a:cubicBezTo>
                      <a:pt x="604" y="196"/>
                      <a:pt x="306" y="113"/>
                      <a:pt x="9" y="6"/>
                    </a:cubicBezTo>
                    <a:cubicBezTo>
                      <a:pt x="9" y="2"/>
                      <a:pt x="8" y="1"/>
                      <a:pt x="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5"/>
              <p:cNvSpPr/>
              <p:nvPr/>
            </p:nvSpPr>
            <p:spPr>
              <a:xfrm>
                <a:off x="1421300" y="2212300"/>
                <a:ext cx="485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835" extrusionOk="0">
                    <a:moveTo>
                      <a:pt x="0" y="1"/>
                    </a:moveTo>
                    <a:cubicBezTo>
                      <a:pt x="667" y="179"/>
                      <a:pt x="1227" y="775"/>
                      <a:pt x="1917" y="834"/>
                    </a:cubicBezTo>
                    <a:cubicBezTo>
                      <a:pt x="1941" y="834"/>
                      <a:pt x="1941" y="810"/>
                      <a:pt x="1917" y="810"/>
                    </a:cubicBezTo>
                    <a:cubicBezTo>
                      <a:pt x="1239" y="656"/>
                      <a:pt x="703" y="84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5"/>
              <p:cNvSpPr/>
              <p:nvPr/>
            </p:nvSpPr>
            <p:spPr>
              <a:xfrm>
                <a:off x="1475175" y="2236425"/>
                <a:ext cx="372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5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00" y="191"/>
                      <a:pt x="977" y="369"/>
                      <a:pt x="1477" y="536"/>
                    </a:cubicBezTo>
                    <a:cubicBezTo>
                      <a:pt x="1489" y="536"/>
                      <a:pt x="1489" y="524"/>
                      <a:pt x="1477" y="524"/>
                    </a:cubicBezTo>
                    <a:cubicBezTo>
                      <a:pt x="1001" y="310"/>
                      <a:pt x="500" y="131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5"/>
              <p:cNvSpPr/>
              <p:nvPr/>
            </p:nvSpPr>
            <p:spPr>
              <a:xfrm>
                <a:off x="1484700" y="2236125"/>
                <a:ext cx="259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334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322" y="179"/>
                      <a:pt x="691" y="274"/>
                      <a:pt x="1036" y="334"/>
                    </a:cubicBezTo>
                    <a:cubicBezTo>
                      <a:pt x="715" y="215"/>
                      <a:pt x="358" y="84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5"/>
              <p:cNvSpPr/>
              <p:nvPr/>
            </p:nvSpPr>
            <p:spPr>
              <a:xfrm>
                <a:off x="1483800" y="2233750"/>
                <a:ext cx="24975" cy="87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48" extrusionOk="0">
                    <a:moveTo>
                      <a:pt x="13" y="0"/>
                    </a:moveTo>
                    <a:cubicBezTo>
                      <a:pt x="1" y="0"/>
                      <a:pt x="1" y="12"/>
                      <a:pt x="13" y="12"/>
                    </a:cubicBezTo>
                    <a:cubicBezTo>
                      <a:pt x="144" y="60"/>
                      <a:pt x="298" y="95"/>
                      <a:pt x="441" y="131"/>
                    </a:cubicBezTo>
                    <a:cubicBezTo>
                      <a:pt x="620" y="191"/>
                      <a:pt x="798" y="274"/>
                      <a:pt x="989" y="333"/>
                    </a:cubicBezTo>
                    <a:cubicBezTo>
                      <a:pt x="703" y="179"/>
                      <a:pt x="346" y="36"/>
                      <a:pt x="13" y="0"/>
                    </a:cubicBezTo>
                    <a:close/>
                    <a:moveTo>
                      <a:pt x="989" y="333"/>
                    </a:moveTo>
                    <a:lnTo>
                      <a:pt x="989" y="333"/>
                    </a:lnTo>
                    <a:cubicBezTo>
                      <a:pt x="994" y="343"/>
                      <a:pt x="997" y="347"/>
                      <a:pt x="998" y="347"/>
                    </a:cubicBezTo>
                    <a:cubicBezTo>
                      <a:pt x="999" y="347"/>
                      <a:pt x="996" y="340"/>
                      <a:pt x="989" y="33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5"/>
              <p:cNvSpPr/>
              <p:nvPr/>
            </p:nvSpPr>
            <p:spPr>
              <a:xfrm>
                <a:off x="1490200" y="2229150"/>
                <a:ext cx="15950" cy="84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339" extrusionOk="0">
                    <a:moveTo>
                      <a:pt x="32" y="0"/>
                    </a:moveTo>
                    <a:cubicBezTo>
                      <a:pt x="24" y="0"/>
                      <a:pt x="19" y="9"/>
                      <a:pt x="19" y="17"/>
                    </a:cubicBezTo>
                    <a:cubicBezTo>
                      <a:pt x="1" y="53"/>
                      <a:pt x="23" y="89"/>
                      <a:pt x="56" y="89"/>
                    </a:cubicBezTo>
                    <a:cubicBezTo>
                      <a:pt x="67" y="89"/>
                      <a:pt x="78" y="86"/>
                      <a:pt x="90" y="77"/>
                    </a:cubicBezTo>
                    <a:cubicBezTo>
                      <a:pt x="92" y="77"/>
                      <a:pt x="94" y="77"/>
                      <a:pt x="95" y="76"/>
                    </a:cubicBezTo>
                    <a:lnTo>
                      <a:pt x="95" y="76"/>
                    </a:lnTo>
                    <a:cubicBezTo>
                      <a:pt x="258" y="183"/>
                      <a:pt x="433" y="285"/>
                      <a:pt x="638" y="339"/>
                    </a:cubicBezTo>
                    <a:cubicBezTo>
                      <a:pt x="470" y="205"/>
                      <a:pt x="261" y="123"/>
                      <a:pt x="79" y="25"/>
                    </a:cubicBezTo>
                    <a:lnTo>
                      <a:pt x="79" y="25"/>
                    </a:lnTo>
                    <a:cubicBezTo>
                      <a:pt x="78" y="23"/>
                      <a:pt x="78" y="20"/>
                      <a:pt x="78" y="17"/>
                    </a:cubicBezTo>
                    <a:cubicBezTo>
                      <a:pt x="74" y="17"/>
                      <a:pt x="70" y="18"/>
                      <a:pt x="67" y="19"/>
                    </a:cubicBezTo>
                    <a:lnTo>
                      <a:pt x="67" y="19"/>
                    </a:lnTo>
                    <a:cubicBezTo>
                      <a:pt x="59" y="15"/>
                      <a:pt x="51" y="10"/>
                      <a:pt x="42" y="5"/>
                    </a:cubicBezTo>
                    <a:cubicBezTo>
                      <a:pt x="39" y="2"/>
                      <a:pt x="35" y="0"/>
                      <a:pt x="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5"/>
              <p:cNvSpPr/>
              <p:nvPr/>
            </p:nvSpPr>
            <p:spPr>
              <a:xfrm>
                <a:off x="1495125" y="2228675"/>
                <a:ext cx="128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15" extrusionOk="0">
                    <a:moveTo>
                      <a:pt x="24" y="1"/>
                    </a:moveTo>
                    <a:cubicBezTo>
                      <a:pt x="0" y="1"/>
                      <a:pt x="0" y="24"/>
                      <a:pt x="12" y="24"/>
                    </a:cubicBezTo>
                    <a:cubicBezTo>
                      <a:pt x="203" y="84"/>
                      <a:pt x="357" y="132"/>
                      <a:pt x="512" y="215"/>
                    </a:cubicBezTo>
                    <a:cubicBezTo>
                      <a:pt x="369" y="120"/>
                      <a:pt x="203" y="24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5"/>
              <p:cNvSpPr/>
              <p:nvPr/>
            </p:nvSpPr>
            <p:spPr>
              <a:xfrm>
                <a:off x="1534875" y="2503125"/>
                <a:ext cx="308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1232" h="540" extrusionOk="0">
                    <a:moveTo>
                      <a:pt x="1220" y="0"/>
                    </a:moveTo>
                    <a:cubicBezTo>
                      <a:pt x="803" y="60"/>
                      <a:pt x="375" y="250"/>
                      <a:pt x="29" y="512"/>
                    </a:cubicBezTo>
                    <a:cubicBezTo>
                      <a:pt x="0" y="522"/>
                      <a:pt x="18" y="539"/>
                      <a:pt x="32" y="539"/>
                    </a:cubicBezTo>
                    <a:cubicBezTo>
                      <a:pt x="36" y="539"/>
                      <a:pt x="39" y="538"/>
                      <a:pt x="41" y="536"/>
                    </a:cubicBezTo>
                    <a:cubicBezTo>
                      <a:pt x="434" y="310"/>
                      <a:pt x="791" y="167"/>
                      <a:pt x="1220" y="36"/>
                    </a:cubicBezTo>
                    <a:cubicBezTo>
                      <a:pt x="1232" y="36"/>
                      <a:pt x="1232" y="0"/>
                      <a:pt x="1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5"/>
              <p:cNvSpPr/>
              <p:nvPr/>
            </p:nvSpPr>
            <p:spPr>
              <a:xfrm>
                <a:off x="1540050" y="2506775"/>
                <a:ext cx="30950" cy="1272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509" extrusionOk="0">
                    <a:moveTo>
                      <a:pt x="1223" y="1"/>
                    </a:moveTo>
                    <a:cubicBezTo>
                      <a:pt x="1219" y="1"/>
                      <a:pt x="1212" y="3"/>
                      <a:pt x="1203" y="9"/>
                    </a:cubicBezTo>
                    <a:cubicBezTo>
                      <a:pt x="965" y="45"/>
                      <a:pt x="727" y="152"/>
                      <a:pt x="501" y="259"/>
                    </a:cubicBezTo>
                    <a:cubicBezTo>
                      <a:pt x="322" y="318"/>
                      <a:pt x="144" y="378"/>
                      <a:pt x="1" y="509"/>
                    </a:cubicBezTo>
                    <a:cubicBezTo>
                      <a:pt x="191" y="485"/>
                      <a:pt x="382" y="366"/>
                      <a:pt x="561" y="283"/>
                    </a:cubicBezTo>
                    <a:cubicBezTo>
                      <a:pt x="775" y="199"/>
                      <a:pt x="1013" y="128"/>
                      <a:pt x="1215" y="33"/>
                    </a:cubicBezTo>
                    <a:cubicBezTo>
                      <a:pt x="1233" y="24"/>
                      <a:pt x="1238" y="1"/>
                      <a:pt x="1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5"/>
              <p:cNvSpPr/>
              <p:nvPr/>
            </p:nvSpPr>
            <p:spPr>
              <a:xfrm>
                <a:off x="1535600" y="2506975"/>
                <a:ext cx="3127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573" extrusionOk="0">
                    <a:moveTo>
                      <a:pt x="1239" y="1"/>
                    </a:moveTo>
                    <a:cubicBezTo>
                      <a:pt x="834" y="25"/>
                      <a:pt x="310" y="275"/>
                      <a:pt x="12" y="561"/>
                    </a:cubicBezTo>
                    <a:cubicBezTo>
                      <a:pt x="0" y="561"/>
                      <a:pt x="12" y="572"/>
                      <a:pt x="12" y="572"/>
                    </a:cubicBezTo>
                    <a:cubicBezTo>
                      <a:pt x="227" y="477"/>
                      <a:pt x="417" y="334"/>
                      <a:pt x="643" y="239"/>
                    </a:cubicBezTo>
                    <a:cubicBezTo>
                      <a:pt x="834" y="144"/>
                      <a:pt x="1036" y="96"/>
                      <a:pt x="1239" y="25"/>
                    </a:cubicBezTo>
                    <a:cubicBezTo>
                      <a:pt x="1251" y="25"/>
                      <a:pt x="1251" y="1"/>
                      <a:pt x="1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5"/>
              <p:cNvSpPr/>
              <p:nvPr/>
            </p:nvSpPr>
            <p:spPr>
              <a:xfrm>
                <a:off x="1536350" y="2504000"/>
                <a:ext cx="26350" cy="14100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564" extrusionOk="0">
                    <a:moveTo>
                      <a:pt x="1042" y="1"/>
                    </a:moveTo>
                    <a:cubicBezTo>
                      <a:pt x="673" y="48"/>
                      <a:pt x="292" y="299"/>
                      <a:pt x="30" y="537"/>
                    </a:cubicBezTo>
                    <a:cubicBezTo>
                      <a:pt x="1" y="546"/>
                      <a:pt x="19" y="564"/>
                      <a:pt x="33" y="564"/>
                    </a:cubicBezTo>
                    <a:cubicBezTo>
                      <a:pt x="36" y="564"/>
                      <a:pt x="40" y="563"/>
                      <a:pt x="42" y="560"/>
                    </a:cubicBezTo>
                    <a:cubicBezTo>
                      <a:pt x="197" y="453"/>
                      <a:pt x="328" y="358"/>
                      <a:pt x="494" y="263"/>
                    </a:cubicBezTo>
                    <a:cubicBezTo>
                      <a:pt x="673" y="156"/>
                      <a:pt x="863" y="120"/>
                      <a:pt x="1042" y="25"/>
                    </a:cubicBezTo>
                    <a:cubicBezTo>
                      <a:pt x="1054" y="25"/>
                      <a:pt x="1054" y="1"/>
                      <a:pt x="10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5"/>
              <p:cNvSpPr/>
              <p:nvPr/>
            </p:nvSpPr>
            <p:spPr>
              <a:xfrm>
                <a:off x="1536450" y="2511750"/>
                <a:ext cx="289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157" h="542" extrusionOk="0">
                    <a:moveTo>
                      <a:pt x="1145" y="0"/>
                    </a:moveTo>
                    <a:cubicBezTo>
                      <a:pt x="752" y="60"/>
                      <a:pt x="335" y="286"/>
                      <a:pt x="26" y="524"/>
                    </a:cubicBezTo>
                    <a:cubicBezTo>
                      <a:pt x="1" y="533"/>
                      <a:pt x="5" y="541"/>
                      <a:pt x="14" y="541"/>
                    </a:cubicBezTo>
                    <a:cubicBezTo>
                      <a:pt x="18" y="541"/>
                      <a:pt x="22" y="540"/>
                      <a:pt x="26" y="536"/>
                    </a:cubicBezTo>
                    <a:cubicBezTo>
                      <a:pt x="383" y="310"/>
                      <a:pt x="752" y="179"/>
                      <a:pt x="1145" y="24"/>
                    </a:cubicBezTo>
                    <a:cubicBezTo>
                      <a:pt x="1157" y="24"/>
                      <a:pt x="1157" y="0"/>
                      <a:pt x="11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5"/>
              <p:cNvSpPr/>
              <p:nvPr/>
            </p:nvSpPr>
            <p:spPr>
              <a:xfrm>
                <a:off x="1537800" y="2517700"/>
                <a:ext cx="28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492" extrusionOk="0">
                    <a:moveTo>
                      <a:pt x="1115" y="1"/>
                    </a:moveTo>
                    <a:cubicBezTo>
                      <a:pt x="746" y="96"/>
                      <a:pt x="377" y="298"/>
                      <a:pt x="31" y="465"/>
                    </a:cubicBezTo>
                    <a:cubicBezTo>
                      <a:pt x="1" y="465"/>
                      <a:pt x="14" y="491"/>
                      <a:pt x="33" y="491"/>
                    </a:cubicBezTo>
                    <a:cubicBezTo>
                      <a:pt x="37" y="491"/>
                      <a:pt x="40" y="490"/>
                      <a:pt x="43" y="489"/>
                    </a:cubicBezTo>
                    <a:cubicBezTo>
                      <a:pt x="401" y="358"/>
                      <a:pt x="805" y="227"/>
                      <a:pt x="1127" y="24"/>
                    </a:cubicBezTo>
                    <a:cubicBezTo>
                      <a:pt x="1151" y="12"/>
                      <a:pt x="1127" y="1"/>
                      <a:pt x="1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5"/>
              <p:cNvSpPr/>
              <p:nvPr/>
            </p:nvSpPr>
            <p:spPr>
              <a:xfrm>
                <a:off x="1537375" y="2523350"/>
                <a:ext cx="235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358" extrusionOk="0">
                    <a:moveTo>
                      <a:pt x="906" y="1"/>
                    </a:moveTo>
                    <a:cubicBezTo>
                      <a:pt x="608" y="120"/>
                      <a:pt x="310" y="215"/>
                      <a:pt x="13" y="322"/>
                    </a:cubicBezTo>
                    <a:cubicBezTo>
                      <a:pt x="1" y="322"/>
                      <a:pt x="1" y="358"/>
                      <a:pt x="13" y="358"/>
                    </a:cubicBezTo>
                    <a:cubicBezTo>
                      <a:pt x="334" y="298"/>
                      <a:pt x="656" y="191"/>
                      <a:pt x="929" y="25"/>
                    </a:cubicBezTo>
                    <a:cubicBezTo>
                      <a:pt x="941" y="13"/>
                      <a:pt x="929" y="1"/>
                      <a:pt x="9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5"/>
              <p:cNvSpPr/>
              <p:nvPr/>
            </p:nvSpPr>
            <p:spPr>
              <a:xfrm>
                <a:off x="1534100" y="2503125"/>
                <a:ext cx="268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394" extrusionOk="0">
                    <a:moveTo>
                      <a:pt x="1060" y="0"/>
                    </a:moveTo>
                    <a:cubicBezTo>
                      <a:pt x="703" y="36"/>
                      <a:pt x="322" y="179"/>
                      <a:pt x="25" y="357"/>
                    </a:cubicBezTo>
                    <a:cubicBezTo>
                      <a:pt x="1" y="357"/>
                      <a:pt x="13" y="393"/>
                      <a:pt x="25" y="393"/>
                    </a:cubicBezTo>
                    <a:cubicBezTo>
                      <a:pt x="370" y="238"/>
                      <a:pt x="703" y="155"/>
                      <a:pt x="1060" y="36"/>
                    </a:cubicBezTo>
                    <a:cubicBezTo>
                      <a:pt x="1072" y="36"/>
                      <a:pt x="1072" y="0"/>
                      <a:pt x="10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5"/>
              <p:cNvSpPr/>
              <p:nvPr/>
            </p:nvSpPr>
            <p:spPr>
              <a:xfrm>
                <a:off x="1538275" y="2497325"/>
                <a:ext cx="40200" cy="850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340" extrusionOk="0">
                    <a:moveTo>
                      <a:pt x="1422" y="0"/>
                    </a:moveTo>
                    <a:cubicBezTo>
                      <a:pt x="952" y="0"/>
                      <a:pt x="439" y="133"/>
                      <a:pt x="12" y="304"/>
                    </a:cubicBezTo>
                    <a:cubicBezTo>
                      <a:pt x="1" y="327"/>
                      <a:pt x="1" y="339"/>
                      <a:pt x="12" y="339"/>
                    </a:cubicBezTo>
                    <a:cubicBezTo>
                      <a:pt x="536" y="185"/>
                      <a:pt x="1048" y="125"/>
                      <a:pt x="1584" y="42"/>
                    </a:cubicBezTo>
                    <a:cubicBezTo>
                      <a:pt x="1608" y="42"/>
                      <a:pt x="1608" y="6"/>
                      <a:pt x="1584" y="6"/>
                    </a:cubicBezTo>
                    <a:cubicBezTo>
                      <a:pt x="1531" y="2"/>
                      <a:pt x="1477" y="0"/>
                      <a:pt x="14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5"/>
              <p:cNvSpPr/>
              <p:nvPr/>
            </p:nvSpPr>
            <p:spPr>
              <a:xfrm>
                <a:off x="1583525" y="2490900"/>
                <a:ext cx="2322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92" extrusionOk="0">
                    <a:moveTo>
                      <a:pt x="905" y="1"/>
                    </a:moveTo>
                    <a:cubicBezTo>
                      <a:pt x="607" y="72"/>
                      <a:pt x="310" y="144"/>
                      <a:pt x="0" y="191"/>
                    </a:cubicBezTo>
                    <a:cubicBezTo>
                      <a:pt x="310" y="191"/>
                      <a:pt x="631" y="144"/>
                      <a:pt x="905" y="13"/>
                    </a:cubicBezTo>
                    <a:cubicBezTo>
                      <a:pt x="929" y="13"/>
                      <a:pt x="905" y="1"/>
                      <a:pt x="9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5"/>
              <p:cNvSpPr/>
              <p:nvPr/>
            </p:nvSpPr>
            <p:spPr>
              <a:xfrm>
                <a:off x="1608825" y="2478125"/>
                <a:ext cx="3275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512" extrusionOk="0">
                    <a:moveTo>
                      <a:pt x="1298" y="0"/>
                    </a:moveTo>
                    <a:cubicBezTo>
                      <a:pt x="881" y="143"/>
                      <a:pt x="417" y="298"/>
                      <a:pt x="12" y="476"/>
                    </a:cubicBezTo>
                    <a:cubicBezTo>
                      <a:pt x="0" y="500"/>
                      <a:pt x="0" y="512"/>
                      <a:pt x="36" y="512"/>
                    </a:cubicBezTo>
                    <a:cubicBezTo>
                      <a:pt x="465" y="417"/>
                      <a:pt x="929" y="226"/>
                      <a:pt x="1310" y="24"/>
                    </a:cubicBezTo>
                    <a:lnTo>
                      <a:pt x="129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5"/>
              <p:cNvSpPr/>
              <p:nvPr/>
            </p:nvSpPr>
            <p:spPr>
              <a:xfrm>
                <a:off x="1609125" y="2483475"/>
                <a:ext cx="32175" cy="119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77" extrusionOk="0">
                    <a:moveTo>
                      <a:pt x="1250" y="0"/>
                    </a:moveTo>
                    <a:cubicBezTo>
                      <a:pt x="857" y="119"/>
                      <a:pt x="441" y="262"/>
                      <a:pt x="36" y="429"/>
                    </a:cubicBezTo>
                    <a:cubicBezTo>
                      <a:pt x="0" y="441"/>
                      <a:pt x="24" y="477"/>
                      <a:pt x="48" y="477"/>
                    </a:cubicBezTo>
                    <a:cubicBezTo>
                      <a:pt x="453" y="346"/>
                      <a:pt x="869" y="191"/>
                      <a:pt x="1250" y="24"/>
                    </a:cubicBezTo>
                    <a:cubicBezTo>
                      <a:pt x="1286" y="24"/>
                      <a:pt x="1274" y="0"/>
                      <a:pt x="12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5"/>
              <p:cNvSpPr/>
              <p:nvPr/>
            </p:nvSpPr>
            <p:spPr>
              <a:xfrm>
                <a:off x="1614475" y="2487375"/>
                <a:ext cx="28500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1140" h="452" extrusionOk="0">
                    <a:moveTo>
                      <a:pt x="1134" y="0"/>
                    </a:moveTo>
                    <a:cubicBezTo>
                      <a:pt x="1133" y="0"/>
                      <a:pt x="1132" y="3"/>
                      <a:pt x="1132" y="11"/>
                    </a:cubicBezTo>
                    <a:cubicBezTo>
                      <a:pt x="1140" y="11"/>
                      <a:pt x="1137" y="0"/>
                      <a:pt x="1134" y="0"/>
                    </a:cubicBezTo>
                    <a:close/>
                    <a:moveTo>
                      <a:pt x="1132" y="11"/>
                    </a:moveTo>
                    <a:lnTo>
                      <a:pt x="1132" y="11"/>
                    </a:lnTo>
                    <a:cubicBezTo>
                      <a:pt x="774" y="166"/>
                      <a:pt x="405" y="285"/>
                      <a:pt x="24" y="404"/>
                    </a:cubicBezTo>
                    <a:cubicBezTo>
                      <a:pt x="1" y="428"/>
                      <a:pt x="12" y="452"/>
                      <a:pt x="48" y="452"/>
                    </a:cubicBezTo>
                    <a:cubicBezTo>
                      <a:pt x="429" y="368"/>
                      <a:pt x="798" y="202"/>
                      <a:pt x="1132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5"/>
              <p:cNvSpPr/>
              <p:nvPr/>
            </p:nvSpPr>
            <p:spPr>
              <a:xfrm>
                <a:off x="1618650" y="2494175"/>
                <a:ext cx="217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347" extrusionOk="0">
                    <a:moveTo>
                      <a:pt x="857" y="1"/>
                    </a:moveTo>
                    <a:cubicBezTo>
                      <a:pt x="596" y="72"/>
                      <a:pt x="274" y="168"/>
                      <a:pt x="24" y="299"/>
                    </a:cubicBezTo>
                    <a:cubicBezTo>
                      <a:pt x="0" y="311"/>
                      <a:pt x="24" y="346"/>
                      <a:pt x="36" y="346"/>
                    </a:cubicBezTo>
                    <a:cubicBezTo>
                      <a:pt x="322" y="287"/>
                      <a:pt x="607" y="156"/>
                      <a:pt x="857" y="13"/>
                    </a:cubicBezTo>
                    <a:cubicBezTo>
                      <a:pt x="869" y="13"/>
                      <a:pt x="869" y="1"/>
                      <a:pt x="8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5"/>
              <p:cNvSpPr/>
              <p:nvPr/>
            </p:nvSpPr>
            <p:spPr>
              <a:xfrm>
                <a:off x="1618650" y="2501925"/>
                <a:ext cx="166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87" extrusionOk="0">
                    <a:moveTo>
                      <a:pt x="631" y="1"/>
                    </a:moveTo>
                    <a:cubicBezTo>
                      <a:pt x="429" y="60"/>
                      <a:pt x="191" y="120"/>
                      <a:pt x="12" y="262"/>
                    </a:cubicBezTo>
                    <a:cubicBezTo>
                      <a:pt x="0" y="274"/>
                      <a:pt x="12" y="286"/>
                      <a:pt x="24" y="286"/>
                    </a:cubicBezTo>
                    <a:cubicBezTo>
                      <a:pt x="238" y="227"/>
                      <a:pt x="429" y="108"/>
                      <a:pt x="631" y="36"/>
                    </a:cubicBezTo>
                    <a:cubicBezTo>
                      <a:pt x="667" y="36"/>
                      <a:pt x="655" y="1"/>
                      <a:pt x="6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5"/>
              <p:cNvSpPr/>
              <p:nvPr/>
            </p:nvSpPr>
            <p:spPr>
              <a:xfrm>
                <a:off x="1396300" y="2580425"/>
                <a:ext cx="40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358" extrusionOk="0">
                    <a:moveTo>
                      <a:pt x="19" y="0"/>
                    </a:moveTo>
                    <a:cubicBezTo>
                      <a:pt x="1" y="0"/>
                      <a:pt x="3" y="16"/>
                      <a:pt x="12" y="16"/>
                    </a:cubicBezTo>
                    <a:cubicBezTo>
                      <a:pt x="397" y="237"/>
                      <a:pt x="853" y="357"/>
                      <a:pt x="1297" y="357"/>
                    </a:cubicBezTo>
                    <a:cubicBezTo>
                      <a:pt x="1401" y="357"/>
                      <a:pt x="1505" y="351"/>
                      <a:pt x="1608" y="337"/>
                    </a:cubicBezTo>
                    <a:cubicBezTo>
                      <a:pt x="1631" y="337"/>
                      <a:pt x="1631" y="313"/>
                      <a:pt x="1608" y="313"/>
                    </a:cubicBezTo>
                    <a:cubicBezTo>
                      <a:pt x="1036" y="313"/>
                      <a:pt x="548" y="230"/>
                      <a:pt x="36" y="4"/>
                    </a:cubicBezTo>
                    <a:cubicBezTo>
                      <a:pt x="29" y="1"/>
                      <a:pt x="23" y="0"/>
                      <a:pt x="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5"/>
              <p:cNvSpPr/>
              <p:nvPr/>
            </p:nvSpPr>
            <p:spPr>
              <a:xfrm>
                <a:off x="1398675" y="2577525"/>
                <a:ext cx="318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275" extrusionOk="0">
                    <a:moveTo>
                      <a:pt x="24" y="1"/>
                    </a:moveTo>
                    <a:cubicBezTo>
                      <a:pt x="12" y="1"/>
                      <a:pt x="0" y="36"/>
                      <a:pt x="24" y="36"/>
                    </a:cubicBezTo>
                    <a:cubicBezTo>
                      <a:pt x="417" y="155"/>
                      <a:pt x="858" y="251"/>
                      <a:pt x="1263" y="275"/>
                    </a:cubicBezTo>
                    <a:cubicBezTo>
                      <a:pt x="1274" y="275"/>
                      <a:pt x="1274" y="251"/>
                      <a:pt x="1263" y="239"/>
                    </a:cubicBezTo>
                    <a:cubicBezTo>
                      <a:pt x="846" y="167"/>
                      <a:pt x="441" y="108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5"/>
              <p:cNvSpPr/>
              <p:nvPr/>
            </p:nvSpPr>
            <p:spPr>
              <a:xfrm>
                <a:off x="1393950" y="2572200"/>
                <a:ext cx="36600" cy="11000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440" extrusionOk="0">
                    <a:moveTo>
                      <a:pt x="3" y="1"/>
                    </a:moveTo>
                    <a:cubicBezTo>
                      <a:pt x="0" y="1"/>
                      <a:pt x="3" y="11"/>
                      <a:pt x="11" y="11"/>
                    </a:cubicBezTo>
                    <a:cubicBezTo>
                      <a:pt x="7" y="3"/>
                      <a:pt x="4" y="1"/>
                      <a:pt x="3" y="1"/>
                    </a:cubicBezTo>
                    <a:close/>
                    <a:moveTo>
                      <a:pt x="11" y="11"/>
                    </a:moveTo>
                    <a:lnTo>
                      <a:pt x="11" y="11"/>
                    </a:lnTo>
                    <a:cubicBezTo>
                      <a:pt x="451" y="202"/>
                      <a:pt x="963" y="380"/>
                      <a:pt x="1452" y="440"/>
                    </a:cubicBezTo>
                    <a:cubicBezTo>
                      <a:pt x="1463" y="440"/>
                      <a:pt x="1463" y="428"/>
                      <a:pt x="1452" y="428"/>
                    </a:cubicBezTo>
                    <a:cubicBezTo>
                      <a:pt x="963" y="285"/>
                      <a:pt x="487" y="166"/>
                      <a:pt x="11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5"/>
              <p:cNvSpPr/>
              <p:nvPr/>
            </p:nvSpPr>
            <p:spPr>
              <a:xfrm>
                <a:off x="1396600" y="2568300"/>
                <a:ext cx="3365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358" extrusionOk="0">
                    <a:moveTo>
                      <a:pt x="0" y="1"/>
                    </a:moveTo>
                    <a:cubicBezTo>
                      <a:pt x="441" y="143"/>
                      <a:pt x="881" y="286"/>
                      <a:pt x="1334" y="358"/>
                    </a:cubicBezTo>
                    <a:cubicBezTo>
                      <a:pt x="1334" y="358"/>
                      <a:pt x="1346" y="334"/>
                      <a:pt x="1334" y="334"/>
                    </a:cubicBezTo>
                    <a:cubicBezTo>
                      <a:pt x="881" y="227"/>
                      <a:pt x="453" y="132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5"/>
              <p:cNvSpPr/>
              <p:nvPr/>
            </p:nvSpPr>
            <p:spPr>
              <a:xfrm>
                <a:off x="1440350" y="2577225"/>
                <a:ext cx="60575" cy="2427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9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39" y="477"/>
                      <a:pt x="1691" y="406"/>
                      <a:pt x="2394" y="965"/>
                    </a:cubicBezTo>
                    <a:cubicBezTo>
                      <a:pt x="2397" y="969"/>
                      <a:pt x="2401" y="970"/>
                      <a:pt x="2406" y="970"/>
                    </a:cubicBezTo>
                    <a:cubicBezTo>
                      <a:pt x="2415" y="970"/>
                      <a:pt x="2422" y="962"/>
                      <a:pt x="2405" y="953"/>
                    </a:cubicBezTo>
                    <a:cubicBezTo>
                      <a:pt x="1810" y="287"/>
                      <a:pt x="739" y="44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5"/>
              <p:cNvSpPr/>
              <p:nvPr/>
            </p:nvSpPr>
            <p:spPr>
              <a:xfrm>
                <a:off x="1502850" y="2601650"/>
                <a:ext cx="37225" cy="17700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708" extrusionOk="0">
                    <a:moveTo>
                      <a:pt x="13" y="0"/>
                    </a:moveTo>
                    <a:cubicBezTo>
                      <a:pt x="13" y="0"/>
                      <a:pt x="1" y="24"/>
                      <a:pt x="13" y="24"/>
                    </a:cubicBezTo>
                    <a:cubicBezTo>
                      <a:pt x="406" y="260"/>
                      <a:pt x="894" y="708"/>
                      <a:pt x="1368" y="708"/>
                    </a:cubicBezTo>
                    <a:cubicBezTo>
                      <a:pt x="1396" y="708"/>
                      <a:pt x="1425" y="706"/>
                      <a:pt x="1453" y="703"/>
                    </a:cubicBezTo>
                    <a:cubicBezTo>
                      <a:pt x="1477" y="703"/>
                      <a:pt x="1489" y="679"/>
                      <a:pt x="1453" y="679"/>
                    </a:cubicBezTo>
                    <a:cubicBezTo>
                      <a:pt x="941" y="560"/>
                      <a:pt x="477" y="274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5"/>
              <p:cNvSpPr/>
              <p:nvPr/>
            </p:nvSpPr>
            <p:spPr>
              <a:xfrm>
                <a:off x="1507025" y="2600150"/>
                <a:ext cx="315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56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9" y="143"/>
                      <a:pt x="393" y="227"/>
                      <a:pt x="608" y="322"/>
                    </a:cubicBezTo>
                    <a:cubicBezTo>
                      <a:pt x="810" y="405"/>
                      <a:pt x="1024" y="513"/>
                      <a:pt x="1251" y="560"/>
                    </a:cubicBezTo>
                    <a:cubicBezTo>
                      <a:pt x="1262" y="560"/>
                      <a:pt x="1262" y="536"/>
                      <a:pt x="1262" y="536"/>
                    </a:cubicBezTo>
                    <a:cubicBezTo>
                      <a:pt x="1048" y="441"/>
                      <a:pt x="810" y="346"/>
                      <a:pt x="596" y="263"/>
                    </a:cubicBezTo>
                    <a:cubicBezTo>
                      <a:pt x="381" y="167"/>
                      <a:pt x="191" y="60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5"/>
              <p:cNvSpPr/>
              <p:nvPr/>
            </p:nvSpPr>
            <p:spPr>
              <a:xfrm>
                <a:off x="1504175" y="2593550"/>
                <a:ext cx="371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682" extrusionOk="0">
                    <a:moveTo>
                      <a:pt x="4" y="1"/>
                    </a:moveTo>
                    <a:cubicBezTo>
                      <a:pt x="1" y="1"/>
                      <a:pt x="0" y="8"/>
                      <a:pt x="7" y="15"/>
                    </a:cubicBezTo>
                    <a:cubicBezTo>
                      <a:pt x="7" y="4"/>
                      <a:pt x="5" y="1"/>
                      <a:pt x="4" y="1"/>
                    </a:cubicBezTo>
                    <a:close/>
                    <a:moveTo>
                      <a:pt x="7" y="15"/>
                    </a:moveTo>
                    <a:lnTo>
                      <a:pt x="7" y="15"/>
                    </a:lnTo>
                    <a:cubicBezTo>
                      <a:pt x="436" y="300"/>
                      <a:pt x="960" y="550"/>
                      <a:pt x="1460" y="681"/>
                    </a:cubicBezTo>
                    <a:cubicBezTo>
                      <a:pt x="1484" y="681"/>
                      <a:pt x="1484" y="669"/>
                      <a:pt x="1484" y="657"/>
                    </a:cubicBezTo>
                    <a:cubicBezTo>
                      <a:pt x="972" y="431"/>
                      <a:pt x="495" y="241"/>
                      <a:pt x="7" y="1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5"/>
              <p:cNvSpPr/>
              <p:nvPr/>
            </p:nvSpPr>
            <p:spPr>
              <a:xfrm>
                <a:off x="1506675" y="2589400"/>
                <a:ext cx="28050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586" extrusionOk="0">
                    <a:moveTo>
                      <a:pt x="9" y="0"/>
                    </a:moveTo>
                    <a:cubicBezTo>
                      <a:pt x="3" y="0"/>
                      <a:pt x="1" y="7"/>
                      <a:pt x="14" y="14"/>
                    </a:cubicBezTo>
                    <a:cubicBezTo>
                      <a:pt x="383" y="192"/>
                      <a:pt x="729" y="407"/>
                      <a:pt x="1098" y="585"/>
                    </a:cubicBezTo>
                    <a:cubicBezTo>
                      <a:pt x="1110" y="585"/>
                      <a:pt x="1122" y="573"/>
                      <a:pt x="1110" y="573"/>
                    </a:cubicBezTo>
                    <a:cubicBezTo>
                      <a:pt x="788" y="347"/>
                      <a:pt x="395" y="169"/>
                      <a:pt x="26" y="14"/>
                    </a:cubicBezTo>
                    <a:cubicBezTo>
                      <a:pt x="21" y="4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5"/>
              <p:cNvSpPr/>
              <p:nvPr/>
            </p:nvSpPr>
            <p:spPr>
              <a:xfrm>
                <a:off x="1499875" y="2578725"/>
                <a:ext cx="2970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571" extrusionOk="0">
                    <a:moveTo>
                      <a:pt x="24" y="0"/>
                    </a:moveTo>
                    <a:cubicBezTo>
                      <a:pt x="13" y="0"/>
                      <a:pt x="1" y="12"/>
                      <a:pt x="13" y="24"/>
                    </a:cubicBezTo>
                    <a:cubicBezTo>
                      <a:pt x="382" y="238"/>
                      <a:pt x="798" y="405"/>
                      <a:pt x="1179" y="560"/>
                    </a:cubicBezTo>
                    <a:cubicBezTo>
                      <a:pt x="822" y="358"/>
                      <a:pt x="417" y="131"/>
                      <a:pt x="24" y="0"/>
                    </a:cubicBezTo>
                    <a:close/>
                    <a:moveTo>
                      <a:pt x="1179" y="560"/>
                    </a:moveTo>
                    <a:cubicBezTo>
                      <a:pt x="1179" y="568"/>
                      <a:pt x="1181" y="571"/>
                      <a:pt x="1182" y="571"/>
                    </a:cubicBezTo>
                    <a:cubicBezTo>
                      <a:pt x="1185" y="571"/>
                      <a:pt x="1187" y="560"/>
                      <a:pt x="1179" y="5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5"/>
              <p:cNvSpPr/>
              <p:nvPr/>
            </p:nvSpPr>
            <p:spPr>
              <a:xfrm>
                <a:off x="1444525" y="2559975"/>
                <a:ext cx="470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537" extrusionOk="0">
                    <a:moveTo>
                      <a:pt x="24" y="0"/>
                    </a:moveTo>
                    <a:cubicBezTo>
                      <a:pt x="12" y="0"/>
                      <a:pt x="0" y="24"/>
                      <a:pt x="12" y="36"/>
                    </a:cubicBezTo>
                    <a:cubicBezTo>
                      <a:pt x="607" y="262"/>
                      <a:pt x="1262" y="405"/>
                      <a:pt x="1869" y="536"/>
                    </a:cubicBezTo>
                    <a:cubicBezTo>
                      <a:pt x="1881" y="536"/>
                      <a:pt x="1881" y="524"/>
                      <a:pt x="1881" y="512"/>
                    </a:cubicBezTo>
                    <a:cubicBezTo>
                      <a:pt x="1286" y="322"/>
                      <a:pt x="655" y="95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5"/>
              <p:cNvSpPr/>
              <p:nvPr/>
            </p:nvSpPr>
            <p:spPr>
              <a:xfrm>
                <a:off x="1422200" y="2544800"/>
                <a:ext cx="12725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261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155" y="119"/>
                      <a:pt x="333" y="191"/>
                      <a:pt x="500" y="250"/>
                    </a:cubicBezTo>
                    <a:cubicBezTo>
                      <a:pt x="333" y="167"/>
                      <a:pt x="179" y="60"/>
                      <a:pt x="12" y="0"/>
                    </a:cubicBezTo>
                    <a:close/>
                    <a:moveTo>
                      <a:pt x="500" y="250"/>
                    </a:moveTo>
                    <a:cubicBezTo>
                      <a:pt x="500" y="258"/>
                      <a:pt x="501" y="261"/>
                      <a:pt x="503" y="261"/>
                    </a:cubicBezTo>
                    <a:cubicBezTo>
                      <a:pt x="505" y="261"/>
                      <a:pt x="508" y="250"/>
                      <a:pt x="500" y="25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5"/>
              <p:cNvSpPr/>
              <p:nvPr/>
            </p:nvSpPr>
            <p:spPr>
              <a:xfrm>
                <a:off x="1490050" y="2632250"/>
                <a:ext cx="47050" cy="9150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366" extrusionOk="0">
                    <a:moveTo>
                      <a:pt x="753" y="1"/>
                    </a:moveTo>
                    <a:cubicBezTo>
                      <a:pt x="561" y="1"/>
                      <a:pt x="364" y="34"/>
                      <a:pt x="173" y="34"/>
                    </a:cubicBezTo>
                    <a:cubicBezTo>
                      <a:pt x="123" y="34"/>
                      <a:pt x="74" y="32"/>
                      <a:pt x="25" y="26"/>
                    </a:cubicBezTo>
                    <a:cubicBezTo>
                      <a:pt x="1" y="26"/>
                      <a:pt x="1" y="50"/>
                      <a:pt x="25" y="50"/>
                    </a:cubicBezTo>
                    <a:cubicBezTo>
                      <a:pt x="127" y="74"/>
                      <a:pt x="228" y="80"/>
                      <a:pt x="327" y="80"/>
                    </a:cubicBezTo>
                    <a:cubicBezTo>
                      <a:pt x="465" y="80"/>
                      <a:pt x="601" y="67"/>
                      <a:pt x="737" y="67"/>
                    </a:cubicBezTo>
                    <a:cubicBezTo>
                      <a:pt x="899" y="67"/>
                      <a:pt x="1061" y="86"/>
                      <a:pt x="1227" y="169"/>
                    </a:cubicBezTo>
                    <a:cubicBezTo>
                      <a:pt x="1413" y="247"/>
                      <a:pt x="1567" y="366"/>
                      <a:pt x="1748" y="366"/>
                    </a:cubicBezTo>
                    <a:cubicBezTo>
                      <a:pt x="1787" y="366"/>
                      <a:pt x="1828" y="360"/>
                      <a:pt x="1870" y="348"/>
                    </a:cubicBezTo>
                    <a:cubicBezTo>
                      <a:pt x="1882" y="348"/>
                      <a:pt x="1882" y="300"/>
                      <a:pt x="1846" y="300"/>
                    </a:cubicBezTo>
                    <a:cubicBezTo>
                      <a:pt x="1821" y="304"/>
                      <a:pt x="1796" y="305"/>
                      <a:pt x="1771" y="305"/>
                    </a:cubicBezTo>
                    <a:cubicBezTo>
                      <a:pt x="1476" y="305"/>
                      <a:pt x="1249" y="58"/>
                      <a:pt x="941" y="14"/>
                    </a:cubicBezTo>
                    <a:cubicBezTo>
                      <a:pt x="879" y="4"/>
                      <a:pt x="816" y="1"/>
                      <a:pt x="7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5"/>
              <p:cNvSpPr/>
              <p:nvPr/>
            </p:nvSpPr>
            <p:spPr>
              <a:xfrm>
                <a:off x="1436475" y="2615700"/>
                <a:ext cx="43475" cy="27050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1082" extrusionOk="0">
                    <a:moveTo>
                      <a:pt x="1730" y="1"/>
                    </a:moveTo>
                    <a:cubicBezTo>
                      <a:pt x="1724" y="1"/>
                      <a:pt x="1715" y="4"/>
                      <a:pt x="1715" y="10"/>
                    </a:cubicBezTo>
                    <a:cubicBezTo>
                      <a:pt x="1453" y="772"/>
                      <a:pt x="441" y="486"/>
                      <a:pt x="1" y="1069"/>
                    </a:cubicBezTo>
                    <a:cubicBezTo>
                      <a:pt x="1" y="1081"/>
                      <a:pt x="1" y="1081"/>
                      <a:pt x="24" y="1081"/>
                    </a:cubicBezTo>
                    <a:cubicBezTo>
                      <a:pt x="382" y="724"/>
                      <a:pt x="810" y="724"/>
                      <a:pt x="1239" y="533"/>
                    </a:cubicBezTo>
                    <a:cubicBezTo>
                      <a:pt x="1477" y="426"/>
                      <a:pt x="1667" y="272"/>
                      <a:pt x="1727" y="10"/>
                    </a:cubicBezTo>
                    <a:cubicBezTo>
                      <a:pt x="1739" y="4"/>
                      <a:pt x="1736" y="1"/>
                      <a:pt x="17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5"/>
              <p:cNvSpPr/>
              <p:nvPr/>
            </p:nvSpPr>
            <p:spPr>
              <a:xfrm>
                <a:off x="1410950" y="2641225"/>
                <a:ext cx="23775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951" h="551" extrusionOk="0">
                    <a:moveTo>
                      <a:pt x="914" y="1"/>
                    </a:moveTo>
                    <a:cubicBezTo>
                      <a:pt x="617" y="167"/>
                      <a:pt x="307" y="310"/>
                      <a:pt x="21" y="501"/>
                    </a:cubicBezTo>
                    <a:cubicBezTo>
                      <a:pt x="1" y="521"/>
                      <a:pt x="16" y="551"/>
                      <a:pt x="43" y="551"/>
                    </a:cubicBezTo>
                    <a:cubicBezTo>
                      <a:pt x="48" y="551"/>
                      <a:pt x="52" y="550"/>
                      <a:pt x="57" y="548"/>
                    </a:cubicBezTo>
                    <a:cubicBezTo>
                      <a:pt x="367" y="405"/>
                      <a:pt x="652" y="203"/>
                      <a:pt x="938" y="24"/>
                    </a:cubicBezTo>
                    <a:cubicBezTo>
                      <a:pt x="950" y="13"/>
                      <a:pt x="938" y="1"/>
                      <a:pt x="9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5"/>
              <p:cNvSpPr/>
              <p:nvPr/>
            </p:nvSpPr>
            <p:spPr>
              <a:xfrm>
                <a:off x="1414750" y="2657900"/>
                <a:ext cx="120475" cy="45775"/>
              </a:xfrm>
              <a:custGeom>
                <a:avLst/>
                <a:gdLst/>
                <a:ahLst/>
                <a:cxnLst/>
                <a:rect l="l" t="t" r="r" b="b"/>
                <a:pathLst>
                  <a:path w="4819" h="183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4" y="727"/>
                      <a:pt x="1036" y="1548"/>
                      <a:pt x="1858" y="1679"/>
                    </a:cubicBezTo>
                    <a:cubicBezTo>
                      <a:pt x="2310" y="1751"/>
                      <a:pt x="2831" y="1831"/>
                      <a:pt x="3343" y="1831"/>
                    </a:cubicBezTo>
                    <a:cubicBezTo>
                      <a:pt x="3855" y="1831"/>
                      <a:pt x="4358" y="1751"/>
                      <a:pt x="4775" y="1501"/>
                    </a:cubicBezTo>
                    <a:cubicBezTo>
                      <a:pt x="4819" y="1490"/>
                      <a:pt x="4782" y="1428"/>
                      <a:pt x="4747" y="1428"/>
                    </a:cubicBezTo>
                    <a:cubicBezTo>
                      <a:pt x="4745" y="1428"/>
                      <a:pt x="4742" y="1428"/>
                      <a:pt x="4739" y="1429"/>
                    </a:cubicBezTo>
                    <a:cubicBezTo>
                      <a:pt x="4315" y="1631"/>
                      <a:pt x="3875" y="1700"/>
                      <a:pt x="3429" y="1700"/>
                    </a:cubicBezTo>
                    <a:cubicBezTo>
                      <a:pt x="3086" y="1700"/>
                      <a:pt x="2740" y="1659"/>
                      <a:pt x="2394" y="1608"/>
                    </a:cubicBezTo>
                    <a:cubicBezTo>
                      <a:pt x="1763" y="1524"/>
                      <a:pt x="1310" y="1405"/>
                      <a:pt x="846" y="989"/>
                    </a:cubicBezTo>
                    <a:cubicBezTo>
                      <a:pt x="512" y="703"/>
                      <a:pt x="250" y="369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5"/>
              <p:cNvSpPr/>
              <p:nvPr/>
            </p:nvSpPr>
            <p:spPr>
              <a:xfrm>
                <a:off x="1547500" y="2694500"/>
                <a:ext cx="4497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61" extrusionOk="0">
                    <a:moveTo>
                      <a:pt x="48" y="1"/>
                    </a:moveTo>
                    <a:cubicBezTo>
                      <a:pt x="1" y="1"/>
                      <a:pt x="1" y="37"/>
                      <a:pt x="24" y="37"/>
                    </a:cubicBezTo>
                    <a:cubicBezTo>
                      <a:pt x="309" y="115"/>
                      <a:pt x="621" y="160"/>
                      <a:pt x="930" y="160"/>
                    </a:cubicBezTo>
                    <a:cubicBezTo>
                      <a:pt x="1228" y="160"/>
                      <a:pt x="1523" y="118"/>
                      <a:pt x="1787" y="25"/>
                    </a:cubicBezTo>
                    <a:cubicBezTo>
                      <a:pt x="1798" y="25"/>
                      <a:pt x="1798" y="1"/>
                      <a:pt x="1787" y="1"/>
                    </a:cubicBezTo>
                    <a:cubicBezTo>
                      <a:pt x="1425" y="15"/>
                      <a:pt x="1085" y="39"/>
                      <a:pt x="738" y="39"/>
                    </a:cubicBezTo>
                    <a:cubicBezTo>
                      <a:pt x="514" y="39"/>
                      <a:pt x="286" y="29"/>
                      <a:pt x="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5"/>
              <p:cNvSpPr/>
              <p:nvPr/>
            </p:nvSpPr>
            <p:spPr>
              <a:xfrm>
                <a:off x="1598700" y="2634000"/>
                <a:ext cx="45450" cy="60525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2421" extrusionOk="0">
                    <a:moveTo>
                      <a:pt x="1783" y="1"/>
                    </a:moveTo>
                    <a:cubicBezTo>
                      <a:pt x="1780" y="1"/>
                      <a:pt x="1777" y="2"/>
                      <a:pt x="1775" y="4"/>
                    </a:cubicBezTo>
                    <a:cubicBezTo>
                      <a:pt x="953" y="635"/>
                      <a:pt x="1060" y="1968"/>
                      <a:pt x="12" y="2385"/>
                    </a:cubicBezTo>
                    <a:cubicBezTo>
                      <a:pt x="0" y="2385"/>
                      <a:pt x="0" y="2421"/>
                      <a:pt x="36" y="2421"/>
                    </a:cubicBezTo>
                    <a:cubicBezTo>
                      <a:pt x="1072" y="2135"/>
                      <a:pt x="1179" y="754"/>
                      <a:pt x="1798" y="40"/>
                    </a:cubicBezTo>
                    <a:cubicBezTo>
                      <a:pt x="1818" y="20"/>
                      <a:pt x="1798" y="1"/>
                      <a:pt x="17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5"/>
              <p:cNvSpPr/>
              <p:nvPr/>
            </p:nvSpPr>
            <p:spPr>
              <a:xfrm>
                <a:off x="1545725" y="2678425"/>
                <a:ext cx="21750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44" extrusionOk="0">
                    <a:moveTo>
                      <a:pt x="857" y="1"/>
                    </a:moveTo>
                    <a:cubicBezTo>
                      <a:pt x="595" y="1"/>
                      <a:pt x="298" y="60"/>
                      <a:pt x="24" y="120"/>
                    </a:cubicBezTo>
                    <a:cubicBezTo>
                      <a:pt x="0" y="120"/>
                      <a:pt x="12" y="144"/>
                      <a:pt x="24" y="144"/>
                    </a:cubicBezTo>
                    <a:cubicBezTo>
                      <a:pt x="298" y="120"/>
                      <a:pt x="595" y="108"/>
                      <a:pt x="857" y="25"/>
                    </a:cubicBezTo>
                    <a:cubicBezTo>
                      <a:pt x="869" y="25"/>
                      <a:pt x="869" y="1"/>
                      <a:pt x="8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5"/>
              <p:cNvSpPr/>
              <p:nvPr/>
            </p:nvSpPr>
            <p:spPr>
              <a:xfrm>
                <a:off x="1578750" y="2654800"/>
                <a:ext cx="4310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875" extrusionOk="0">
                    <a:moveTo>
                      <a:pt x="1709" y="0"/>
                    </a:moveTo>
                    <a:cubicBezTo>
                      <a:pt x="1704" y="0"/>
                      <a:pt x="1698" y="2"/>
                      <a:pt x="1691" y="5"/>
                    </a:cubicBezTo>
                    <a:cubicBezTo>
                      <a:pt x="1144" y="303"/>
                      <a:pt x="596" y="589"/>
                      <a:pt x="1" y="874"/>
                    </a:cubicBezTo>
                    <a:cubicBezTo>
                      <a:pt x="596" y="672"/>
                      <a:pt x="1203" y="374"/>
                      <a:pt x="1715" y="17"/>
                    </a:cubicBezTo>
                    <a:cubicBezTo>
                      <a:pt x="1724" y="9"/>
                      <a:pt x="1720" y="0"/>
                      <a:pt x="17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5"/>
              <p:cNvSpPr/>
              <p:nvPr/>
            </p:nvSpPr>
            <p:spPr>
              <a:xfrm>
                <a:off x="1599300" y="2640925"/>
                <a:ext cx="336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1345" h="799" extrusionOk="0">
                    <a:moveTo>
                      <a:pt x="1334" y="1"/>
                    </a:moveTo>
                    <a:cubicBezTo>
                      <a:pt x="1338" y="5"/>
                      <a:pt x="1340" y="6"/>
                      <a:pt x="1342" y="6"/>
                    </a:cubicBezTo>
                    <a:cubicBezTo>
                      <a:pt x="1344" y="6"/>
                      <a:pt x="1342" y="1"/>
                      <a:pt x="1334" y="1"/>
                    </a:cubicBezTo>
                    <a:close/>
                    <a:moveTo>
                      <a:pt x="1334" y="1"/>
                    </a:moveTo>
                    <a:cubicBezTo>
                      <a:pt x="917" y="298"/>
                      <a:pt x="477" y="548"/>
                      <a:pt x="12" y="787"/>
                    </a:cubicBezTo>
                    <a:cubicBezTo>
                      <a:pt x="0" y="787"/>
                      <a:pt x="12" y="798"/>
                      <a:pt x="24" y="798"/>
                    </a:cubicBezTo>
                    <a:cubicBezTo>
                      <a:pt x="500" y="620"/>
                      <a:pt x="953" y="334"/>
                      <a:pt x="1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5"/>
              <p:cNvSpPr/>
              <p:nvPr/>
            </p:nvSpPr>
            <p:spPr>
              <a:xfrm>
                <a:off x="1599900" y="2632525"/>
                <a:ext cx="37525" cy="21825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873" extrusionOk="0">
                    <a:moveTo>
                      <a:pt x="1494" y="0"/>
                    </a:moveTo>
                    <a:cubicBezTo>
                      <a:pt x="1492" y="0"/>
                      <a:pt x="1491" y="1"/>
                      <a:pt x="1488" y="3"/>
                    </a:cubicBezTo>
                    <a:cubicBezTo>
                      <a:pt x="1012" y="301"/>
                      <a:pt x="512" y="539"/>
                      <a:pt x="12" y="837"/>
                    </a:cubicBezTo>
                    <a:cubicBezTo>
                      <a:pt x="0" y="849"/>
                      <a:pt x="12" y="873"/>
                      <a:pt x="36" y="873"/>
                    </a:cubicBezTo>
                    <a:cubicBezTo>
                      <a:pt x="548" y="706"/>
                      <a:pt x="1072" y="361"/>
                      <a:pt x="1500" y="39"/>
                    </a:cubicBezTo>
                    <a:cubicBezTo>
                      <a:pt x="1500" y="20"/>
                      <a:pt x="1500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5"/>
              <p:cNvSpPr/>
              <p:nvPr/>
            </p:nvSpPr>
            <p:spPr>
              <a:xfrm>
                <a:off x="1549575" y="2632300"/>
                <a:ext cx="80100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664" extrusionOk="0">
                    <a:moveTo>
                      <a:pt x="3192" y="0"/>
                    </a:moveTo>
                    <a:cubicBezTo>
                      <a:pt x="2716" y="48"/>
                      <a:pt x="2263" y="84"/>
                      <a:pt x="1823" y="262"/>
                    </a:cubicBezTo>
                    <a:cubicBezTo>
                      <a:pt x="1227" y="501"/>
                      <a:pt x="680" y="524"/>
                      <a:pt x="49" y="584"/>
                    </a:cubicBezTo>
                    <a:cubicBezTo>
                      <a:pt x="1" y="584"/>
                      <a:pt x="1" y="643"/>
                      <a:pt x="49" y="655"/>
                    </a:cubicBezTo>
                    <a:cubicBezTo>
                      <a:pt x="147" y="660"/>
                      <a:pt x="245" y="663"/>
                      <a:pt x="344" y="663"/>
                    </a:cubicBezTo>
                    <a:cubicBezTo>
                      <a:pt x="712" y="663"/>
                      <a:pt x="1082" y="623"/>
                      <a:pt x="1430" y="501"/>
                    </a:cubicBezTo>
                    <a:cubicBezTo>
                      <a:pt x="1763" y="405"/>
                      <a:pt x="1608" y="381"/>
                      <a:pt x="2013" y="239"/>
                    </a:cubicBezTo>
                    <a:cubicBezTo>
                      <a:pt x="2382" y="120"/>
                      <a:pt x="2799" y="108"/>
                      <a:pt x="3192" y="24"/>
                    </a:cubicBezTo>
                    <a:cubicBezTo>
                      <a:pt x="3204" y="24"/>
                      <a:pt x="3204" y="0"/>
                      <a:pt x="3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5"/>
              <p:cNvSpPr/>
              <p:nvPr/>
            </p:nvSpPr>
            <p:spPr>
              <a:xfrm>
                <a:off x="1542750" y="2645950"/>
                <a:ext cx="26425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19" extrusionOk="0">
                    <a:moveTo>
                      <a:pt x="988" y="1"/>
                    </a:moveTo>
                    <a:cubicBezTo>
                      <a:pt x="984" y="1"/>
                      <a:pt x="980" y="1"/>
                      <a:pt x="976" y="2"/>
                    </a:cubicBezTo>
                    <a:cubicBezTo>
                      <a:pt x="852" y="42"/>
                      <a:pt x="727" y="77"/>
                      <a:pt x="599" y="108"/>
                    </a:cubicBezTo>
                    <a:lnTo>
                      <a:pt x="599" y="108"/>
                    </a:lnTo>
                    <a:cubicBezTo>
                      <a:pt x="512" y="122"/>
                      <a:pt x="425" y="132"/>
                      <a:pt x="336" y="138"/>
                    </a:cubicBezTo>
                    <a:lnTo>
                      <a:pt x="336" y="138"/>
                    </a:lnTo>
                    <a:cubicBezTo>
                      <a:pt x="267" y="135"/>
                      <a:pt x="199" y="133"/>
                      <a:pt x="131" y="133"/>
                    </a:cubicBezTo>
                    <a:cubicBezTo>
                      <a:pt x="89" y="133"/>
                      <a:pt x="76" y="171"/>
                      <a:pt x="84" y="202"/>
                    </a:cubicBezTo>
                    <a:lnTo>
                      <a:pt x="84" y="202"/>
                    </a:lnTo>
                    <a:cubicBezTo>
                      <a:pt x="76" y="203"/>
                      <a:pt x="68" y="204"/>
                      <a:pt x="60" y="205"/>
                    </a:cubicBezTo>
                    <a:cubicBezTo>
                      <a:pt x="12" y="205"/>
                      <a:pt x="0" y="264"/>
                      <a:pt x="24" y="300"/>
                    </a:cubicBezTo>
                    <a:cubicBezTo>
                      <a:pt x="60" y="324"/>
                      <a:pt x="72" y="347"/>
                      <a:pt x="95" y="359"/>
                    </a:cubicBezTo>
                    <a:cubicBezTo>
                      <a:pt x="103" y="365"/>
                      <a:pt x="112" y="367"/>
                      <a:pt x="120" y="367"/>
                    </a:cubicBezTo>
                    <a:cubicBezTo>
                      <a:pt x="135" y="367"/>
                      <a:pt x="148" y="360"/>
                      <a:pt x="156" y="349"/>
                    </a:cubicBezTo>
                    <a:lnTo>
                      <a:pt x="156" y="349"/>
                    </a:lnTo>
                    <a:cubicBezTo>
                      <a:pt x="175" y="350"/>
                      <a:pt x="194" y="351"/>
                      <a:pt x="213" y="352"/>
                    </a:cubicBezTo>
                    <a:lnTo>
                      <a:pt x="213" y="352"/>
                    </a:lnTo>
                    <a:cubicBezTo>
                      <a:pt x="204" y="376"/>
                      <a:pt x="214" y="407"/>
                      <a:pt x="250" y="407"/>
                    </a:cubicBezTo>
                    <a:cubicBezTo>
                      <a:pt x="274" y="419"/>
                      <a:pt x="322" y="419"/>
                      <a:pt x="369" y="419"/>
                    </a:cubicBezTo>
                    <a:cubicBezTo>
                      <a:pt x="411" y="419"/>
                      <a:pt x="429" y="407"/>
                      <a:pt x="428" y="392"/>
                    </a:cubicBezTo>
                    <a:lnTo>
                      <a:pt x="428" y="392"/>
                    </a:lnTo>
                    <a:cubicBezTo>
                      <a:pt x="533" y="387"/>
                      <a:pt x="636" y="379"/>
                      <a:pt x="743" y="370"/>
                    </a:cubicBezTo>
                    <a:lnTo>
                      <a:pt x="743" y="370"/>
                    </a:lnTo>
                    <a:cubicBezTo>
                      <a:pt x="782" y="371"/>
                      <a:pt x="820" y="371"/>
                      <a:pt x="857" y="371"/>
                    </a:cubicBezTo>
                    <a:lnTo>
                      <a:pt x="857" y="362"/>
                    </a:lnTo>
                    <a:lnTo>
                      <a:pt x="857" y="362"/>
                    </a:lnTo>
                    <a:cubicBezTo>
                      <a:pt x="873" y="361"/>
                      <a:pt x="889" y="360"/>
                      <a:pt x="905" y="359"/>
                    </a:cubicBezTo>
                    <a:cubicBezTo>
                      <a:pt x="947" y="359"/>
                      <a:pt x="959" y="318"/>
                      <a:pt x="942" y="294"/>
                    </a:cubicBezTo>
                    <a:lnTo>
                      <a:pt x="942" y="294"/>
                    </a:lnTo>
                    <a:cubicBezTo>
                      <a:pt x="960" y="269"/>
                      <a:pt x="950" y="225"/>
                      <a:pt x="917" y="216"/>
                    </a:cubicBezTo>
                    <a:cubicBezTo>
                      <a:pt x="908" y="214"/>
                      <a:pt x="899" y="212"/>
                      <a:pt x="890" y="210"/>
                    </a:cubicBezTo>
                    <a:lnTo>
                      <a:pt x="890" y="210"/>
                    </a:lnTo>
                    <a:cubicBezTo>
                      <a:pt x="891" y="208"/>
                      <a:pt x="892" y="206"/>
                      <a:pt x="893" y="205"/>
                    </a:cubicBezTo>
                    <a:cubicBezTo>
                      <a:pt x="888" y="205"/>
                      <a:pt x="883" y="205"/>
                      <a:pt x="878" y="205"/>
                    </a:cubicBezTo>
                    <a:lnTo>
                      <a:pt x="878" y="205"/>
                    </a:lnTo>
                    <a:cubicBezTo>
                      <a:pt x="895" y="197"/>
                      <a:pt x="913" y="188"/>
                      <a:pt x="931" y="180"/>
                    </a:cubicBezTo>
                    <a:lnTo>
                      <a:pt x="931" y="180"/>
                    </a:lnTo>
                    <a:cubicBezTo>
                      <a:pt x="946" y="176"/>
                      <a:pt x="961" y="172"/>
                      <a:pt x="976" y="169"/>
                    </a:cubicBezTo>
                    <a:cubicBezTo>
                      <a:pt x="973" y="159"/>
                      <a:pt x="970" y="150"/>
                      <a:pt x="966" y="142"/>
                    </a:cubicBezTo>
                    <a:lnTo>
                      <a:pt x="966" y="142"/>
                    </a:lnTo>
                    <a:cubicBezTo>
                      <a:pt x="968" y="135"/>
                      <a:pt x="967" y="128"/>
                      <a:pt x="965" y="121"/>
                    </a:cubicBezTo>
                    <a:lnTo>
                      <a:pt x="965" y="121"/>
                    </a:lnTo>
                    <a:cubicBezTo>
                      <a:pt x="981" y="117"/>
                      <a:pt x="996" y="113"/>
                      <a:pt x="1012" y="109"/>
                    </a:cubicBezTo>
                    <a:cubicBezTo>
                      <a:pt x="1010" y="106"/>
                      <a:pt x="1008" y="103"/>
                      <a:pt x="1006" y="99"/>
                    </a:cubicBezTo>
                    <a:lnTo>
                      <a:pt x="1006" y="99"/>
                    </a:lnTo>
                    <a:cubicBezTo>
                      <a:pt x="1008" y="99"/>
                      <a:pt x="1010" y="98"/>
                      <a:pt x="1012" y="97"/>
                    </a:cubicBezTo>
                    <a:cubicBezTo>
                      <a:pt x="1057" y="75"/>
                      <a:pt x="1039" y="1"/>
                      <a:pt x="9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5"/>
              <p:cNvSpPr/>
              <p:nvPr/>
            </p:nvSpPr>
            <p:spPr>
              <a:xfrm>
                <a:off x="1547800" y="2656675"/>
                <a:ext cx="2325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91" extrusionOk="0">
                    <a:moveTo>
                      <a:pt x="840" y="0"/>
                    </a:moveTo>
                    <a:cubicBezTo>
                      <a:pt x="697" y="0"/>
                      <a:pt x="547" y="53"/>
                      <a:pt x="417" y="85"/>
                    </a:cubicBezTo>
                    <a:cubicBezTo>
                      <a:pt x="286" y="109"/>
                      <a:pt x="143" y="121"/>
                      <a:pt x="12" y="157"/>
                    </a:cubicBezTo>
                    <a:cubicBezTo>
                      <a:pt x="1" y="168"/>
                      <a:pt x="1" y="180"/>
                      <a:pt x="12" y="180"/>
                    </a:cubicBezTo>
                    <a:cubicBezTo>
                      <a:pt x="61" y="187"/>
                      <a:pt x="109" y="190"/>
                      <a:pt x="156" y="190"/>
                    </a:cubicBezTo>
                    <a:cubicBezTo>
                      <a:pt x="270" y="190"/>
                      <a:pt x="379" y="173"/>
                      <a:pt x="489" y="157"/>
                    </a:cubicBezTo>
                    <a:cubicBezTo>
                      <a:pt x="632" y="145"/>
                      <a:pt x="774" y="121"/>
                      <a:pt x="893" y="49"/>
                    </a:cubicBezTo>
                    <a:cubicBezTo>
                      <a:pt x="929" y="37"/>
                      <a:pt x="905" y="2"/>
                      <a:pt x="882" y="2"/>
                    </a:cubicBezTo>
                    <a:cubicBezTo>
                      <a:pt x="868" y="1"/>
                      <a:pt x="854" y="0"/>
                      <a:pt x="8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5"/>
              <p:cNvSpPr/>
              <p:nvPr/>
            </p:nvSpPr>
            <p:spPr>
              <a:xfrm>
                <a:off x="1546600" y="2660575"/>
                <a:ext cx="223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251" extrusionOk="0">
                    <a:moveTo>
                      <a:pt x="858" y="1"/>
                    </a:moveTo>
                    <a:cubicBezTo>
                      <a:pt x="584" y="12"/>
                      <a:pt x="287" y="108"/>
                      <a:pt x="13" y="191"/>
                    </a:cubicBezTo>
                    <a:cubicBezTo>
                      <a:pt x="1" y="203"/>
                      <a:pt x="1" y="251"/>
                      <a:pt x="37" y="251"/>
                    </a:cubicBezTo>
                    <a:cubicBezTo>
                      <a:pt x="299" y="227"/>
                      <a:pt x="608" y="179"/>
                      <a:pt x="870" y="72"/>
                    </a:cubicBezTo>
                    <a:cubicBezTo>
                      <a:pt x="894" y="60"/>
                      <a:pt x="894" y="1"/>
                      <a:pt x="8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5"/>
              <p:cNvSpPr/>
              <p:nvPr/>
            </p:nvSpPr>
            <p:spPr>
              <a:xfrm>
                <a:off x="1549000" y="2662325"/>
                <a:ext cx="19075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181" extrusionOk="0">
                    <a:moveTo>
                      <a:pt x="688" y="0"/>
                    </a:moveTo>
                    <a:cubicBezTo>
                      <a:pt x="584" y="0"/>
                      <a:pt x="490" y="40"/>
                      <a:pt x="405" y="62"/>
                    </a:cubicBezTo>
                    <a:cubicBezTo>
                      <a:pt x="286" y="73"/>
                      <a:pt x="179" y="97"/>
                      <a:pt x="60" y="97"/>
                    </a:cubicBezTo>
                    <a:cubicBezTo>
                      <a:pt x="0" y="109"/>
                      <a:pt x="12" y="181"/>
                      <a:pt x="60" y="181"/>
                    </a:cubicBezTo>
                    <a:cubicBezTo>
                      <a:pt x="262" y="181"/>
                      <a:pt x="560" y="181"/>
                      <a:pt x="738" y="50"/>
                    </a:cubicBezTo>
                    <a:cubicBezTo>
                      <a:pt x="762" y="38"/>
                      <a:pt x="762" y="2"/>
                      <a:pt x="726" y="2"/>
                    </a:cubicBezTo>
                    <a:cubicBezTo>
                      <a:pt x="714" y="1"/>
                      <a:pt x="701" y="0"/>
                      <a:pt x="6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5"/>
              <p:cNvSpPr/>
              <p:nvPr/>
            </p:nvSpPr>
            <p:spPr>
              <a:xfrm>
                <a:off x="1550475" y="2650600"/>
                <a:ext cx="22050" cy="582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33" extrusionOk="0">
                    <a:moveTo>
                      <a:pt x="776" y="0"/>
                    </a:moveTo>
                    <a:cubicBezTo>
                      <a:pt x="680" y="0"/>
                      <a:pt x="585" y="33"/>
                      <a:pt x="489" y="42"/>
                    </a:cubicBezTo>
                    <a:cubicBezTo>
                      <a:pt x="346" y="66"/>
                      <a:pt x="179" y="90"/>
                      <a:pt x="48" y="138"/>
                    </a:cubicBezTo>
                    <a:cubicBezTo>
                      <a:pt x="1" y="173"/>
                      <a:pt x="13" y="233"/>
                      <a:pt x="60" y="233"/>
                    </a:cubicBezTo>
                    <a:cubicBezTo>
                      <a:pt x="203" y="233"/>
                      <a:pt x="370" y="185"/>
                      <a:pt x="525" y="161"/>
                    </a:cubicBezTo>
                    <a:cubicBezTo>
                      <a:pt x="644" y="138"/>
                      <a:pt x="763" y="126"/>
                      <a:pt x="858" y="54"/>
                    </a:cubicBezTo>
                    <a:cubicBezTo>
                      <a:pt x="882" y="42"/>
                      <a:pt x="882" y="7"/>
                      <a:pt x="846" y="7"/>
                    </a:cubicBezTo>
                    <a:cubicBezTo>
                      <a:pt x="823" y="2"/>
                      <a:pt x="800" y="0"/>
                      <a:pt x="7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5"/>
              <p:cNvSpPr/>
              <p:nvPr/>
            </p:nvSpPr>
            <p:spPr>
              <a:xfrm>
                <a:off x="1552575" y="2649875"/>
                <a:ext cx="2175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59" extrusionOk="0">
                    <a:moveTo>
                      <a:pt x="668" y="1"/>
                    </a:moveTo>
                    <a:cubicBezTo>
                      <a:pt x="459" y="1"/>
                      <a:pt x="232" y="46"/>
                      <a:pt x="36" y="83"/>
                    </a:cubicBezTo>
                    <a:cubicBezTo>
                      <a:pt x="4" y="83"/>
                      <a:pt x="0" y="159"/>
                      <a:pt x="33" y="159"/>
                    </a:cubicBezTo>
                    <a:cubicBezTo>
                      <a:pt x="38" y="159"/>
                      <a:pt x="42" y="157"/>
                      <a:pt x="48" y="155"/>
                    </a:cubicBezTo>
                    <a:cubicBezTo>
                      <a:pt x="298" y="143"/>
                      <a:pt x="595" y="143"/>
                      <a:pt x="833" y="59"/>
                    </a:cubicBezTo>
                    <a:cubicBezTo>
                      <a:pt x="869" y="36"/>
                      <a:pt x="869" y="12"/>
                      <a:pt x="833" y="12"/>
                    </a:cubicBezTo>
                    <a:cubicBezTo>
                      <a:pt x="780" y="4"/>
                      <a:pt x="725" y="1"/>
                      <a:pt x="6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5"/>
              <p:cNvSpPr/>
              <p:nvPr/>
            </p:nvSpPr>
            <p:spPr>
              <a:xfrm>
                <a:off x="1549575" y="2658800"/>
                <a:ext cx="2295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39" extrusionOk="0">
                    <a:moveTo>
                      <a:pt x="882" y="0"/>
                    </a:moveTo>
                    <a:cubicBezTo>
                      <a:pt x="596" y="12"/>
                      <a:pt x="287" y="95"/>
                      <a:pt x="25" y="179"/>
                    </a:cubicBezTo>
                    <a:cubicBezTo>
                      <a:pt x="1" y="191"/>
                      <a:pt x="1" y="238"/>
                      <a:pt x="37" y="238"/>
                    </a:cubicBezTo>
                    <a:cubicBezTo>
                      <a:pt x="322" y="191"/>
                      <a:pt x="632" y="143"/>
                      <a:pt x="894" y="36"/>
                    </a:cubicBezTo>
                    <a:cubicBezTo>
                      <a:pt x="918" y="24"/>
                      <a:pt x="918" y="0"/>
                      <a:pt x="8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5"/>
              <p:cNvSpPr/>
              <p:nvPr/>
            </p:nvSpPr>
            <p:spPr>
              <a:xfrm>
                <a:off x="1556425" y="2656025"/>
                <a:ext cx="342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481" extrusionOk="0">
                    <a:moveTo>
                      <a:pt x="1347" y="1"/>
                    </a:moveTo>
                    <a:cubicBezTo>
                      <a:pt x="1343" y="1"/>
                      <a:pt x="1339" y="2"/>
                      <a:pt x="1334" y="4"/>
                    </a:cubicBezTo>
                    <a:cubicBezTo>
                      <a:pt x="906" y="183"/>
                      <a:pt x="477" y="349"/>
                      <a:pt x="13" y="468"/>
                    </a:cubicBezTo>
                    <a:cubicBezTo>
                      <a:pt x="1" y="468"/>
                      <a:pt x="1" y="480"/>
                      <a:pt x="13" y="480"/>
                    </a:cubicBezTo>
                    <a:cubicBezTo>
                      <a:pt x="477" y="421"/>
                      <a:pt x="953" y="266"/>
                      <a:pt x="1358" y="16"/>
                    </a:cubicBezTo>
                    <a:cubicBezTo>
                      <a:pt x="1368" y="16"/>
                      <a:pt x="1362" y="1"/>
                      <a:pt x="13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5"/>
              <p:cNvSpPr/>
              <p:nvPr/>
            </p:nvSpPr>
            <p:spPr>
              <a:xfrm>
                <a:off x="1495425" y="2664150"/>
                <a:ext cx="372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88" h="160" extrusionOk="0">
                    <a:moveTo>
                      <a:pt x="1441" y="0"/>
                    </a:moveTo>
                    <a:cubicBezTo>
                      <a:pt x="976" y="24"/>
                      <a:pt x="476" y="36"/>
                      <a:pt x="12" y="119"/>
                    </a:cubicBezTo>
                    <a:cubicBezTo>
                      <a:pt x="0" y="119"/>
                      <a:pt x="0" y="155"/>
                      <a:pt x="12" y="155"/>
                    </a:cubicBezTo>
                    <a:cubicBezTo>
                      <a:pt x="75" y="158"/>
                      <a:pt x="138" y="160"/>
                      <a:pt x="202" y="160"/>
                    </a:cubicBezTo>
                    <a:cubicBezTo>
                      <a:pt x="611" y="160"/>
                      <a:pt x="1039" y="100"/>
                      <a:pt x="1441" y="48"/>
                    </a:cubicBezTo>
                    <a:cubicBezTo>
                      <a:pt x="1445" y="49"/>
                      <a:pt x="1449" y="50"/>
                      <a:pt x="1452" y="50"/>
                    </a:cubicBezTo>
                    <a:cubicBezTo>
                      <a:pt x="1488" y="50"/>
                      <a:pt x="1484" y="0"/>
                      <a:pt x="14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5"/>
              <p:cNvSpPr/>
              <p:nvPr/>
            </p:nvSpPr>
            <p:spPr>
              <a:xfrm>
                <a:off x="1497500" y="2668325"/>
                <a:ext cx="36325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180" extrusionOk="0">
                    <a:moveTo>
                      <a:pt x="1417" y="0"/>
                    </a:moveTo>
                    <a:cubicBezTo>
                      <a:pt x="977" y="12"/>
                      <a:pt x="465" y="12"/>
                      <a:pt x="36" y="119"/>
                    </a:cubicBezTo>
                    <a:cubicBezTo>
                      <a:pt x="0" y="119"/>
                      <a:pt x="24" y="167"/>
                      <a:pt x="48" y="179"/>
                    </a:cubicBezTo>
                    <a:cubicBezTo>
                      <a:pt x="82" y="180"/>
                      <a:pt x="116" y="180"/>
                      <a:pt x="150" y="180"/>
                    </a:cubicBezTo>
                    <a:cubicBezTo>
                      <a:pt x="573" y="180"/>
                      <a:pt x="1021" y="115"/>
                      <a:pt x="1429" y="60"/>
                    </a:cubicBezTo>
                    <a:cubicBezTo>
                      <a:pt x="1453" y="36"/>
                      <a:pt x="1429" y="0"/>
                      <a:pt x="14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5"/>
              <p:cNvSpPr/>
              <p:nvPr/>
            </p:nvSpPr>
            <p:spPr>
              <a:xfrm>
                <a:off x="1497500" y="2669800"/>
                <a:ext cx="399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1596" h="219" extrusionOk="0">
                    <a:moveTo>
                      <a:pt x="1572" y="1"/>
                    </a:moveTo>
                    <a:cubicBezTo>
                      <a:pt x="1060" y="60"/>
                      <a:pt x="536" y="72"/>
                      <a:pt x="36" y="155"/>
                    </a:cubicBezTo>
                    <a:cubicBezTo>
                      <a:pt x="0" y="155"/>
                      <a:pt x="0" y="215"/>
                      <a:pt x="36" y="215"/>
                    </a:cubicBezTo>
                    <a:cubicBezTo>
                      <a:pt x="84" y="217"/>
                      <a:pt x="132" y="218"/>
                      <a:pt x="181" y="218"/>
                    </a:cubicBezTo>
                    <a:cubicBezTo>
                      <a:pt x="639" y="218"/>
                      <a:pt x="1121" y="122"/>
                      <a:pt x="1584" y="36"/>
                    </a:cubicBezTo>
                    <a:cubicBezTo>
                      <a:pt x="1596" y="36"/>
                      <a:pt x="1584" y="1"/>
                      <a:pt x="15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5"/>
              <p:cNvSpPr/>
              <p:nvPr/>
            </p:nvSpPr>
            <p:spPr>
              <a:xfrm>
                <a:off x="1496600" y="2675450"/>
                <a:ext cx="39325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237" extrusionOk="0">
                    <a:moveTo>
                      <a:pt x="1548" y="1"/>
                    </a:moveTo>
                    <a:cubicBezTo>
                      <a:pt x="1036" y="72"/>
                      <a:pt x="548" y="108"/>
                      <a:pt x="36" y="168"/>
                    </a:cubicBezTo>
                    <a:cubicBezTo>
                      <a:pt x="13" y="168"/>
                      <a:pt x="1" y="227"/>
                      <a:pt x="36" y="227"/>
                    </a:cubicBezTo>
                    <a:cubicBezTo>
                      <a:pt x="122" y="233"/>
                      <a:pt x="209" y="236"/>
                      <a:pt x="297" y="236"/>
                    </a:cubicBezTo>
                    <a:cubicBezTo>
                      <a:pt x="722" y="236"/>
                      <a:pt x="1166" y="167"/>
                      <a:pt x="1560" y="48"/>
                    </a:cubicBezTo>
                    <a:cubicBezTo>
                      <a:pt x="1572" y="48"/>
                      <a:pt x="1572" y="1"/>
                      <a:pt x="15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5"/>
              <p:cNvSpPr/>
              <p:nvPr/>
            </p:nvSpPr>
            <p:spPr>
              <a:xfrm>
                <a:off x="1504350" y="2679875"/>
                <a:ext cx="280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78" extrusionOk="0">
                    <a:moveTo>
                      <a:pt x="1092" y="1"/>
                    </a:moveTo>
                    <a:cubicBezTo>
                      <a:pt x="1090" y="1"/>
                      <a:pt x="1087" y="1"/>
                      <a:pt x="1084" y="2"/>
                    </a:cubicBezTo>
                    <a:cubicBezTo>
                      <a:pt x="726" y="50"/>
                      <a:pt x="357" y="26"/>
                      <a:pt x="12" y="122"/>
                    </a:cubicBezTo>
                    <a:cubicBezTo>
                      <a:pt x="0" y="122"/>
                      <a:pt x="0" y="169"/>
                      <a:pt x="12" y="169"/>
                    </a:cubicBezTo>
                    <a:cubicBezTo>
                      <a:pt x="70" y="175"/>
                      <a:pt x="129" y="178"/>
                      <a:pt x="189" y="178"/>
                    </a:cubicBezTo>
                    <a:cubicBezTo>
                      <a:pt x="485" y="178"/>
                      <a:pt x="797" y="113"/>
                      <a:pt x="1084" y="74"/>
                    </a:cubicBezTo>
                    <a:cubicBezTo>
                      <a:pt x="1116" y="52"/>
                      <a:pt x="1119" y="1"/>
                      <a:pt x="10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5"/>
              <p:cNvSpPr/>
              <p:nvPr/>
            </p:nvSpPr>
            <p:spPr>
              <a:xfrm>
                <a:off x="1507625" y="2686175"/>
                <a:ext cx="16675" cy="15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3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226" y="48"/>
                      <a:pt x="453" y="48"/>
                      <a:pt x="655" y="60"/>
                    </a:cubicBezTo>
                    <a:cubicBezTo>
                      <a:pt x="657" y="62"/>
                      <a:pt x="658" y="62"/>
                      <a:pt x="659" y="62"/>
                    </a:cubicBezTo>
                    <a:cubicBezTo>
                      <a:pt x="667" y="62"/>
                      <a:pt x="665" y="36"/>
                      <a:pt x="655" y="36"/>
                    </a:cubicBezTo>
                    <a:cubicBezTo>
                      <a:pt x="453" y="12"/>
                      <a:pt x="226" y="0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5"/>
              <p:cNvSpPr/>
              <p:nvPr/>
            </p:nvSpPr>
            <p:spPr>
              <a:xfrm>
                <a:off x="1441375" y="2670500"/>
                <a:ext cx="50200" cy="14750"/>
              </a:xfrm>
              <a:custGeom>
                <a:avLst/>
                <a:gdLst/>
                <a:ahLst/>
                <a:cxnLst/>
                <a:rect l="l" t="t" r="r" b="b"/>
                <a:pathLst>
                  <a:path w="2008" h="590" extrusionOk="0">
                    <a:moveTo>
                      <a:pt x="21" y="0"/>
                    </a:moveTo>
                    <a:cubicBezTo>
                      <a:pt x="10" y="0"/>
                      <a:pt x="1" y="23"/>
                      <a:pt x="19" y="32"/>
                    </a:cubicBezTo>
                    <a:cubicBezTo>
                      <a:pt x="506" y="382"/>
                      <a:pt x="1134" y="590"/>
                      <a:pt x="1744" y="590"/>
                    </a:cubicBezTo>
                    <a:cubicBezTo>
                      <a:pt x="1820" y="590"/>
                      <a:pt x="1896" y="586"/>
                      <a:pt x="1972" y="580"/>
                    </a:cubicBezTo>
                    <a:cubicBezTo>
                      <a:pt x="1995" y="568"/>
                      <a:pt x="2007" y="544"/>
                      <a:pt x="1983" y="544"/>
                    </a:cubicBezTo>
                    <a:cubicBezTo>
                      <a:pt x="1281" y="449"/>
                      <a:pt x="674" y="318"/>
                      <a:pt x="31" y="8"/>
                    </a:cubicBezTo>
                    <a:cubicBezTo>
                      <a:pt x="28" y="3"/>
                      <a:pt x="24" y="0"/>
                      <a:pt x="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5"/>
              <p:cNvSpPr/>
              <p:nvPr/>
            </p:nvSpPr>
            <p:spPr>
              <a:xfrm>
                <a:off x="1431425" y="2661175"/>
                <a:ext cx="2115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10" y="60"/>
                      <a:pt x="572" y="167"/>
                      <a:pt x="846" y="334"/>
                    </a:cubicBezTo>
                    <a:cubicBezTo>
                      <a:pt x="595" y="167"/>
                      <a:pt x="310" y="48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5"/>
              <p:cNvSpPr/>
              <p:nvPr/>
            </p:nvSpPr>
            <p:spPr>
              <a:xfrm>
                <a:off x="1537675" y="2611175"/>
                <a:ext cx="193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382" extrusionOk="0">
                    <a:moveTo>
                      <a:pt x="325" y="251"/>
                    </a:moveTo>
                    <a:cubicBezTo>
                      <a:pt x="243" y="262"/>
                      <a:pt x="175" y="301"/>
                      <a:pt x="98" y="322"/>
                    </a:cubicBezTo>
                    <a:lnTo>
                      <a:pt x="98" y="322"/>
                    </a:lnTo>
                    <a:cubicBezTo>
                      <a:pt x="156" y="271"/>
                      <a:pt x="250" y="260"/>
                      <a:pt x="325" y="251"/>
                    </a:cubicBezTo>
                    <a:close/>
                    <a:moveTo>
                      <a:pt x="751" y="0"/>
                    </a:moveTo>
                    <a:cubicBezTo>
                      <a:pt x="513" y="60"/>
                      <a:pt x="239" y="191"/>
                      <a:pt x="36" y="333"/>
                    </a:cubicBezTo>
                    <a:cubicBezTo>
                      <a:pt x="1" y="333"/>
                      <a:pt x="25" y="381"/>
                      <a:pt x="48" y="381"/>
                    </a:cubicBezTo>
                    <a:cubicBezTo>
                      <a:pt x="286" y="274"/>
                      <a:pt x="536" y="179"/>
                      <a:pt x="763" y="24"/>
                    </a:cubicBezTo>
                    <a:cubicBezTo>
                      <a:pt x="775" y="12"/>
                      <a:pt x="763" y="0"/>
                      <a:pt x="7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5"/>
              <p:cNvSpPr/>
              <p:nvPr/>
            </p:nvSpPr>
            <p:spPr>
              <a:xfrm>
                <a:off x="1570425" y="2582450"/>
                <a:ext cx="47650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007" extrusionOk="0">
                    <a:moveTo>
                      <a:pt x="1899" y="0"/>
                    </a:moveTo>
                    <a:cubicBezTo>
                      <a:pt x="1896" y="0"/>
                      <a:pt x="1893" y="6"/>
                      <a:pt x="1893" y="18"/>
                    </a:cubicBezTo>
                    <a:cubicBezTo>
                      <a:pt x="1632" y="697"/>
                      <a:pt x="596" y="768"/>
                      <a:pt x="0" y="1006"/>
                    </a:cubicBezTo>
                    <a:cubicBezTo>
                      <a:pt x="465" y="911"/>
                      <a:pt x="977" y="768"/>
                      <a:pt x="1405" y="566"/>
                    </a:cubicBezTo>
                    <a:cubicBezTo>
                      <a:pt x="1655" y="447"/>
                      <a:pt x="1834" y="280"/>
                      <a:pt x="1905" y="18"/>
                    </a:cubicBezTo>
                    <a:cubicBezTo>
                      <a:pt x="1905" y="6"/>
                      <a:pt x="1902" y="0"/>
                      <a:pt x="18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5"/>
              <p:cNvSpPr/>
              <p:nvPr/>
            </p:nvSpPr>
            <p:spPr>
              <a:xfrm>
                <a:off x="1618225" y="2561450"/>
                <a:ext cx="1235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964" extrusionOk="0">
                    <a:moveTo>
                      <a:pt x="470" y="1"/>
                    </a:moveTo>
                    <a:cubicBezTo>
                      <a:pt x="458" y="394"/>
                      <a:pt x="279" y="691"/>
                      <a:pt x="17" y="941"/>
                    </a:cubicBezTo>
                    <a:cubicBezTo>
                      <a:pt x="1" y="950"/>
                      <a:pt x="7" y="963"/>
                      <a:pt x="16" y="963"/>
                    </a:cubicBezTo>
                    <a:cubicBezTo>
                      <a:pt x="21" y="963"/>
                      <a:pt x="25" y="961"/>
                      <a:pt x="29" y="953"/>
                    </a:cubicBezTo>
                    <a:cubicBezTo>
                      <a:pt x="339" y="763"/>
                      <a:pt x="493" y="358"/>
                      <a:pt x="4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5"/>
              <p:cNvSpPr/>
              <p:nvPr/>
            </p:nvSpPr>
            <p:spPr>
              <a:xfrm>
                <a:off x="1614475" y="2569500"/>
                <a:ext cx="19075" cy="262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1048" extrusionOk="0">
                    <a:moveTo>
                      <a:pt x="763" y="0"/>
                    </a:moveTo>
                    <a:lnTo>
                      <a:pt x="763" y="0"/>
                    </a:lnTo>
                    <a:cubicBezTo>
                      <a:pt x="679" y="203"/>
                      <a:pt x="560" y="393"/>
                      <a:pt x="429" y="572"/>
                    </a:cubicBezTo>
                    <a:cubicBezTo>
                      <a:pt x="310" y="738"/>
                      <a:pt x="143" y="869"/>
                      <a:pt x="12" y="1024"/>
                    </a:cubicBezTo>
                    <a:cubicBezTo>
                      <a:pt x="1" y="1036"/>
                      <a:pt x="12" y="1048"/>
                      <a:pt x="24" y="1048"/>
                    </a:cubicBezTo>
                    <a:cubicBezTo>
                      <a:pt x="382" y="834"/>
                      <a:pt x="643" y="393"/>
                      <a:pt x="7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5"/>
              <p:cNvSpPr/>
              <p:nvPr/>
            </p:nvSpPr>
            <p:spPr>
              <a:xfrm>
                <a:off x="1618975" y="2579150"/>
                <a:ext cx="14575" cy="20800"/>
              </a:xfrm>
              <a:custGeom>
                <a:avLst/>
                <a:gdLst/>
                <a:ahLst/>
                <a:cxnLst/>
                <a:rect l="l" t="t" r="r" b="b"/>
                <a:pathLst>
                  <a:path w="583" h="832" extrusionOk="0">
                    <a:moveTo>
                      <a:pt x="558" y="0"/>
                    </a:moveTo>
                    <a:cubicBezTo>
                      <a:pt x="552" y="0"/>
                      <a:pt x="547" y="3"/>
                      <a:pt x="547" y="7"/>
                    </a:cubicBezTo>
                    <a:cubicBezTo>
                      <a:pt x="487" y="162"/>
                      <a:pt x="416" y="293"/>
                      <a:pt x="321" y="424"/>
                    </a:cubicBezTo>
                    <a:cubicBezTo>
                      <a:pt x="237" y="567"/>
                      <a:pt x="106" y="650"/>
                      <a:pt x="11" y="781"/>
                    </a:cubicBezTo>
                    <a:cubicBezTo>
                      <a:pt x="1" y="802"/>
                      <a:pt x="8" y="831"/>
                      <a:pt x="33" y="831"/>
                    </a:cubicBezTo>
                    <a:cubicBezTo>
                      <a:pt x="37" y="831"/>
                      <a:pt x="42" y="830"/>
                      <a:pt x="47" y="829"/>
                    </a:cubicBezTo>
                    <a:cubicBezTo>
                      <a:pt x="321" y="698"/>
                      <a:pt x="499" y="305"/>
                      <a:pt x="583" y="31"/>
                    </a:cubicBezTo>
                    <a:cubicBezTo>
                      <a:pt x="583" y="8"/>
                      <a:pt x="568" y="0"/>
                      <a:pt x="5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5"/>
              <p:cNvSpPr/>
              <p:nvPr/>
            </p:nvSpPr>
            <p:spPr>
              <a:xfrm>
                <a:off x="1618150" y="2535925"/>
                <a:ext cx="20450" cy="67875"/>
              </a:xfrm>
              <a:custGeom>
                <a:avLst/>
                <a:gdLst/>
                <a:ahLst/>
                <a:cxnLst/>
                <a:rect l="l" t="t" r="r" b="b"/>
                <a:pathLst>
                  <a:path w="818" h="2715" extrusionOk="0">
                    <a:moveTo>
                      <a:pt x="699" y="1"/>
                    </a:moveTo>
                    <a:cubicBezTo>
                      <a:pt x="693" y="1"/>
                      <a:pt x="687" y="4"/>
                      <a:pt x="687" y="10"/>
                    </a:cubicBezTo>
                    <a:cubicBezTo>
                      <a:pt x="556" y="962"/>
                      <a:pt x="735" y="1855"/>
                      <a:pt x="32" y="2629"/>
                    </a:cubicBezTo>
                    <a:cubicBezTo>
                      <a:pt x="0" y="2672"/>
                      <a:pt x="35" y="2714"/>
                      <a:pt x="77" y="2714"/>
                    </a:cubicBezTo>
                    <a:cubicBezTo>
                      <a:pt x="82" y="2714"/>
                      <a:pt x="87" y="2714"/>
                      <a:pt x="92" y="2712"/>
                    </a:cubicBezTo>
                    <a:cubicBezTo>
                      <a:pt x="496" y="2486"/>
                      <a:pt x="735" y="2117"/>
                      <a:pt x="699" y="1641"/>
                    </a:cubicBezTo>
                    <a:cubicBezTo>
                      <a:pt x="699" y="1641"/>
                      <a:pt x="683" y="1633"/>
                      <a:pt x="670" y="1633"/>
                    </a:cubicBezTo>
                    <a:cubicBezTo>
                      <a:pt x="660" y="1633"/>
                      <a:pt x="651" y="1637"/>
                      <a:pt x="651" y="1653"/>
                    </a:cubicBezTo>
                    <a:cubicBezTo>
                      <a:pt x="628" y="2065"/>
                      <a:pt x="348" y="2325"/>
                      <a:pt x="204" y="2584"/>
                    </a:cubicBezTo>
                    <a:lnTo>
                      <a:pt x="204" y="2584"/>
                    </a:lnTo>
                    <a:cubicBezTo>
                      <a:pt x="333" y="2350"/>
                      <a:pt x="474" y="2150"/>
                      <a:pt x="568" y="1891"/>
                    </a:cubicBezTo>
                    <a:cubicBezTo>
                      <a:pt x="770" y="1319"/>
                      <a:pt x="818" y="605"/>
                      <a:pt x="711" y="10"/>
                    </a:cubicBezTo>
                    <a:cubicBezTo>
                      <a:pt x="711" y="4"/>
                      <a:pt x="705" y="1"/>
                      <a:pt x="6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5"/>
              <p:cNvSpPr/>
              <p:nvPr/>
            </p:nvSpPr>
            <p:spPr>
              <a:xfrm>
                <a:off x="1493625" y="2504700"/>
                <a:ext cx="2442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75" extrusionOk="0">
                    <a:moveTo>
                      <a:pt x="523" y="1"/>
                    </a:moveTo>
                    <a:cubicBezTo>
                      <a:pt x="348" y="1"/>
                      <a:pt x="172" y="13"/>
                      <a:pt x="12" y="32"/>
                    </a:cubicBezTo>
                    <a:cubicBezTo>
                      <a:pt x="1" y="32"/>
                      <a:pt x="1" y="44"/>
                      <a:pt x="12" y="44"/>
                    </a:cubicBezTo>
                    <a:cubicBezTo>
                      <a:pt x="201" y="59"/>
                      <a:pt x="413" y="74"/>
                      <a:pt x="619" y="74"/>
                    </a:cubicBezTo>
                    <a:cubicBezTo>
                      <a:pt x="738" y="74"/>
                      <a:pt x="856" y="69"/>
                      <a:pt x="965" y="56"/>
                    </a:cubicBezTo>
                    <a:cubicBezTo>
                      <a:pt x="977" y="56"/>
                      <a:pt x="977" y="44"/>
                      <a:pt x="965" y="32"/>
                    </a:cubicBezTo>
                    <a:cubicBezTo>
                      <a:pt x="827" y="10"/>
                      <a:pt x="675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5"/>
              <p:cNvSpPr/>
              <p:nvPr/>
            </p:nvSpPr>
            <p:spPr>
              <a:xfrm>
                <a:off x="1417250" y="2495600"/>
                <a:ext cx="57050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324" extrusionOk="0">
                    <a:moveTo>
                      <a:pt x="24" y="0"/>
                    </a:moveTo>
                    <a:cubicBezTo>
                      <a:pt x="12" y="0"/>
                      <a:pt x="0" y="20"/>
                      <a:pt x="19" y="39"/>
                    </a:cubicBezTo>
                    <a:cubicBezTo>
                      <a:pt x="328" y="262"/>
                      <a:pt x="737" y="324"/>
                      <a:pt x="1153" y="324"/>
                    </a:cubicBezTo>
                    <a:cubicBezTo>
                      <a:pt x="1539" y="324"/>
                      <a:pt x="1931" y="270"/>
                      <a:pt x="2258" y="242"/>
                    </a:cubicBezTo>
                    <a:cubicBezTo>
                      <a:pt x="2282" y="242"/>
                      <a:pt x="2282" y="218"/>
                      <a:pt x="2258" y="218"/>
                    </a:cubicBezTo>
                    <a:cubicBezTo>
                      <a:pt x="1924" y="218"/>
                      <a:pt x="1589" y="246"/>
                      <a:pt x="1256" y="246"/>
                    </a:cubicBezTo>
                    <a:cubicBezTo>
                      <a:pt x="840" y="246"/>
                      <a:pt x="428" y="202"/>
                      <a:pt x="31" y="3"/>
                    </a:cubicBezTo>
                    <a:cubicBezTo>
                      <a:pt x="29" y="1"/>
                      <a:pt x="27" y="0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5"/>
              <p:cNvSpPr/>
              <p:nvPr/>
            </p:nvSpPr>
            <p:spPr>
              <a:xfrm>
                <a:off x="1492425" y="2369475"/>
                <a:ext cx="267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370" extrusionOk="0">
                    <a:moveTo>
                      <a:pt x="1061" y="215"/>
                    </a:moveTo>
                    <a:cubicBezTo>
                      <a:pt x="1064" y="232"/>
                      <a:pt x="1067" y="247"/>
                      <a:pt x="1067" y="261"/>
                    </a:cubicBezTo>
                    <a:lnTo>
                      <a:pt x="1067" y="261"/>
                    </a:lnTo>
                    <a:cubicBezTo>
                      <a:pt x="1068" y="248"/>
                      <a:pt x="1066" y="233"/>
                      <a:pt x="1061" y="215"/>
                    </a:cubicBezTo>
                    <a:close/>
                    <a:moveTo>
                      <a:pt x="13" y="0"/>
                    </a:moveTo>
                    <a:cubicBezTo>
                      <a:pt x="1" y="0"/>
                      <a:pt x="1" y="24"/>
                      <a:pt x="1" y="24"/>
                    </a:cubicBezTo>
                    <a:cubicBezTo>
                      <a:pt x="311" y="179"/>
                      <a:pt x="680" y="274"/>
                      <a:pt x="1025" y="369"/>
                    </a:cubicBezTo>
                    <a:lnTo>
                      <a:pt x="1037" y="369"/>
                    </a:lnTo>
                    <a:cubicBezTo>
                      <a:pt x="1062" y="319"/>
                      <a:pt x="1069" y="293"/>
                      <a:pt x="1067" y="261"/>
                    </a:cubicBezTo>
                    <a:lnTo>
                      <a:pt x="1067" y="261"/>
                    </a:lnTo>
                    <a:cubicBezTo>
                      <a:pt x="1065" y="299"/>
                      <a:pt x="1034" y="312"/>
                      <a:pt x="992" y="312"/>
                    </a:cubicBezTo>
                    <a:cubicBezTo>
                      <a:pt x="905" y="312"/>
                      <a:pt x="768" y="253"/>
                      <a:pt x="739" y="238"/>
                    </a:cubicBezTo>
                    <a:cubicBezTo>
                      <a:pt x="668" y="215"/>
                      <a:pt x="596" y="203"/>
                      <a:pt x="525" y="167"/>
                    </a:cubicBezTo>
                    <a:cubicBezTo>
                      <a:pt x="358" y="107"/>
                      <a:pt x="180" y="36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5"/>
              <p:cNvSpPr/>
              <p:nvPr/>
            </p:nvSpPr>
            <p:spPr>
              <a:xfrm>
                <a:off x="1491250" y="2364400"/>
                <a:ext cx="241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965" h="370" extrusionOk="0">
                    <a:moveTo>
                      <a:pt x="12" y="1"/>
                    </a:moveTo>
                    <a:cubicBezTo>
                      <a:pt x="0" y="1"/>
                      <a:pt x="0" y="13"/>
                      <a:pt x="0" y="25"/>
                    </a:cubicBezTo>
                    <a:cubicBezTo>
                      <a:pt x="274" y="203"/>
                      <a:pt x="619" y="310"/>
                      <a:pt x="941" y="370"/>
                    </a:cubicBezTo>
                    <a:cubicBezTo>
                      <a:pt x="965" y="358"/>
                      <a:pt x="965" y="322"/>
                      <a:pt x="953" y="322"/>
                    </a:cubicBezTo>
                    <a:cubicBezTo>
                      <a:pt x="631" y="239"/>
                      <a:pt x="334" y="108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5"/>
              <p:cNvSpPr/>
              <p:nvPr/>
            </p:nvSpPr>
            <p:spPr>
              <a:xfrm>
                <a:off x="1496975" y="2364950"/>
                <a:ext cx="25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251" extrusionOk="0">
                    <a:moveTo>
                      <a:pt x="34" y="1"/>
                    </a:moveTo>
                    <a:cubicBezTo>
                      <a:pt x="7" y="1"/>
                      <a:pt x="0" y="40"/>
                      <a:pt x="21" y="50"/>
                    </a:cubicBezTo>
                    <a:cubicBezTo>
                      <a:pt x="254" y="186"/>
                      <a:pt x="542" y="251"/>
                      <a:pt x="815" y="251"/>
                    </a:cubicBezTo>
                    <a:cubicBezTo>
                      <a:pt x="877" y="251"/>
                      <a:pt x="938" y="247"/>
                      <a:pt x="998" y="241"/>
                    </a:cubicBezTo>
                    <a:cubicBezTo>
                      <a:pt x="1021" y="241"/>
                      <a:pt x="1010" y="217"/>
                      <a:pt x="998" y="217"/>
                    </a:cubicBezTo>
                    <a:cubicBezTo>
                      <a:pt x="652" y="217"/>
                      <a:pt x="367" y="122"/>
                      <a:pt x="45" y="3"/>
                    </a:cubicBezTo>
                    <a:cubicBezTo>
                      <a:pt x="41" y="1"/>
                      <a:pt x="38" y="1"/>
                      <a:pt x="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5"/>
              <p:cNvSpPr/>
              <p:nvPr/>
            </p:nvSpPr>
            <p:spPr>
              <a:xfrm>
                <a:off x="1491550" y="2358750"/>
                <a:ext cx="264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411" extrusionOk="0">
                    <a:moveTo>
                      <a:pt x="36" y="1"/>
                    </a:moveTo>
                    <a:cubicBezTo>
                      <a:pt x="12" y="1"/>
                      <a:pt x="0" y="13"/>
                      <a:pt x="12" y="36"/>
                    </a:cubicBezTo>
                    <a:cubicBezTo>
                      <a:pt x="334" y="191"/>
                      <a:pt x="703" y="298"/>
                      <a:pt x="1048" y="405"/>
                    </a:cubicBezTo>
                    <a:cubicBezTo>
                      <a:pt x="1051" y="409"/>
                      <a:pt x="1054" y="410"/>
                      <a:pt x="1055" y="410"/>
                    </a:cubicBezTo>
                    <a:cubicBezTo>
                      <a:pt x="1059" y="410"/>
                      <a:pt x="1056" y="402"/>
                      <a:pt x="1048" y="394"/>
                    </a:cubicBezTo>
                    <a:cubicBezTo>
                      <a:pt x="715" y="251"/>
                      <a:pt x="381" y="72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5"/>
              <p:cNvSpPr/>
              <p:nvPr/>
            </p:nvSpPr>
            <p:spPr>
              <a:xfrm>
                <a:off x="1497500" y="2357275"/>
                <a:ext cx="1927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771" h="320" extrusionOk="0">
                    <a:moveTo>
                      <a:pt x="36" y="0"/>
                    </a:moveTo>
                    <a:cubicBezTo>
                      <a:pt x="24" y="0"/>
                      <a:pt x="0" y="12"/>
                      <a:pt x="24" y="36"/>
                    </a:cubicBezTo>
                    <a:cubicBezTo>
                      <a:pt x="238" y="167"/>
                      <a:pt x="512" y="226"/>
                      <a:pt x="750" y="310"/>
                    </a:cubicBezTo>
                    <a:cubicBezTo>
                      <a:pt x="754" y="317"/>
                      <a:pt x="758" y="320"/>
                      <a:pt x="761" y="320"/>
                    </a:cubicBezTo>
                    <a:cubicBezTo>
                      <a:pt x="767" y="320"/>
                      <a:pt x="771" y="306"/>
                      <a:pt x="762" y="298"/>
                    </a:cubicBezTo>
                    <a:cubicBezTo>
                      <a:pt x="524" y="191"/>
                      <a:pt x="286" y="60"/>
                      <a:pt x="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5"/>
              <p:cNvSpPr/>
              <p:nvPr/>
            </p:nvSpPr>
            <p:spPr>
              <a:xfrm>
                <a:off x="1462675" y="2344775"/>
                <a:ext cx="58275" cy="19475"/>
              </a:xfrm>
              <a:custGeom>
                <a:avLst/>
                <a:gdLst/>
                <a:ahLst/>
                <a:cxnLst/>
                <a:rect l="l" t="t" r="r" b="b"/>
                <a:pathLst>
                  <a:path w="2331" h="779" extrusionOk="0">
                    <a:moveTo>
                      <a:pt x="12" y="0"/>
                    </a:moveTo>
                    <a:cubicBezTo>
                      <a:pt x="0" y="0"/>
                      <a:pt x="0" y="12"/>
                      <a:pt x="12" y="12"/>
                    </a:cubicBezTo>
                    <a:cubicBezTo>
                      <a:pt x="488" y="179"/>
                      <a:pt x="1036" y="250"/>
                      <a:pt x="1477" y="500"/>
                    </a:cubicBezTo>
                    <a:cubicBezTo>
                      <a:pt x="1774" y="679"/>
                      <a:pt x="1977" y="774"/>
                      <a:pt x="2322" y="774"/>
                    </a:cubicBezTo>
                    <a:cubicBezTo>
                      <a:pt x="2322" y="777"/>
                      <a:pt x="2323" y="779"/>
                      <a:pt x="2324" y="779"/>
                    </a:cubicBezTo>
                    <a:cubicBezTo>
                      <a:pt x="2327" y="779"/>
                      <a:pt x="2331" y="768"/>
                      <a:pt x="2322" y="750"/>
                    </a:cubicBezTo>
                    <a:cubicBezTo>
                      <a:pt x="1929" y="679"/>
                      <a:pt x="1655" y="476"/>
                      <a:pt x="1298" y="322"/>
                    </a:cubicBezTo>
                    <a:cubicBezTo>
                      <a:pt x="905" y="143"/>
                      <a:pt x="429" y="71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5"/>
              <p:cNvSpPr/>
              <p:nvPr/>
            </p:nvSpPr>
            <p:spPr>
              <a:xfrm>
                <a:off x="1436175" y="2329275"/>
                <a:ext cx="8850" cy="7300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9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0" y="96"/>
                      <a:pt x="227" y="203"/>
                      <a:pt x="346" y="287"/>
                    </a:cubicBezTo>
                    <a:cubicBezTo>
                      <a:pt x="227" y="180"/>
                      <a:pt x="120" y="96"/>
                      <a:pt x="1" y="1"/>
                    </a:cubicBezTo>
                    <a:close/>
                    <a:moveTo>
                      <a:pt x="346" y="287"/>
                    </a:moveTo>
                    <a:cubicBezTo>
                      <a:pt x="346" y="291"/>
                      <a:pt x="347" y="292"/>
                      <a:pt x="349" y="292"/>
                    </a:cubicBezTo>
                    <a:cubicBezTo>
                      <a:pt x="351" y="292"/>
                      <a:pt x="354" y="287"/>
                      <a:pt x="346" y="28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5"/>
              <p:cNvSpPr/>
              <p:nvPr/>
            </p:nvSpPr>
            <p:spPr>
              <a:xfrm>
                <a:off x="1412500" y="2325975"/>
                <a:ext cx="2787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633" extrusionOk="0">
                    <a:moveTo>
                      <a:pt x="3" y="0"/>
                    </a:moveTo>
                    <a:cubicBezTo>
                      <a:pt x="1" y="0"/>
                      <a:pt x="0" y="7"/>
                      <a:pt x="7" y="14"/>
                    </a:cubicBezTo>
                    <a:cubicBezTo>
                      <a:pt x="7" y="4"/>
                      <a:pt x="5" y="0"/>
                      <a:pt x="3" y="0"/>
                    </a:cubicBezTo>
                    <a:close/>
                    <a:moveTo>
                      <a:pt x="7" y="14"/>
                    </a:moveTo>
                    <a:lnTo>
                      <a:pt x="7" y="14"/>
                    </a:lnTo>
                    <a:cubicBezTo>
                      <a:pt x="340" y="276"/>
                      <a:pt x="721" y="490"/>
                      <a:pt x="1102" y="633"/>
                    </a:cubicBezTo>
                    <a:cubicBezTo>
                      <a:pt x="1114" y="633"/>
                      <a:pt x="1114" y="609"/>
                      <a:pt x="1114" y="609"/>
                    </a:cubicBezTo>
                    <a:cubicBezTo>
                      <a:pt x="745" y="407"/>
                      <a:pt x="388" y="216"/>
                      <a:pt x="7" y="1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5"/>
              <p:cNvSpPr/>
              <p:nvPr/>
            </p:nvSpPr>
            <p:spPr>
              <a:xfrm>
                <a:off x="1412875" y="2321425"/>
                <a:ext cx="36425" cy="16225"/>
              </a:xfrm>
              <a:custGeom>
                <a:avLst/>
                <a:gdLst/>
                <a:ahLst/>
                <a:cxnLst/>
                <a:rect l="l" t="t" r="r" b="b"/>
                <a:pathLst>
                  <a:path w="1457" h="649" extrusionOk="0">
                    <a:moveTo>
                      <a:pt x="11" y="0"/>
                    </a:moveTo>
                    <a:cubicBezTo>
                      <a:pt x="5" y="0"/>
                      <a:pt x="0" y="5"/>
                      <a:pt x="16" y="5"/>
                    </a:cubicBezTo>
                    <a:cubicBezTo>
                      <a:pt x="16" y="1"/>
                      <a:pt x="13" y="0"/>
                      <a:pt x="11" y="0"/>
                    </a:cubicBezTo>
                    <a:close/>
                    <a:moveTo>
                      <a:pt x="16" y="5"/>
                    </a:moveTo>
                    <a:lnTo>
                      <a:pt x="16" y="5"/>
                    </a:lnTo>
                    <a:cubicBezTo>
                      <a:pt x="468" y="232"/>
                      <a:pt x="945" y="470"/>
                      <a:pt x="1445" y="648"/>
                    </a:cubicBezTo>
                    <a:cubicBezTo>
                      <a:pt x="1445" y="648"/>
                      <a:pt x="1457" y="648"/>
                      <a:pt x="1445" y="636"/>
                    </a:cubicBezTo>
                    <a:cubicBezTo>
                      <a:pt x="980" y="398"/>
                      <a:pt x="492" y="196"/>
                      <a:pt x="16" y="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5"/>
              <p:cNvSpPr/>
              <p:nvPr/>
            </p:nvSpPr>
            <p:spPr>
              <a:xfrm>
                <a:off x="1421600" y="2319925"/>
                <a:ext cx="28000" cy="147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590" extrusionOk="0">
                    <a:moveTo>
                      <a:pt x="9" y="1"/>
                    </a:moveTo>
                    <a:cubicBezTo>
                      <a:pt x="0" y="1"/>
                      <a:pt x="0" y="9"/>
                      <a:pt x="0" y="18"/>
                    </a:cubicBezTo>
                    <a:cubicBezTo>
                      <a:pt x="357" y="232"/>
                      <a:pt x="738" y="423"/>
                      <a:pt x="1108" y="589"/>
                    </a:cubicBezTo>
                    <a:cubicBezTo>
                      <a:pt x="1119" y="589"/>
                      <a:pt x="1119" y="577"/>
                      <a:pt x="1119" y="577"/>
                    </a:cubicBezTo>
                    <a:cubicBezTo>
                      <a:pt x="762" y="363"/>
                      <a:pt x="393" y="173"/>
                      <a:pt x="24" y="6"/>
                    </a:cubicBezTo>
                    <a:cubicBezTo>
                      <a:pt x="17" y="2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5"/>
              <p:cNvSpPr/>
              <p:nvPr/>
            </p:nvSpPr>
            <p:spPr>
              <a:xfrm>
                <a:off x="1430325" y="2319625"/>
                <a:ext cx="22250" cy="1207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483" extrusionOk="0">
                    <a:moveTo>
                      <a:pt x="15" y="1"/>
                    </a:moveTo>
                    <a:cubicBezTo>
                      <a:pt x="4" y="1"/>
                      <a:pt x="0" y="9"/>
                      <a:pt x="8" y="18"/>
                    </a:cubicBezTo>
                    <a:cubicBezTo>
                      <a:pt x="270" y="196"/>
                      <a:pt x="580" y="411"/>
                      <a:pt x="878" y="482"/>
                    </a:cubicBezTo>
                    <a:cubicBezTo>
                      <a:pt x="890" y="482"/>
                      <a:pt x="890" y="470"/>
                      <a:pt x="890" y="470"/>
                    </a:cubicBezTo>
                    <a:cubicBezTo>
                      <a:pt x="759" y="375"/>
                      <a:pt x="592" y="315"/>
                      <a:pt x="461" y="244"/>
                    </a:cubicBezTo>
                    <a:cubicBezTo>
                      <a:pt x="306" y="173"/>
                      <a:pt x="175" y="77"/>
                      <a:pt x="32" y="6"/>
                    </a:cubicBezTo>
                    <a:cubicBezTo>
                      <a:pt x="25" y="2"/>
                      <a:pt x="19" y="1"/>
                      <a:pt x="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5"/>
              <p:cNvSpPr/>
              <p:nvPr/>
            </p:nvSpPr>
            <p:spPr>
              <a:xfrm>
                <a:off x="1441825" y="2323625"/>
                <a:ext cx="71475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156" extrusionOk="0">
                    <a:moveTo>
                      <a:pt x="13" y="1"/>
                    </a:moveTo>
                    <a:cubicBezTo>
                      <a:pt x="13" y="13"/>
                      <a:pt x="1" y="25"/>
                      <a:pt x="13" y="36"/>
                    </a:cubicBezTo>
                    <a:cubicBezTo>
                      <a:pt x="858" y="548"/>
                      <a:pt x="1846" y="1108"/>
                      <a:pt x="2846" y="1156"/>
                    </a:cubicBezTo>
                    <a:cubicBezTo>
                      <a:pt x="2858" y="1156"/>
                      <a:pt x="2858" y="1144"/>
                      <a:pt x="2846" y="1144"/>
                    </a:cubicBezTo>
                    <a:cubicBezTo>
                      <a:pt x="1834" y="929"/>
                      <a:pt x="965" y="394"/>
                      <a:pt x="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5"/>
              <p:cNvSpPr/>
              <p:nvPr/>
            </p:nvSpPr>
            <p:spPr>
              <a:xfrm>
                <a:off x="1486475" y="2343275"/>
                <a:ext cx="37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29" y="215"/>
                      <a:pt x="977" y="417"/>
                      <a:pt x="1453" y="501"/>
                    </a:cubicBezTo>
                    <a:cubicBezTo>
                      <a:pt x="1489" y="501"/>
                      <a:pt x="1501" y="477"/>
                      <a:pt x="1477" y="453"/>
                    </a:cubicBezTo>
                    <a:cubicBezTo>
                      <a:pt x="1025" y="262"/>
                      <a:pt x="477" y="84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5"/>
              <p:cNvSpPr/>
              <p:nvPr/>
            </p:nvSpPr>
            <p:spPr>
              <a:xfrm>
                <a:off x="1483800" y="2340600"/>
                <a:ext cx="34500" cy="131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527" extrusionOk="0">
                    <a:moveTo>
                      <a:pt x="48" y="0"/>
                    </a:moveTo>
                    <a:cubicBezTo>
                      <a:pt x="36" y="0"/>
                      <a:pt x="1" y="24"/>
                      <a:pt x="36" y="48"/>
                    </a:cubicBezTo>
                    <a:cubicBezTo>
                      <a:pt x="60" y="48"/>
                      <a:pt x="72" y="72"/>
                      <a:pt x="120" y="72"/>
                    </a:cubicBezTo>
                    <a:cubicBezTo>
                      <a:pt x="115" y="62"/>
                      <a:pt x="119" y="58"/>
                      <a:pt x="129" y="58"/>
                    </a:cubicBezTo>
                    <a:cubicBezTo>
                      <a:pt x="169" y="58"/>
                      <a:pt x="298" y="119"/>
                      <a:pt x="298" y="119"/>
                    </a:cubicBezTo>
                    <a:cubicBezTo>
                      <a:pt x="453" y="167"/>
                      <a:pt x="584" y="203"/>
                      <a:pt x="727" y="262"/>
                    </a:cubicBezTo>
                    <a:cubicBezTo>
                      <a:pt x="941" y="346"/>
                      <a:pt x="1132" y="441"/>
                      <a:pt x="1346" y="524"/>
                    </a:cubicBezTo>
                    <a:cubicBezTo>
                      <a:pt x="1349" y="526"/>
                      <a:pt x="1351" y="526"/>
                      <a:pt x="1353" y="526"/>
                    </a:cubicBezTo>
                    <a:cubicBezTo>
                      <a:pt x="1372" y="526"/>
                      <a:pt x="1379" y="487"/>
                      <a:pt x="1358" y="477"/>
                    </a:cubicBezTo>
                    <a:cubicBezTo>
                      <a:pt x="1001" y="238"/>
                      <a:pt x="477" y="6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5"/>
              <p:cNvSpPr/>
              <p:nvPr/>
            </p:nvSpPr>
            <p:spPr>
              <a:xfrm>
                <a:off x="1489150" y="2338800"/>
                <a:ext cx="27375" cy="12000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480" extrusionOk="0">
                    <a:moveTo>
                      <a:pt x="25" y="1"/>
                    </a:moveTo>
                    <a:cubicBezTo>
                      <a:pt x="1" y="1"/>
                      <a:pt x="1" y="25"/>
                      <a:pt x="13" y="25"/>
                    </a:cubicBezTo>
                    <a:cubicBezTo>
                      <a:pt x="382" y="144"/>
                      <a:pt x="692" y="310"/>
                      <a:pt x="1049" y="477"/>
                    </a:cubicBezTo>
                    <a:cubicBezTo>
                      <a:pt x="1054" y="479"/>
                      <a:pt x="1058" y="480"/>
                      <a:pt x="1062" y="480"/>
                    </a:cubicBezTo>
                    <a:cubicBezTo>
                      <a:pt x="1087" y="480"/>
                      <a:pt x="1095" y="450"/>
                      <a:pt x="1084" y="430"/>
                    </a:cubicBezTo>
                    <a:cubicBezTo>
                      <a:pt x="787" y="203"/>
                      <a:pt x="382" y="72"/>
                      <a:pt x="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5"/>
              <p:cNvSpPr/>
              <p:nvPr/>
            </p:nvSpPr>
            <p:spPr>
              <a:xfrm>
                <a:off x="1492150" y="2337925"/>
                <a:ext cx="2887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48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93" y="131"/>
                      <a:pt x="750" y="334"/>
                      <a:pt x="1131" y="488"/>
                    </a:cubicBezTo>
                    <a:cubicBezTo>
                      <a:pt x="1143" y="488"/>
                      <a:pt x="1155" y="476"/>
                      <a:pt x="1143" y="476"/>
                    </a:cubicBezTo>
                    <a:cubicBezTo>
                      <a:pt x="810" y="250"/>
                      <a:pt x="381" y="119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5"/>
              <p:cNvSpPr/>
              <p:nvPr/>
            </p:nvSpPr>
            <p:spPr>
              <a:xfrm>
                <a:off x="1501075" y="2339400"/>
                <a:ext cx="1817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11" extrusionOk="0">
                    <a:moveTo>
                      <a:pt x="12" y="1"/>
                    </a:moveTo>
                    <a:cubicBezTo>
                      <a:pt x="0" y="1"/>
                      <a:pt x="0" y="36"/>
                      <a:pt x="12" y="36"/>
                    </a:cubicBezTo>
                    <a:cubicBezTo>
                      <a:pt x="143" y="48"/>
                      <a:pt x="262" y="84"/>
                      <a:pt x="381" y="132"/>
                    </a:cubicBezTo>
                    <a:cubicBezTo>
                      <a:pt x="488" y="179"/>
                      <a:pt x="596" y="251"/>
                      <a:pt x="691" y="310"/>
                    </a:cubicBezTo>
                    <a:cubicBezTo>
                      <a:pt x="715" y="310"/>
                      <a:pt x="727" y="298"/>
                      <a:pt x="715" y="286"/>
                    </a:cubicBezTo>
                    <a:cubicBezTo>
                      <a:pt x="548" y="108"/>
                      <a:pt x="250" y="36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5"/>
              <p:cNvSpPr/>
              <p:nvPr/>
            </p:nvSpPr>
            <p:spPr>
              <a:xfrm>
                <a:off x="1503625" y="2337525"/>
                <a:ext cx="14425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577" h="267" extrusionOk="0">
                    <a:moveTo>
                      <a:pt x="33" y="1"/>
                    </a:moveTo>
                    <a:cubicBezTo>
                      <a:pt x="10" y="1"/>
                      <a:pt x="1" y="16"/>
                      <a:pt x="29" y="16"/>
                    </a:cubicBezTo>
                    <a:cubicBezTo>
                      <a:pt x="208" y="111"/>
                      <a:pt x="374" y="207"/>
                      <a:pt x="565" y="266"/>
                    </a:cubicBezTo>
                    <a:cubicBezTo>
                      <a:pt x="577" y="266"/>
                      <a:pt x="577" y="254"/>
                      <a:pt x="577" y="254"/>
                    </a:cubicBezTo>
                    <a:cubicBezTo>
                      <a:pt x="410" y="147"/>
                      <a:pt x="220" y="76"/>
                      <a:pt x="53" y="4"/>
                    </a:cubicBezTo>
                    <a:cubicBezTo>
                      <a:pt x="46" y="2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16" name="Google Shape;5116;p5"/>
            <p:cNvGrpSpPr/>
            <p:nvPr/>
          </p:nvGrpSpPr>
          <p:grpSpPr>
            <a:xfrm rot="-9462706">
              <a:off x="8312315" y="-820536"/>
              <a:ext cx="944567" cy="2347269"/>
              <a:chOff x="757300" y="1884600"/>
              <a:chExt cx="457350" cy="1136525"/>
            </a:xfrm>
          </p:grpSpPr>
          <p:sp>
            <p:nvSpPr>
              <p:cNvPr id="5117" name="Google Shape;5117;p5"/>
              <p:cNvSpPr/>
              <p:nvPr/>
            </p:nvSpPr>
            <p:spPr>
              <a:xfrm>
                <a:off x="818550" y="2640050"/>
                <a:ext cx="144675" cy="120850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4834" extrusionOk="0">
                    <a:moveTo>
                      <a:pt x="0" y="0"/>
                    </a:moveTo>
                    <a:cubicBezTo>
                      <a:pt x="0" y="0"/>
                      <a:pt x="1250" y="1786"/>
                      <a:pt x="2036" y="2310"/>
                    </a:cubicBezTo>
                    <a:cubicBezTo>
                      <a:pt x="2834" y="2834"/>
                      <a:pt x="3310" y="3250"/>
                      <a:pt x="4036" y="3786"/>
                    </a:cubicBezTo>
                    <a:cubicBezTo>
                      <a:pt x="4763" y="4322"/>
                      <a:pt x="5787" y="4834"/>
                      <a:pt x="5787" y="4834"/>
                    </a:cubicBezTo>
                    <a:cubicBezTo>
                      <a:pt x="5787" y="4834"/>
                      <a:pt x="4798" y="3381"/>
                      <a:pt x="4560" y="3024"/>
                    </a:cubicBezTo>
                    <a:cubicBezTo>
                      <a:pt x="4322" y="2679"/>
                      <a:pt x="4025" y="1786"/>
                      <a:pt x="2977" y="1345"/>
                    </a:cubicBezTo>
                    <a:cubicBezTo>
                      <a:pt x="1941" y="89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5"/>
              <p:cNvSpPr/>
              <p:nvPr/>
            </p:nvSpPr>
            <p:spPr>
              <a:xfrm>
                <a:off x="971250" y="2023850"/>
                <a:ext cx="241700" cy="99572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39829" extrusionOk="0">
                    <a:moveTo>
                      <a:pt x="5373" y="0"/>
                    </a:moveTo>
                    <a:cubicBezTo>
                      <a:pt x="5003" y="0"/>
                      <a:pt x="3563" y="1442"/>
                      <a:pt x="3120" y="2026"/>
                    </a:cubicBezTo>
                    <a:cubicBezTo>
                      <a:pt x="2679" y="2621"/>
                      <a:pt x="1631" y="3967"/>
                      <a:pt x="1631" y="3967"/>
                    </a:cubicBezTo>
                    <a:lnTo>
                      <a:pt x="1036" y="5253"/>
                    </a:lnTo>
                    <a:lnTo>
                      <a:pt x="1036" y="4562"/>
                    </a:lnTo>
                    <a:cubicBezTo>
                      <a:pt x="1036" y="4562"/>
                      <a:pt x="595" y="6646"/>
                      <a:pt x="595" y="7682"/>
                    </a:cubicBezTo>
                    <a:cubicBezTo>
                      <a:pt x="595" y="8729"/>
                      <a:pt x="0" y="27029"/>
                      <a:pt x="0" y="27029"/>
                    </a:cubicBezTo>
                    <a:lnTo>
                      <a:pt x="0" y="39828"/>
                    </a:lnTo>
                    <a:lnTo>
                      <a:pt x="441" y="39686"/>
                    </a:lnTo>
                    <a:cubicBezTo>
                      <a:pt x="441" y="39686"/>
                      <a:pt x="369" y="34756"/>
                      <a:pt x="369" y="29399"/>
                    </a:cubicBezTo>
                    <a:cubicBezTo>
                      <a:pt x="655" y="29327"/>
                      <a:pt x="1691" y="29053"/>
                      <a:pt x="2084" y="28672"/>
                    </a:cubicBezTo>
                    <a:cubicBezTo>
                      <a:pt x="2524" y="28220"/>
                      <a:pt x="2715" y="27791"/>
                      <a:pt x="3370" y="27327"/>
                    </a:cubicBezTo>
                    <a:cubicBezTo>
                      <a:pt x="4013" y="26886"/>
                      <a:pt x="4560" y="26720"/>
                      <a:pt x="4667" y="26053"/>
                    </a:cubicBezTo>
                    <a:cubicBezTo>
                      <a:pt x="4774" y="25374"/>
                      <a:pt x="5048" y="24934"/>
                      <a:pt x="5048" y="24934"/>
                    </a:cubicBezTo>
                    <a:lnTo>
                      <a:pt x="5048" y="24934"/>
                    </a:lnTo>
                    <a:cubicBezTo>
                      <a:pt x="5048" y="24934"/>
                      <a:pt x="3417" y="25672"/>
                      <a:pt x="2524" y="26565"/>
                    </a:cubicBezTo>
                    <a:cubicBezTo>
                      <a:pt x="1631" y="27458"/>
                      <a:pt x="786" y="28577"/>
                      <a:pt x="786" y="28577"/>
                    </a:cubicBezTo>
                    <a:lnTo>
                      <a:pt x="345" y="29291"/>
                    </a:lnTo>
                    <a:lnTo>
                      <a:pt x="345" y="25231"/>
                    </a:lnTo>
                    <a:cubicBezTo>
                      <a:pt x="607" y="25196"/>
                      <a:pt x="1465" y="25089"/>
                      <a:pt x="2286" y="25077"/>
                    </a:cubicBezTo>
                    <a:cubicBezTo>
                      <a:pt x="3251" y="25077"/>
                      <a:pt x="3251" y="24779"/>
                      <a:pt x="4048" y="23862"/>
                    </a:cubicBezTo>
                    <a:cubicBezTo>
                      <a:pt x="4810" y="22922"/>
                      <a:pt x="5953" y="22112"/>
                      <a:pt x="7346" y="21302"/>
                    </a:cubicBezTo>
                    <a:cubicBezTo>
                      <a:pt x="8751" y="20481"/>
                      <a:pt x="9668" y="17802"/>
                      <a:pt x="9668" y="17802"/>
                    </a:cubicBezTo>
                    <a:lnTo>
                      <a:pt x="9668" y="17802"/>
                    </a:lnTo>
                    <a:cubicBezTo>
                      <a:pt x="9668" y="17802"/>
                      <a:pt x="8180" y="18397"/>
                      <a:pt x="6858" y="19040"/>
                    </a:cubicBezTo>
                    <a:cubicBezTo>
                      <a:pt x="5537" y="19683"/>
                      <a:pt x="4167" y="21374"/>
                      <a:pt x="3429" y="21945"/>
                    </a:cubicBezTo>
                    <a:cubicBezTo>
                      <a:pt x="2703" y="22505"/>
                      <a:pt x="1488" y="23326"/>
                      <a:pt x="1381" y="23791"/>
                    </a:cubicBezTo>
                    <a:cubicBezTo>
                      <a:pt x="1286" y="24172"/>
                      <a:pt x="607" y="24934"/>
                      <a:pt x="369" y="25184"/>
                    </a:cubicBezTo>
                    <a:cubicBezTo>
                      <a:pt x="369" y="24065"/>
                      <a:pt x="381" y="22981"/>
                      <a:pt x="393" y="21969"/>
                    </a:cubicBezTo>
                    <a:lnTo>
                      <a:pt x="881" y="21243"/>
                    </a:lnTo>
                    <a:cubicBezTo>
                      <a:pt x="881" y="21243"/>
                      <a:pt x="3370" y="20659"/>
                      <a:pt x="4798" y="19457"/>
                    </a:cubicBezTo>
                    <a:cubicBezTo>
                      <a:pt x="6239" y="18266"/>
                      <a:pt x="7227" y="17671"/>
                      <a:pt x="7477" y="17147"/>
                    </a:cubicBezTo>
                    <a:cubicBezTo>
                      <a:pt x="7727" y="16623"/>
                      <a:pt x="8013" y="15766"/>
                      <a:pt x="8013" y="15766"/>
                    </a:cubicBezTo>
                    <a:lnTo>
                      <a:pt x="8013" y="15766"/>
                    </a:lnTo>
                    <a:cubicBezTo>
                      <a:pt x="8013" y="15766"/>
                      <a:pt x="3417" y="18171"/>
                      <a:pt x="2524" y="19112"/>
                    </a:cubicBezTo>
                    <a:cubicBezTo>
                      <a:pt x="1822" y="19838"/>
                      <a:pt x="834" y="21017"/>
                      <a:pt x="417" y="21493"/>
                    </a:cubicBezTo>
                    <a:cubicBezTo>
                      <a:pt x="429" y="20778"/>
                      <a:pt x="441" y="20100"/>
                      <a:pt x="453" y="19481"/>
                    </a:cubicBezTo>
                    <a:cubicBezTo>
                      <a:pt x="1131" y="19064"/>
                      <a:pt x="3691" y="17445"/>
                      <a:pt x="4310" y="16849"/>
                    </a:cubicBezTo>
                    <a:cubicBezTo>
                      <a:pt x="5060" y="16171"/>
                      <a:pt x="6680" y="15171"/>
                      <a:pt x="7049" y="14635"/>
                    </a:cubicBezTo>
                    <a:cubicBezTo>
                      <a:pt x="7418" y="14087"/>
                      <a:pt x="7537" y="13575"/>
                      <a:pt x="7537" y="13575"/>
                    </a:cubicBezTo>
                    <a:lnTo>
                      <a:pt x="7537" y="13575"/>
                    </a:lnTo>
                    <a:cubicBezTo>
                      <a:pt x="7537" y="13575"/>
                      <a:pt x="5441" y="14885"/>
                      <a:pt x="4715" y="15456"/>
                    </a:cubicBezTo>
                    <a:cubicBezTo>
                      <a:pt x="4001" y="16016"/>
                      <a:pt x="2834" y="16599"/>
                      <a:pt x="2227" y="16980"/>
                    </a:cubicBezTo>
                    <a:cubicBezTo>
                      <a:pt x="1619" y="17361"/>
                      <a:pt x="1155" y="18147"/>
                      <a:pt x="929" y="18504"/>
                    </a:cubicBezTo>
                    <a:cubicBezTo>
                      <a:pt x="798" y="18707"/>
                      <a:pt x="595" y="19064"/>
                      <a:pt x="441" y="19326"/>
                    </a:cubicBezTo>
                    <a:cubicBezTo>
                      <a:pt x="476" y="18588"/>
                      <a:pt x="500" y="17957"/>
                      <a:pt x="536" y="17433"/>
                    </a:cubicBezTo>
                    <a:cubicBezTo>
                      <a:pt x="834" y="17195"/>
                      <a:pt x="1727" y="16540"/>
                      <a:pt x="2679" y="16314"/>
                    </a:cubicBezTo>
                    <a:cubicBezTo>
                      <a:pt x="3870" y="16016"/>
                      <a:pt x="4608" y="13932"/>
                      <a:pt x="5060" y="13790"/>
                    </a:cubicBezTo>
                    <a:cubicBezTo>
                      <a:pt x="5501" y="13635"/>
                      <a:pt x="6644" y="12635"/>
                      <a:pt x="6644" y="12635"/>
                    </a:cubicBezTo>
                    <a:lnTo>
                      <a:pt x="6644" y="12635"/>
                    </a:lnTo>
                    <a:cubicBezTo>
                      <a:pt x="6644" y="12635"/>
                      <a:pt x="4679" y="13194"/>
                      <a:pt x="4060" y="13861"/>
                    </a:cubicBezTo>
                    <a:cubicBezTo>
                      <a:pt x="3417" y="14528"/>
                      <a:pt x="2429" y="15075"/>
                      <a:pt x="1965" y="15409"/>
                    </a:cubicBezTo>
                    <a:cubicBezTo>
                      <a:pt x="1584" y="15659"/>
                      <a:pt x="845" y="16838"/>
                      <a:pt x="560" y="17314"/>
                    </a:cubicBezTo>
                    <a:cubicBezTo>
                      <a:pt x="572" y="17099"/>
                      <a:pt x="584" y="16921"/>
                      <a:pt x="607" y="16766"/>
                    </a:cubicBezTo>
                    <a:cubicBezTo>
                      <a:pt x="655" y="16314"/>
                      <a:pt x="691" y="15825"/>
                      <a:pt x="726" y="15302"/>
                    </a:cubicBezTo>
                    <a:cubicBezTo>
                      <a:pt x="743" y="15302"/>
                      <a:pt x="762" y="15303"/>
                      <a:pt x="781" y="15303"/>
                    </a:cubicBezTo>
                    <a:cubicBezTo>
                      <a:pt x="1160" y="15303"/>
                      <a:pt x="2019" y="15170"/>
                      <a:pt x="3060" y="14004"/>
                    </a:cubicBezTo>
                    <a:cubicBezTo>
                      <a:pt x="4465" y="12444"/>
                      <a:pt x="6394" y="10218"/>
                      <a:pt x="6846" y="9920"/>
                    </a:cubicBezTo>
                    <a:cubicBezTo>
                      <a:pt x="7287" y="9622"/>
                      <a:pt x="7739" y="9170"/>
                      <a:pt x="7739" y="9170"/>
                    </a:cubicBezTo>
                    <a:lnTo>
                      <a:pt x="7739" y="9170"/>
                    </a:lnTo>
                    <a:cubicBezTo>
                      <a:pt x="7739" y="9170"/>
                      <a:pt x="6251" y="9456"/>
                      <a:pt x="4977" y="10432"/>
                    </a:cubicBezTo>
                    <a:cubicBezTo>
                      <a:pt x="3715" y="11408"/>
                      <a:pt x="2453" y="12658"/>
                      <a:pt x="2203" y="13147"/>
                    </a:cubicBezTo>
                    <a:cubicBezTo>
                      <a:pt x="1929" y="13635"/>
                      <a:pt x="1191" y="14635"/>
                      <a:pt x="965" y="14813"/>
                    </a:cubicBezTo>
                    <a:cubicBezTo>
                      <a:pt x="893" y="14873"/>
                      <a:pt x="834" y="14897"/>
                      <a:pt x="774" y="14933"/>
                    </a:cubicBezTo>
                    <a:cubicBezTo>
                      <a:pt x="810" y="14171"/>
                      <a:pt x="857" y="13349"/>
                      <a:pt x="893" y="12516"/>
                    </a:cubicBezTo>
                    <a:cubicBezTo>
                      <a:pt x="1512" y="12266"/>
                      <a:pt x="3012" y="11599"/>
                      <a:pt x="4179" y="10230"/>
                    </a:cubicBezTo>
                    <a:cubicBezTo>
                      <a:pt x="5667" y="8444"/>
                      <a:pt x="7001" y="6658"/>
                      <a:pt x="7001" y="6658"/>
                    </a:cubicBezTo>
                    <a:lnTo>
                      <a:pt x="7001" y="6658"/>
                    </a:lnTo>
                    <a:cubicBezTo>
                      <a:pt x="7001" y="6658"/>
                      <a:pt x="4774" y="7848"/>
                      <a:pt x="3429" y="9039"/>
                    </a:cubicBezTo>
                    <a:cubicBezTo>
                      <a:pt x="2465" y="9896"/>
                      <a:pt x="1429" y="11384"/>
                      <a:pt x="905" y="12158"/>
                    </a:cubicBezTo>
                    <a:cubicBezTo>
                      <a:pt x="965" y="10587"/>
                      <a:pt x="988" y="8979"/>
                      <a:pt x="1024" y="7670"/>
                    </a:cubicBezTo>
                    <a:lnTo>
                      <a:pt x="1048" y="7848"/>
                    </a:lnTo>
                    <a:cubicBezTo>
                      <a:pt x="1048" y="7848"/>
                      <a:pt x="2167" y="7122"/>
                      <a:pt x="3167" y="5634"/>
                    </a:cubicBezTo>
                    <a:cubicBezTo>
                      <a:pt x="4167" y="4110"/>
                      <a:pt x="6394" y="1883"/>
                      <a:pt x="6394" y="1883"/>
                    </a:cubicBezTo>
                    <a:lnTo>
                      <a:pt x="6394" y="1883"/>
                    </a:lnTo>
                    <a:cubicBezTo>
                      <a:pt x="6394" y="1883"/>
                      <a:pt x="4620" y="2741"/>
                      <a:pt x="3953" y="3503"/>
                    </a:cubicBezTo>
                    <a:cubicBezTo>
                      <a:pt x="3274" y="4265"/>
                      <a:pt x="2477" y="5598"/>
                      <a:pt x="2060" y="6193"/>
                    </a:cubicBezTo>
                    <a:cubicBezTo>
                      <a:pt x="1691" y="6729"/>
                      <a:pt x="1131" y="7384"/>
                      <a:pt x="1024" y="7503"/>
                    </a:cubicBezTo>
                    <a:cubicBezTo>
                      <a:pt x="1036" y="6598"/>
                      <a:pt x="1036" y="5836"/>
                      <a:pt x="1048" y="5312"/>
                    </a:cubicBezTo>
                    <a:lnTo>
                      <a:pt x="1203" y="5455"/>
                    </a:lnTo>
                    <a:cubicBezTo>
                      <a:pt x="1203" y="5455"/>
                      <a:pt x="2655" y="4526"/>
                      <a:pt x="2977" y="3800"/>
                    </a:cubicBezTo>
                    <a:cubicBezTo>
                      <a:pt x="3286" y="3062"/>
                      <a:pt x="3893" y="1609"/>
                      <a:pt x="4263" y="1371"/>
                    </a:cubicBezTo>
                    <a:cubicBezTo>
                      <a:pt x="4620" y="1133"/>
                      <a:pt x="5727" y="50"/>
                      <a:pt x="5394" y="2"/>
                    </a:cubicBezTo>
                    <a:cubicBezTo>
                      <a:pt x="5387" y="1"/>
                      <a:pt x="5380" y="0"/>
                      <a:pt x="53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5"/>
              <p:cNvSpPr/>
              <p:nvPr/>
            </p:nvSpPr>
            <p:spPr>
              <a:xfrm>
                <a:off x="759000" y="2543600"/>
                <a:ext cx="209300" cy="164025"/>
              </a:xfrm>
              <a:custGeom>
                <a:avLst/>
                <a:gdLst/>
                <a:ahLst/>
                <a:cxnLst/>
                <a:rect l="l" t="t" r="r" b="b"/>
                <a:pathLst>
                  <a:path w="8372" h="6561" extrusionOk="0">
                    <a:moveTo>
                      <a:pt x="1" y="0"/>
                    </a:moveTo>
                    <a:cubicBezTo>
                      <a:pt x="1" y="0"/>
                      <a:pt x="584" y="1310"/>
                      <a:pt x="2001" y="2370"/>
                    </a:cubicBezTo>
                    <a:cubicBezTo>
                      <a:pt x="3430" y="3429"/>
                      <a:pt x="4990" y="4441"/>
                      <a:pt x="5906" y="4822"/>
                    </a:cubicBezTo>
                    <a:cubicBezTo>
                      <a:pt x="6835" y="5215"/>
                      <a:pt x="7454" y="5942"/>
                      <a:pt x="7740" y="6013"/>
                    </a:cubicBezTo>
                    <a:cubicBezTo>
                      <a:pt x="8026" y="6084"/>
                      <a:pt x="8371" y="6561"/>
                      <a:pt x="8371" y="6561"/>
                    </a:cubicBezTo>
                    <a:lnTo>
                      <a:pt x="8335" y="6120"/>
                    </a:lnTo>
                    <a:cubicBezTo>
                      <a:pt x="8347" y="6108"/>
                      <a:pt x="6657" y="5001"/>
                      <a:pt x="6228" y="4215"/>
                    </a:cubicBezTo>
                    <a:cubicBezTo>
                      <a:pt x="5811" y="3417"/>
                      <a:pt x="3251" y="1489"/>
                      <a:pt x="2073" y="893"/>
                    </a:cubicBezTo>
                    <a:cubicBezTo>
                      <a:pt x="894" y="29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5"/>
              <p:cNvSpPr/>
              <p:nvPr/>
            </p:nvSpPr>
            <p:spPr>
              <a:xfrm>
                <a:off x="811100" y="2468875"/>
                <a:ext cx="15630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7574" extrusionOk="0">
                    <a:moveTo>
                      <a:pt x="1" y="1"/>
                    </a:moveTo>
                    <a:cubicBezTo>
                      <a:pt x="1" y="1"/>
                      <a:pt x="286" y="1323"/>
                      <a:pt x="1179" y="2442"/>
                    </a:cubicBezTo>
                    <a:cubicBezTo>
                      <a:pt x="2084" y="3573"/>
                      <a:pt x="2251" y="4180"/>
                      <a:pt x="3132" y="4918"/>
                    </a:cubicBezTo>
                    <a:cubicBezTo>
                      <a:pt x="4025" y="5644"/>
                      <a:pt x="6251" y="7573"/>
                      <a:pt x="6251" y="7573"/>
                    </a:cubicBezTo>
                    <a:lnTo>
                      <a:pt x="6228" y="7383"/>
                    </a:lnTo>
                    <a:cubicBezTo>
                      <a:pt x="6228" y="7383"/>
                      <a:pt x="5406" y="6049"/>
                      <a:pt x="5227" y="5240"/>
                    </a:cubicBezTo>
                    <a:cubicBezTo>
                      <a:pt x="5061" y="4466"/>
                      <a:pt x="2977" y="2977"/>
                      <a:pt x="2977" y="2977"/>
                    </a:cubicBezTo>
                    <a:cubicBezTo>
                      <a:pt x="2977" y="2977"/>
                      <a:pt x="2310" y="1537"/>
                      <a:pt x="1441" y="930"/>
                    </a:cubicBezTo>
                    <a:cubicBezTo>
                      <a:pt x="596" y="29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5"/>
              <p:cNvSpPr/>
              <p:nvPr/>
            </p:nvSpPr>
            <p:spPr>
              <a:xfrm>
                <a:off x="804850" y="2407575"/>
                <a:ext cx="166425" cy="172950"/>
              </a:xfrm>
              <a:custGeom>
                <a:avLst/>
                <a:gdLst/>
                <a:ahLst/>
                <a:cxnLst/>
                <a:rect l="l" t="t" r="r" b="b"/>
                <a:pathLst>
                  <a:path w="6657" h="6918" extrusionOk="0">
                    <a:moveTo>
                      <a:pt x="1" y="0"/>
                    </a:moveTo>
                    <a:cubicBezTo>
                      <a:pt x="1" y="0"/>
                      <a:pt x="1739" y="2608"/>
                      <a:pt x="2632" y="3798"/>
                    </a:cubicBezTo>
                    <a:cubicBezTo>
                      <a:pt x="3525" y="4989"/>
                      <a:pt x="4632" y="5227"/>
                      <a:pt x="5263" y="5703"/>
                    </a:cubicBezTo>
                    <a:cubicBezTo>
                      <a:pt x="5906" y="6180"/>
                      <a:pt x="6656" y="6918"/>
                      <a:pt x="6656" y="6918"/>
                    </a:cubicBezTo>
                    <a:lnTo>
                      <a:pt x="6656" y="6620"/>
                    </a:lnTo>
                    <a:cubicBezTo>
                      <a:pt x="6656" y="6620"/>
                      <a:pt x="6156" y="5013"/>
                      <a:pt x="5358" y="4406"/>
                    </a:cubicBezTo>
                    <a:cubicBezTo>
                      <a:pt x="4573" y="379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5"/>
              <p:cNvSpPr/>
              <p:nvPr/>
            </p:nvSpPr>
            <p:spPr>
              <a:xfrm>
                <a:off x="814975" y="2357275"/>
                <a:ext cx="156875" cy="150625"/>
              </a:xfrm>
              <a:custGeom>
                <a:avLst/>
                <a:gdLst/>
                <a:ahLst/>
                <a:cxnLst/>
                <a:rect l="l" t="t" r="r" b="b"/>
                <a:pathLst>
                  <a:path w="6275" h="6025" extrusionOk="0">
                    <a:moveTo>
                      <a:pt x="0" y="0"/>
                    </a:moveTo>
                    <a:cubicBezTo>
                      <a:pt x="0" y="0"/>
                      <a:pt x="560" y="1881"/>
                      <a:pt x="2286" y="3322"/>
                    </a:cubicBezTo>
                    <a:cubicBezTo>
                      <a:pt x="4013" y="4763"/>
                      <a:pt x="4727" y="4834"/>
                      <a:pt x="5191" y="5179"/>
                    </a:cubicBezTo>
                    <a:cubicBezTo>
                      <a:pt x="5656" y="5525"/>
                      <a:pt x="6275" y="6025"/>
                      <a:pt x="6275" y="6025"/>
                    </a:cubicBezTo>
                    <a:lnTo>
                      <a:pt x="6251" y="5513"/>
                    </a:lnTo>
                    <a:cubicBezTo>
                      <a:pt x="6251" y="5513"/>
                      <a:pt x="5727" y="3703"/>
                      <a:pt x="5096" y="3262"/>
                    </a:cubicBezTo>
                    <a:cubicBezTo>
                      <a:pt x="4465" y="2834"/>
                      <a:pt x="2798" y="2488"/>
                      <a:pt x="2060" y="1834"/>
                    </a:cubicBezTo>
                    <a:cubicBezTo>
                      <a:pt x="1334" y="119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5"/>
              <p:cNvSpPr/>
              <p:nvPr/>
            </p:nvSpPr>
            <p:spPr>
              <a:xfrm>
                <a:off x="807525" y="2260525"/>
                <a:ext cx="171175" cy="18992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759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203" y="1525"/>
                      <a:pt x="1358" y="2846"/>
                    </a:cubicBezTo>
                    <a:cubicBezTo>
                      <a:pt x="2525" y="4168"/>
                      <a:pt x="4442" y="5716"/>
                      <a:pt x="4966" y="5989"/>
                    </a:cubicBezTo>
                    <a:cubicBezTo>
                      <a:pt x="5501" y="6251"/>
                      <a:pt x="6847" y="7597"/>
                      <a:pt x="6847" y="7597"/>
                    </a:cubicBezTo>
                    <a:lnTo>
                      <a:pt x="6692" y="7299"/>
                    </a:lnTo>
                    <a:cubicBezTo>
                      <a:pt x="6692" y="7299"/>
                      <a:pt x="5978" y="5882"/>
                      <a:pt x="5668" y="5108"/>
                    </a:cubicBezTo>
                    <a:cubicBezTo>
                      <a:pt x="5358" y="4334"/>
                      <a:pt x="2334" y="1715"/>
                      <a:pt x="2334" y="171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5"/>
              <p:cNvSpPr/>
              <p:nvPr/>
            </p:nvSpPr>
            <p:spPr>
              <a:xfrm>
                <a:off x="848300" y="2227200"/>
                <a:ext cx="130400" cy="156275"/>
              </a:xfrm>
              <a:custGeom>
                <a:avLst/>
                <a:gdLst/>
                <a:ahLst/>
                <a:cxnLst/>
                <a:rect l="l" t="t" r="r" b="b"/>
                <a:pathLst>
                  <a:path w="5216" h="62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834" y="2453"/>
                      <a:pt x="2061" y="3536"/>
                    </a:cubicBezTo>
                    <a:cubicBezTo>
                      <a:pt x="3275" y="4620"/>
                      <a:pt x="5216" y="6251"/>
                      <a:pt x="5216" y="6251"/>
                    </a:cubicBezTo>
                    <a:lnTo>
                      <a:pt x="5132" y="6072"/>
                    </a:lnTo>
                    <a:cubicBezTo>
                      <a:pt x="5216" y="5953"/>
                      <a:pt x="4061" y="4251"/>
                      <a:pt x="3085" y="3096"/>
                    </a:cubicBezTo>
                    <a:cubicBezTo>
                      <a:pt x="2084" y="192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5"/>
              <p:cNvSpPr/>
              <p:nvPr/>
            </p:nvSpPr>
            <p:spPr>
              <a:xfrm>
                <a:off x="837300" y="2156350"/>
                <a:ext cx="144975" cy="175050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7002" extrusionOk="0">
                    <a:moveTo>
                      <a:pt x="0" y="0"/>
                    </a:moveTo>
                    <a:cubicBezTo>
                      <a:pt x="0" y="0"/>
                      <a:pt x="488" y="1798"/>
                      <a:pt x="2036" y="3072"/>
                    </a:cubicBezTo>
                    <a:cubicBezTo>
                      <a:pt x="3572" y="4322"/>
                      <a:pt x="5799" y="7001"/>
                      <a:pt x="5799" y="7001"/>
                    </a:cubicBezTo>
                    <a:lnTo>
                      <a:pt x="5739" y="6025"/>
                    </a:lnTo>
                    <a:cubicBezTo>
                      <a:pt x="5739" y="6025"/>
                      <a:pt x="3989" y="2977"/>
                      <a:pt x="2882" y="2310"/>
                    </a:cubicBezTo>
                    <a:cubicBezTo>
                      <a:pt x="1786" y="164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5"/>
              <p:cNvSpPr/>
              <p:nvPr/>
            </p:nvSpPr>
            <p:spPr>
              <a:xfrm>
                <a:off x="997125" y="2125400"/>
                <a:ext cx="135175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5561" extrusionOk="0">
                    <a:moveTo>
                      <a:pt x="5406" y="0"/>
                    </a:moveTo>
                    <a:cubicBezTo>
                      <a:pt x="5406" y="0"/>
                      <a:pt x="3632" y="393"/>
                      <a:pt x="3085" y="1334"/>
                    </a:cubicBezTo>
                    <a:cubicBezTo>
                      <a:pt x="2537" y="2286"/>
                      <a:pt x="2180" y="3060"/>
                      <a:pt x="1382" y="3858"/>
                    </a:cubicBezTo>
                    <a:cubicBezTo>
                      <a:pt x="596" y="4667"/>
                      <a:pt x="1" y="4965"/>
                      <a:pt x="1" y="4965"/>
                    </a:cubicBezTo>
                    <a:lnTo>
                      <a:pt x="1" y="5560"/>
                    </a:lnTo>
                    <a:cubicBezTo>
                      <a:pt x="1" y="5560"/>
                      <a:pt x="1787" y="5108"/>
                      <a:pt x="2537" y="3917"/>
                    </a:cubicBezTo>
                    <a:cubicBezTo>
                      <a:pt x="3275" y="2727"/>
                      <a:pt x="5406" y="0"/>
                      <a:pt x="54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5"/>
              <p:cNvSpPr/>
              <p:nvPr/>
            </p:nvSpPr>
            <p:spPr>
              <a:xfrm>
                <a:off x="863200" y="2126575"/>
                <a:ext cx="120275" cy="137850"/>
              </a:xfrm>
              <a:custGeom>
                <a:avLst/>
                <a:gdLst/>
                <a:ahLst/>
                <a:cxnLst/>
                <a:rect l="l" t="t" r="r" b="b"/>
                <a:pathLst>
                  <a:path w="4811" h="5514" extrusionOk="0">
                    <a:moveTo>
                      <a:pt x="0" y="1"/>
                    </a:moveTo>
                    <a:cubicBezTo>
                      <a:pt x="0" y="1"/>
                      <a:pt x="893" y="1441"/>
                      <a:pt x="2012" y="2370"/>
                    </a:cubicBezTo>
                    <a:cubicBezTo>
                      <a:pt x="3131" y="3275"/>
                      <a:pt x="3727" y="4323"/>
                      <a:pt x="4024" y="4620"/>
                    </a:cubicBezTo>
                    <a:cubicBezTo>
                      <a:pt x="4322" y="4918"/>
                      <a:pt x="4763" y="5513"/>
                      <a:pt x="4763" y="5513"/>
                    </a:cubicBezTo>
                    <a:lnTo>
                      <a:pt x="4810" y="4799"/>
                    </a:lnTo>
                    <a:cubicBezTo>
                      <a:pt x="4810" y="4799"/>
                      <a:pt x="3691" y="1918"/>
                      <a:pt x="2739" y="1418"/>
                    </a:cubicBezTo>
                    <a:cubicBezTo>
                      <a:pt x="1786" y="894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5"/>
              <p:cNvSpPr/>
              <p:nvPr/>
            </p:nvSpPr>
            <p:spPr>
              <a:xfrm>
                <a:off x="886700" y="2077775"/>
                <a:ext cx="96775" cy="1161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644" extrusionOk="0">
                    <a:moveTo>
                      <a:pt x="1" y="0"/>
                    </a:moveTo>
                    <a:cubicBezTo>
                      <a:pt x="1" y="0"/>
                      <a:pt x="846" y="1357"/>
                      <a:pt x="1441" y="2250"/>
                    </a:cubicBezTo>
                    <a:cubicBezTo>
                      <a:pt x="2037" y="3143"/>
                      <a:pt x="3870" y="4644"/>
                      <a:pt x="3870" y="4644"/>
                    </a:cubicBezTo>
                    <a:cubicBezTo>
                      <a:pt x="3870" y="4644"/>
                      <a:pt x="3382" y="2548"/>
                      <a:pt x="2632" y="1810"/>
                    </a:cubicBezTo>
                    <a:cubicBezTo>
                      <a:pt x="1894" y="106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5"/>
              <p:cNvSpPr/>
              <p:nvPr/>
            </p:nvSpPr>
            <p:spPr>
              <a:xfrm>
                <a:off x="889675" y="2000375"/>
                <a:ext cx="103025" cy="1441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5764" extrusionOk="0">
                    <a:moveTo>
                      <a:pt x="6" y="0"/>
                    </a:moveTo>
                    <a:cubicBezTo>
                      <a:pt x="3" y="0"/>
                      <a:pt x="1" y="1"/>
                      <a:pt x="1" y="1"/>
                    </a:cubicBezTo>
                    <a:cubicBezTo>
                      <a:pt x="1" y="1"/>
                      <a:pt x="953" y="2298"/>
                      <a:pt x="1882" y="3215"/>
                    </a:cubicBezTo>
                    <a:cubicBezTo>
                      <a:pt x="2811" y="4156"/>
                      <a:pt x="4097" y="5763"/>
                      <a:pt x="4097" y="5763"/>
                    </a:cubicBezTo>
                    <a:lnTo>
                      <a:pt x="4120" y="5465"/>
                    </a:lnTo>
                    <a:cubicBezTo>
                      <a:pt x="4120" y="5465"/>
                      <a:pt x="2906" y="3906"/>
                      <a:pt x="2704" y="3358"/>
                    </a:cubicBezTo>
                    <a:cubicBezTo>
                      <a:pt x="2513" y="2822"/>
                      <a:pt x="1132" y="1108"/>
                      <a:pt x="715" y="536"/>
                    </a:cubicBezTo>
                    <a:cubicBezTo>
                      <a:pt x="331" y="21"/>
                      <a:pt x="48" y="0"/>
                      <a:pt x="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5"/>
              <p:cNvSpPr/>
              <p:nvPr/>
            </p:nvSpPr>
            <p:spPr>
              <a:xfrm>
                <a:off x="1001000" y="1946500"/>
                <a:ext cx="55600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2224" h="6014" extrusionOk="0">
                    <a:moveTo>
                      <a:pt x="2126" y="1"/>
                    </a:moveTo>
                    <a:cubicBezTo>
                      <a:pt x="2124" y="1"/>
                      <a:pt x="2122" y="5"/>
                      <a:pt x="2120" y="12"/>
                    </a:cubicBezTo>
                    <a:cubicBezTo>
                      <a:pt x="2084" y="215"/>
                      <a:pt x="1322" y="1405"/>
                      <a:pt x="953" y="2370"/>
                    </a:cubicBezTo>
                    <a:cubicBezTo>
                      <a:pt x="572" y="3334"/>
                      <a:pt x="1" y="5227"/>
                      <a:pt x="1" y="5227"/>
                    </a:cubicBezTo>
                    <a:lnTo>
                      <a:pt x="1" y="6013"/>
                    </a:lnTo>
                    <a:cubicBezTo>
                      <a:pt x="1" y="6013"/>
                      <a:pt x="2037" y="4168"/>
                      <a:pt x="2120" y="3227"/>
                    </a:cubicBezTo>
                    <a:cubicBezTo>
                      <a:pt x="2223" y="2334"/>
                      <a:pt x="2172" y="1"/>
                      <a:pt x="21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5"/>
              <p:cNvSpPr/>
              <p:nvPr/>
            </p:nvSpPr>
            <p:spPr>
              <a:xfrm>
                <a:off x="934625" y="1895600"/>
                <a:ext cx="58975" cy="205100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8204" extrusionOk="0">
                    <a:moveTo>
                      <a:pt x="286" y="1"/>
                    </a:moveTo>
                    <a:cubicBezTo>
                      <a:pt x="286" y="1"/>
                      <a:pt x="1" y="1572"/>
                      <a:pt x="286" y="2941"/>
                    </a:cubicBezTo>
                    <a:cubicBezTo>
                      <a:pt x="572" y="4311"/>
                      <a:pt x="1167" y="6513"/>
                      <a:pt x="1465" y="7073"/>
                    </a:cubicBezTo>
                    <a:cubicBezTo>
                      <a:pt x="1763" y="7609"/>
                      <a:pt x="2358" y="8204"/>
                      <a:pt x="2358" y="8204"/>
                    </a:cubicBezTo>
                    <a:cubicBezTo>
                      <a:pt x="2358" y="8204"/>
                      <a:pt x="1858" y="5465"/>
                      <a:pt x="1727" y="4751"/>
                    </a:cubicBezTo>
                    <a:cubicBezTo>
                      <a:pt x="1608" y="4037"/>
                      <a:pt x="870" y="2548"/>
                      <a:pt x="572" y="1656"/>
                    </a:cubicBezTo>
                    <a:cubicBezTo>
                      <a:pt x="275" y="763"/>
                      <a:pt x="286" y="1"/>
                      <a:pt x="28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5"/>
              <p:cNvSpPr/>
              <p:nvPr/>
            </p:nvSpPr>
            <p:spPr>
              <a:xfrm>
                <a:off x="962600" y="2089375"/>
                <a:ext cx="35450" cy="930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37224" extrusionOk="0">
                    <a:moveTo>
                      <a:pt x="1330" y="0"/>
                    </a:moveTo>
                    <a:cubicBezTo>
                      <a:pt x="1293" y="0"/>
                      <a:pt x="1257" y="24"/>
                      <a:pt x="1251" y="72"/>
                    </a:cubicBezTo>
                    <a:cubicBezTo>
                      <a:pt x="846" y="3096"/>
                      <a:pt x="787" y="6192"/>
                      <a:pt x="644" y="9228"/>
                    </a:cubicBezTo>
                    <a:cubicBezTo>
                      <a:pt x="477" y="12335"/>
                      <a:pt x="358" y="15455"/>
                      <a:pt x="263" y="18562"/>
                    </a:cubicBezTo>
                    <a:cubicBezTo>
                      <a:pt x="84" y="24718"/>
                      <a:pt x="1" y="30897"/>
                      <a:pt x="120" y="37076"/>
                    </a:cubicBezTo>
                    <a:cubicBezTo>
                      <a:pt x="120" y="37173"/>
                      <a:pt x="200" y="37224"/>
                      <a:pt x="278" y="37224"/>
                    </a:cubicBezTo>
                    <a:cubicBezTo>
                      <a:pt x="354" y="37224"/>
                      <a:pt x="429" y="37176"/>
                      <a:pt x="429" y="37076"/>
                    </a:cubicBezTo>
                    <a:cubicBezTo>
                      <a:pt x="370" y="30897"/>
                      <a:pt x="358" y="24742"/>
                      <a:pt x="537" y="18562"/>
                    </a:cubicBezTo>
                    <a:cubicBezTo>
                      <a:pt x="620" y="15514"/>
                      <a:pt x="739" y="12442"/>
                      <a:pt x="894" y="9395"/>
                    </a:cubicBezTo>
                    <a:cubicBezTo>
                      <a:pt x="1037" y="6299"/>
                      <a:pt x="1382" y="3168"/>
                      <a:pt x="1418" y="72"/>
                    </a:cubicBezTo>
                    <a:cubicBezTo>
                      <a:pt x="1406" y="24"/>
                      <a:pt x="1367" y="0"/>
                      <a:pt x="13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5"/>
              <p:cNvSpPr/>
              <p:nvPr/>
            </p:nvSpPr>
            <p:spPr>
              <a:xfrm>
                <a:off x="993575" y="2084500"/>
                <a:ext cx="6550" cy="3532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13" extrusionOk="0">
                    <a:moveTo>
                      <a:pt x="226" y="0"/>
                    </a:moveTo>
                    <a:cubicBezTo>
                      <a:pt x="211" y="0"/>
                      <a:pt x="196" y="6"/>
                      <a:pt x="191" y="17"/>
                    </a:cubicBezTo>
                    <a:cubicBezTo>
                      <a:pt x="72" y="434"/>
                      <a:pt x="0" y="957"/>
                      <a:pt x="72" y="1386"/>
                    </a:cubicBezTo>
                    <a:cubicBezTo>
                      <a:pt x="72" y="1404"/>
                      <a:pt x="83" y="1413"/>
                      <a:pt x="97" y="1413"/>
                    </a:cubicBezTo>
                    <a:cubicBezTo>
                      <a:pt x="110" y="1413"/>
                      <a:pt x="125" y="1404"/>
                      <a:pt x="131" y="1386"/>
                    </a:cubicBezTo>
                    <a:cubicBezTo>
                      <a:pt x="202" y="957"/>
                      <a:pt x="214" y="481"/>
                      <a:pt x="262" y="29"/>
                    </a:cubicBezTo>
                    <a:cubicBezTo>
                      <a:pt x="262" y="9"/>
                      <a:pt x="244" y="0"/>
                      <a:pt x="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5"/>
              <p:cNvSpPr/>
              <p:nvPr/>
            </p:nvSpPr>
            <p:spPr>
              <a:xfrm>
                <a:off x="967675" y="3015675"/>
                <a:ext cx="122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218" extrusionOk="0">
                    <a:moveTo>
                      <a:pt x="393" y="1"/>
                    </a:moveTo>
                    <a:cubicBezTo>
                      <a:pt x="297" y="43"/>
                      <a:pt x="211" y="86"/>
                      <a:pt x="117" y="86"/>
                    </a:cubicBezTo>
                    <a:cubicBezTo>
                      <a:pt x="106" y="86"/>
                      <a:pt x="95" y="85"/>
                      <a:pt x="84" y="84"/>
                    </a:cubicBezTo>
                    <a:cubicBezTo>
                      <a:pt x="0" y="96"/>
                      <a:pt x="0" y="215"/>
                      <a:pt x="84" y="215"/>
                    </a:cubicBezTo>
                    <a:cubicBezTo>
                      <a:pt x="104" y="217"/>
                      <a:pt x="124" y="218"/>
                      <a:pt x="145" y="218"/>
                    </a:cubicBezTo>
                    <a:cubicBezTo>
                      <a:pt x="258" y="218"/>
                      <a:pt x="374" y="188"/>
                      <a:pt x="465" y="108"/>
                    </a:cubicBezTo>
                    <a:cubicBezTo>
                      <a:pt x="488" y="96"/>
                      <a:pt x="476" y="72"/>
                      <a:pt x="476" y="36"/>
                    </a:cubicBezTo>
                    <a:cubicBezTo>
                      <a:pt x="476" y="36"/>
                      <a:pt x="476" y="24"/>
                      <a:pt x="465" y="24"/>
                    </a:cubicBezTo>
                    <a:cubicBezTo>
                      <a:pt x="453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5"/>
              <p:cNvSpPr/>
              <p:nvPr/>
            </p:nvSpPr>
            <p:spPr>
              <a:xfrm>
                <a:off x="990875" y="2075450"/>
                <a:ext cx="10625" cy="46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865" extrusionOk="0">
                    <a:moveTo>
                      <a:pt x="358" y="1"/>
                    </a:moveTo>
                    <a:cubicBezTo>
                      <a:pt x="339" y="1"/>
                      <a:pt x="319" y="11"/>
                      <a:pt x="307" y="34"/>
                    </a:cubicBezTo>
                    <a:lnTo>
                      <a:pt x="307" y="34"/>
                    </a:lnTo>
                    <a:cubicBezTo>
                      <a:pt x="304" y="34"/>
                      <a:pt x="301" y="34"/>
                      <a:pt x="299" y="34"/>
                    </a:cubicBezTo>
                    <a:cubicBezTo>
                      <a:pt x="296" y="47"/>
                      <a:pt x="294" y="61"/>
                      <a:pt x="291" y="74"/>
                    </a:cubicBezTo>
                    <a:lnTo>
                      <a:pt x="291" y="74"/>
                    </a:lnTo>
                    <a:cubicBezTo>
                      <a:pt x="235" y="198"/>
                      <a:pt x="190" y="302"/>
                      <a:pt x="168" y="438"/>
                    </a:cubicBezTo>
                    <a:cubicBezTo>
                      <a:pt x="143" y="447"/>
                      <a:pt x="163" y="466"/>
                      <a:pt x="190" y="466"/>
                    </a:cubicBezTo>
                    <a:cubicBezTo>
                      <a:pt x="196" y="466"/>
                      <a:pt x="203" y="465"/>
                      <a:pt x="210" y="462"/>
                    </a:cubicBezTo>
                    <a:lnTo>
                      <a:pt x="210" y="462"/>
                    </a:lnTo>
                    <a:cubicBezTo>
                      <a:pt x="110" y="911"/>
                      <a:pt x="1" y="1369"/>
                      <a:pt x="1" y="1820"/>
                    </a:cubicBezTo>
                    <a:cubicBezTo>
                      <a:pt x="1" y="1848"/>
                      <a:pt x="23" y="1864"/>
                      <a:pt x="43" y="1864"/>
                    </a:cubicBezTo>
                    <a:cubicBezTo>
                      <a:pt x="56" y="1864"/>
                      <a:pt x="68" y="1857"/>
                      <a:pt x="72" y="1843"/>
                    </a:cubicBezTo>
                    <a:cubicBezTo>
                      <a:pt x="287" y="1308"/>
                      <a:pt x="310" y="653"/>
                      <a:pt x="418" y="81"/>
                    </a:cubicBezTo>
                    <a:cubicBezTo>
                      <a:pt x="425" y="33"/>
                      <a:pt x="391" y="1"/>
                      <a:pt x="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5"/>
              <p:cNvSpPr/>
              <p:nvPr/>
            </p:nvSpPr>
            <p:spPr>
              <a:xfrm>
                <a:off x="978375" y="2073600"/>
                <a:ext cx="2147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2600" extrusionOk="0">
                    <a:moveTo>
                      <a:pt x="821" y="0"/>
                    </a:moveTo>
                    <a:cubicBezTo>
                      <a:pt x="805" y="0"/>
                      <a:pt x="787" y="12"/>
                      <a:pt x="787" y="36"/>
                    </a:cubicBezTo>
                    <a:cubicBezTo>
                      <a:pt x="560" y="2120"/>
                      <a:pt x="465" y="4215"/>
                      <a:pt x="358" y="6299"/>
                    </a:cubicBezTo>
                    <a:cubicBezTo>
                      <a:pt x="263" y="8371"/>
                      <a:pt x="1" y="10514"/>
                      <a:pt x="132" y="12585"/>
                    </a:cubicBezTo>
                    <a:cubicBezTo>
                      <a:pt x="132" y="12592"/>
                      <a:pt x="140" y="12599"/>
                      <a:pt x="149" y="12599"/>
                    </a:cubicBezTo>
                    <a:cubicBezTo>
                      <a:pt x="155" y="12599"/>
                      <a:pt x="163" y="12595"/>
                      <a:pt x="168" y="12585"/>
                    </a:cubicBezTo>
                    <a:cubicBezTo>
                      <a:pt x="501" y="10585"/>
                      <a:pt x="465" y="8490"/>
                      <a:pt x="584" y="6466"/>
                    </a:cubicBezTo>
                    <a:cubicBezTo>
                      <a:pt x="703" y="4322"/>
                      <a:pt x="858" y="2179"/>
                      <a:pt x="846" y="36"/>
                    </a:cubicBezTo>
                    <a:cubicBezTo>
                      <a:pt x="852" y="12"/>
                      <a:pt x="837" y="0"/>
                      <a:pt x="8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5"/>
              <p:cNvSpPr/>
              <p:nvPr/>
            </p:nvSpPr>
            <p:spPr>
              <a:xfrm>
                <a:off x="971550" y="2328025"/>
                <a:ext cx="22325" cy="690875"/>
              </a:xfrm>
              <a:custGeom>
                <a:avLst/>
                <a:gdLst/>
                <a:ahLst/>
                <a:cxnLst/>
                <a:rect l="l" t="t" r="r" b="b"/>
                <a:pathLst>
                  <a:path w="893" h="27635" extrusionOk="0">
                    <a:moveTo>
                      <a:pt x="750" y="0"/>
                    </a:moveTo>
                    <a:cubicBezTo>
                      <a:pt x="738" y="0"/>
                      <a:pt x="726" y="9"/>
                      <a:pt x="726" y="27"/>
                    </a:cubicBezTo>
                    <a:cubicBezTo>
                      <a:pt x="524" y="4599"/>
                      <a:pt x="143" y="9147"/>
                      <a:pt x="71" y="13731"/>
                    </a:cubicBezTo>
                    <a:cubicBezTo>
                      <a:pt x="0" y="18327"/>
                      <a:pt x="119" y="22911"/>
                      <a:pt x="202" y="27519"/>
                    </a:cubicBezTo>
                    <a:cubicBezTo>
                      <a:pt x="202" y="27596"/>
                      <a:pt x="268" y="27635"/>
                      <a:pt x="333" y="27635"/>
                    </a:cubicBezTo>
                    <a:cubicBezTo>
                      <a:pt x="399" y="27635"/>
                      <a:pt x="464" y="27596"/>
                      <a:pt x="464" y="27519"/>
                    </a:cubicBezTo>
                    <a:cubicBezTo>
                      <a:pt x="321" y="22911"/>
                      <a:pt x="238" y="18327"/>
                      <a:pt x="250" y="13731"/>
                    </a:cubicBezTo>
                    <a:cubicBezTo>
                      <a:pt x="262" y="11469"/>
                      <a:pt x="310" y="9195"/>
                      <a:pt x="429" y="6933"/>
                    </a:cubicBezTo>
                    <a:cubicBezTo>
                      <a:pt x="536" y="4659"/>
                      <a:pt x="893" y="2313"/>
                      <a:pt x="774" y="27"/>
                    </a:cubicBezTo>
                    <a:cubicBezTo>
                      <a:pt x="774" y="9"/>
                      <a:pt x="762" y="0"/>
                      <a:pt x="7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5"/>
              <p:cNvSpPr/>
              <p:nvPr/>
            </p:nvSpPr>
            <p:spPr>
              <a:xfrm>
                <a:off x="987900" y="2296475"/>
                <a:ext cx="5700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228" h="2273" extrusionOk="0">
                    <a:moveTo>
                      <a:pt x="102" y="0"/>
                    </a:moveTo>
                    <a:cubicBezTo>
                      <a:pt x="93" y="0"/>
                      <a:pt x="84" y="9"/>
                      <a:pt x="84" y="27"/>
                    </a:cubicBezTo>
                    <a:cubicBezTo>
                      <a:pt x="13" y="741"/>
                      <a:pt x="1" y="1539"/>
                      <a:pt x="84" y="2254"/>
                    </a:cubicBezTo>
                    <a:cubicBezTo>
                      <a:pt x="84" y="2268"/>
                      <a:pt x="92" y="2272"/>
                      <a:pt x="100" y="2272"/>
                    </a:cubicBezTo>
                    <a:cubicBezTo>
                      <a:pt x="114" y="2272"/>
                      <a:pt x="132" y="2261"/>
                      <a:pt x="132" y="2254"/>
                    </a:cubicBezTo>
                    <a:cubicBezTo>
                      <a:pt x="227" y="1539"/>
                      <a:pt x="203" y="753"/>
                      <a:pt x="120" y="27"/>
                    </a:cubicBezTo>
                    <a:cubicBezTo>
                      <a:pt x="120" y="9"/>
                      <a:pt x="111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5"/>
              <p:cNvSpPr/>
              <p:nvPr/>
            </p:nvSpPr>
            <p:spPr>
              <a:xfrm>
                <a:off x="977800" y="2360025"/>
                <a:ext cx="10500" cy="3120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1248" extrusionOk="0">
                    <a:moveTo>
                      <a:pt x="378" y="0"/>
                    </a:moveTo>
                    <a:cubicBezTo>
                      <a:pt x="364" y="0"/>
                      <a:pt x="350" y="7"/>
                      <a:pt x="345" y="21"/>
                    </a:cubicBezTo>
                    <a:cubicBezTo>
                      <a:pt x="214" y="402"/>
                      <a:pt x="36" y="831"/>
                      <a:pt x="0" y="1212"/>
                    </a:cubicBezTo>
                    <a:cubicBezTo>
                      <a:pt x="0" y="1235"/>
                      <a:pt x="20" y="1248"/>
                      <a:pt x="37" y="1248"/>
                    </a:cubicBezTo>
                    <a:cubicBezTo>
                      <a:pt x="47" y="1248"/>
                      <a:pt x="55" y="1244"/>
                      <a:pt x="60" y="1235"/>
                    </a:cubicBezTo>
                    <a:cubicBezTo>
                      <a:pt x="250" y="890"/>
                      <a:pt x="310" y="414"/>
                      <a:pt x="405" y="45"/>
                    </a:cubicBezTo>
                    <a:cubicBezTo>
                      <a:pt x="419" y="16"/>
                      <a:pt x="399" y="0"/>
                      <a:pt x="3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5"/>
              <p:cNvSpPr/>
              <p:nvPr/>
            </p:nvSpPr>
            <p:spPr>
              <a:xfrm>
                <a:off x="976000" y="2376800"/>
                <a:ext cx="10675" cy="3812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1525" extrusionOk="0">
                    <a:moveTo>
                      <a:pt x="419" y="0"/>
                    </a:moveTo>
                    <a:cubicBezTo>
                      <a:pt x="418" y="0"/>
                      <a:pt x="417" y="2"/>
                      <a:pt x="417" y="5"/>
                    </a:cubicBezTo>
                    <a:cubicBezTo>
                      <a:pt x="286" y="505"/>
                      <a:pt x="84" y="993"/>
                      <a:pt x="1" y="1493"/>
                    </a:cubicBezTo>
                    <a:cubicBezTo>
                      <a:pt x="1" y="1516"/>
                      <a:pt x="10" y="1524"/>
                      <a:pt x="17" y="1524"/>
                    </a:cubicBezTo>
                    <a:cubicBezTo>
                      <a:pt x="21" y="1524"/>
                      <a:pt x="24" y="1521"/>
                      <a:pt x="24" y="1517"/>
                    </a:cubicBezTo>
                    <a:cubicBezTo>
                      <a:pt x="227" y="1041"/>
                      <a:pt x="298" y="517"/>
                      <a:pt x="417" y="29"/>
                    </a:cubicBezTo>
                    <a:cubicBezTo>
                      <a:pt x="426" y="11"/>
                      <a:pt x="422" y="0"/>
                      <a:pt x="4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5"/>
              <p:cNvSpPr/>
              <p:nvPr/>
            </p:nvSpPr>
            <p:spPr>
              <a:xfrm>
                <a:off x="977800" y="2375925"/>
                <a:ext cx="13100" cy="432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729" extrusionOk="0">
                    <a:moveTo>
                      <a:pt x="474" y="1"/>
                    </a:moveTo>
                    <a:cubicBezTo>
                      <a:pt x="464" y="1"/>
                      <a:pt x="456" y="5"/>
                      <a:pt x="452" y="16"/>
                    </a:cubicBezTo>
                    <a:cubicBezTo>
                      <a:pt x="214" y="516"/>
                      <a:pt x="0" y="1135"/>
                      <a:pt x="36" y="1695"/>
                    </a:cubicBezTo>
                    <a:cubicBezTo>
                      <a:pt x="36" y="1716"/>
                      <a:pt x="56" y="1728"/>
                      <a:pt x="73" y="1728"/>
                    </a:cubicBezTo>
                    <a:cubicBezTo>
                      <a:pt x="85" y="1728"/>
                      <a:pt x="95" y="1722"/>
                      <a:pt x="95" y="1707"/>
                    </a:cubicBezTo>
                    <a:cubicBezTo>
                      <a:pt x="226" y="1147"/>
                      <a:pt x="298" y="599"/>
                      <a:pt x="524" y="40"/>
                    </a:cubicBezTo>
                    <a:cubicBezTo>
                      <a:pt x="524" y="23"/>
                      <a:pt x="495" y="1"/>
                      <a:pt x="4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5"/>
              <p:cNvSpPr/>
              <p:nvPr/>
            </p:nvSpPr>
            <p:spPr>
              <a:xfrm>
                <a:off x="981650" y="2352500"/>
                <a:ext cx="6275" cy="531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127" extrusionOk="0">
                    <a:moveTo>
                      <a:pt x="208" y="0"/>
                    </a:moveTo>
                    <a:cubicBezTo>
                      <a:pt x="197" y="0"/>
                      <a:pt x="185" y="9"/>
                      <a:pt x="179" y="24"/>
                    </a:cubicBezTo>
                    <a:cubicBezTo>
                      <a:pt x="96" y="703"/>
                      <a:pt x="1" y="1429"/>
                      <a:pt x="60" y="2096"/>
                    </a:cubicBezTo>
                    <a:cubicBezTo>
                      <a:pt x="60" y="2111"/>
                      <a:pt x="84" y="2126"/>
                      <a:pt x="102" y="2126"/>
                    </a:cubicBezTo>
                    <a:cubicBezTo>
                      <a:pt x="112" y="2126"/>
                      <a:pt x="120" y="2121"/>
                      <a:pt x="120" y="2108"/>
                    </a:cubicBezTo>
                    <a:cubicBezTo>
                      <a:pt x="251" y="1453"/>
                      <a:pt x="239" y="715"/>
                      <a:pt x="239" y="48"/>
                    </a:cubicBezTo>
                    <a:cubicBezTo>
                      <a:pt x="239" y="15"/>
                      <a:pt x="224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5"/>
              <p:cNvSpPr/>
              <p:nvPr/>
            </p:nvSpPr>
            <p:spPr>
              <a:xfrm>
                <a:off x="986125" y="2075675"/>
                <a:ext cx="17275" cy="2876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1505" extrusionOk="0">
                    <a:moveTo>
                      <a:pt x="512" y="1"/>
                    </a:moveTo>
                    <a:cubicBezTo>
                      <a:pt x="512" y="1"/>
                      <a:pt x="489" y="1"/>
                      <a:pt x="489" y="13"/>
                    </a:cubicBezTo>
                    <a:cubicBezTo>
                      <a:pt x="500" y="1930"/>
                      <a:pt x="512" y="3835"/>
                      <a:pt x="429" y="5763"/>
                    </a:cubicBezTo>
                    <a:cubicBezTo>
                      <a:pt x="334" y="7680"/>
                      <a:pt x="119" y="9585"/>
                      <a:pt x="0" y="11490"/>
                    </a:cubicBezTo>
                    <a:cubicBezTo>
                      <a:pt x="0" y="11497"/>
                      <a:pt x="8" y="11504"/>
                      <a:pt x="15" y="11504"/>
                    </a:cubicBezTo>
                    <a:cubicBezTo>
                      <a:pt x="20" y="11504"/>
                      <a:pt x="24" y="11500"/>
                      <a:pt x="24" y="11490"/>
                    </a:cubicBezTo>
                    <a:cubicBezTo>
                      <a:pt x="620" y="7752"/>
                      <a:pt x="691" y="3775"/>
                      <a:pt x="5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5"/>
              <p:cNvSpPr/>
              <p:nvPr/>
            </p:nvSpPr>
            <p:spPr>
              <a:xfrm>
                <a:off x="999650" y="2009275"/>
                <a:ext cx="117675" cy="143925"/>
              </a:xfrm>
              <a:custGeom>
                <a:avLst/>
                <a:gdLst/>
                <a:ahLst/>
                <a:cxnLst/>
                <a:rect l="l" t="t" r="r" b="b"/>
                <a:pathLst>
                  <a:path w="4707" h="5757" extrusionOk="0">
                    <a:moveTo>
                      <a:pt x="4647" y="0"/>
                    </a:moveTo>
                    <a:cubicBezTo>
                      <a:pt x="4644" y="0"/>
                      <a:pt x="4641" y="1"/>
                      <a:pt x="4639" y="2"/>
                    </a:cubicBezTo>
                    <a:cubicBezTo>
                      <a:pt x="3293" y="454"/>
                      <a:pt x="2686" y="1776"/>
                      <a:pt x="1698" y="2681"/>
                    </a:cubicBezTo>
                    <a:cubicBezTo>
                      <a:pt x="805" y="3514"/>
                      <a:pt x="126" y="4455"/>
                      <a:pt x="7" y="5717"/>
                    </a:cubicBezTo>
                    <a:cubicBezTo>
                      <a:pt x="0" y="5745"/>
                      <a:pt x="18" y="5756"/>
                      <a:pt x="33" y="5756"/>
                    </a:cubicBezTo>
                    <a:cubicBezTo>
                      <a:pt x="45" y="5756"/>
                      <a:pt x="55" y="5750"/>
                      <a:pt x="55" y="5741"/>
                    </a:cubicBezTo>
                    <a:cubicBezTo>
                      <a:pt x="364" y="4371"/>
                      <a:pt x="1031" y="3574"/>
                      <a:pt x="2019" y="2609"/>
                    </a:cubicBezTo>
                    <a:cubicBezTo>
                      <a:pt x="2400" y="2240"/>
                      <a:pt x="2674" y="1788"/>
                      <a:pt x="3031" y="1395"/>
                    </a:cubicBezTo>
                    <a:cubicBezTo>
                      <a:pt x="3508" y="859"/>
                      <a:pt x="4079" y="514"/>
                      <a:pt x="4662" y="97"/>
                    </a:cubicBezTo>
                    <a:cubicBezTo>
                      <a:pt x="4706" y="64"/>
                      <a:pt x="4679" y="0"/>
                      <a:pt x="4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5"/>
              <p:cNvSpPr/>
              <p:nvPr/>
            </p:nvSpPr>
            <p:spPr>
              <a:xfrm>
                <a:off x="998250" y="2011675"/>
                <a:ext cx="116775" cy="1511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6046" extrusionOk="0">
                    <a:moveTo>
                      <a:pt x="4647" y="1"/>
                    </a:moveTo>
                    <a:cubicBezTo>
                      <a:pt x="2730" y="1692"/>
                      <a:pt x="2266" y="4537"/>
                      <a:pt x="51" y="5942"/>
                    </a:cubicBezTo>
                    <a:cubicBezTo>
                      <a:pt x="1" y="5972"/>
                      <a:pt x="19" y="6045"/>
                      <a:pt x="76" y="6045"/>
                    </a:cubicBezTo>
                    <a:cubicBezTo>
                      <a:pt x="86" y="6045"/>
                      <a:pt x="98" y="6043"/>
                      <a:pt x="111" y="6037"/>
                    </a:cubicBezTo>
                    <a:cubicBezTo>
                      <a:pt x="1099" y="5537"/>
                      <a:pt x="1754" y="4585"/>
                      <a:pt x="2290" y="3632"/>
                    </a:cubicBezTo>
                    <a:cubicBezTo>
                      <a:pt x="2635" y="3001"/>
                      <a:pt x="2944" y="2370"/>
                      <a:pt x="3337" y="1775"/>
                    </a:cubicBezTo>
                    <a:cubicBezTo>
                      <a:pt x="3730" y="1144"/>
                      <a:pt x="4230" y="608"/>
                      <a:pt x="4671" y="25"/>
                    </a:cubicBezTo>
                    <a:lnTo>
                      <a:pt x="46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5"/>
              <p:cNvSpPr/>
              <p:nvPr/>
            </p:nvSpPr>
            <p:spPr>
              <a:xfrm>
                <a:off x="1003550" y="2107100"/>
                <a:ext cx="226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1480" extrusionOk="0">
                    <a:moveTo>
                      <a:pt x="878" y="1"/>
                    </a:moveTo>
                    <a:cubicBezTo>
                      <a:pt x="872" y="1"/>
                      <a:pt x="867" y="2"/>
                      <a:pt x="863" y="6"/>
                    </a:cubicBezTo>
                    <a:cubicBezTo>
                      <a:pt x="530" y="423"/>
                      <a:pt x="232" y="958"/>
                      <a:pt x="18" y="1435"/>
                    </a:cubicBezTo>
                    <a:cubicBezTo>
                      <a:pt x="1" y="1460"/>
                      <a:pt x="21" y="1480"/>
                      <a:pt x="38" y="1480"/>
                    </a:cubicBezTo>
                    <a:cubicBezTo>
                      <a:pt x="44" y="1480"/>
                      <a:pt x="50" y="1477"/>
                      <a:pt x="54" y="1470"/>
                    </a:cubicBezTo>
                    <a:cubicBezTo>
                      <a:pt x="351" y="1006"/>
                      <a:pt x="649" y="518"/>
                      <a:pt x="887" y="18"/>
                    </a:cubicBezTo>
                    <a:cubicBezTo>
                      <a:pt x="904" y="9"/>
                      <a:pt x="891" y="1"/>
                      <a:pt x="8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5"/>
              <p:cNvSpPr/>
              <p:nvPr/>
            </p:nvSpPr>
            <p:spPr>
              <a:xfrm>
                <a:off x="998525" y="2115325"/>
                <a:ext cx="27800" cy="38450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1538" extrusionOk="0">
                    <a:moveTo>
                      <a:pt x="1084" y="0"/>
                    </a:moveTo>
                    <a:cubicBezTo>
                      <a:pt x="1079" y="0"/>
                      <a:pt x="1076" y="3"/>
                      <a:pt x="1076" y="10"/>
                    </a:cubicBezTo>
                    <a:cubicBezTo>
                      <a:pt x="707" y="463"/>
                      <a:pt x="362" y="975"/>
                      <a:pt x="16" y="1463"/>
                    </a:cubicBezTo>
                    <a:cubicBezTo>
                      <a:pt x="0" y="1503"/>
                      <a:pt x="28" y="1538"/>
                      <a:pt x="62" y="1538"/>
                    </a:cubicBezTo>
                    <a:cubicBezTo>
                      <a:pt x="78" y="1538"/>
                      <a:pt x="96" y="1530"/>
                      <a:pt x="112" y="1510"/>
                    </a:cubicBezTo>
                    <a:cubicBezTo>
                      <a:pt x="457" y="1034"/>
                      <a:pt x="814" y="522"/>
                      <a:pt x="1112" y="22"/>
                    </a:cubicBezTo>
                    <a:cubicBezTo>
                      <a:pt x="1112" y="14"/>
                      <a:pt x="1095" y="0"/>
                      <a:pt x="10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5"/>
              <p:cNvSpPr/>
              <p:nvPr/>
            </p:nvSpPr>
            <p:spPr>
              <a:xfrm>
                <a:off x="998800" y="2134150"/>
                <a:ext cx="183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110" extrusionOk="0">
                    <a:moveTo>
                      <a:pt x="718" y="0"/>
                    </a:moveTo>
                    <a:cubicBezTo>
                      <a:pt x="713" y="0"/>
                      <a:pt x="708" y="3"/>
                      <a:pt x="708" y="7"/>
                    </a:cubicBezTo>
                    <a:cubicBezTo>
                      <a:pt x="517" y="388"/>
                      <a:pt x="244" y="698"/>
                      <a:pt x="29" y="1043"/>
                    </a:cubicBezTo>
                    <a:cubicBezTo>
                      <a:pt x="0" y="1072"/>
                      <a:pt x="34" y="1109"/>
                      <a:pt x="67" y="1109"/>
                    </a:cubicBezTo>
                    <a:cubicBezTo>
                      <a:pt x="75" y="1109"/>
                      <a:pt x="82" y="1107"/>
                      <a:pt x="89" y="1103"/>
                    </a:cubicBezTo>
                    <a:cubicBezTo>
                      <a:pt x="363" y="817"/>
                      <a:pt x="565" y="400"/>
                      <a:pt x="720" y="31"/>
                    </a:cubicBezTo>
                    <a:cubicBezTo>
                      <a:pt x="735" y="8"/>
                      <a:pt x="726" y="0"/>
                      <a:pt x="7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5"/>
              <p:cNvSpPr/>
              <p:nvPr/>
            </p:nvSpPr>
            <p:spPr>
              <a:xfrm>
                <a:off x="1001600" y="2067175"/>
                <a:ext cx="57950" cy="74025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961" extrusionOk="0">
                    <a:moveTo>
                      <a:pt x="2285" y="0"/>
                    </a:moveTo>
                    <a:cubicBezTo>
                      <a:pt x="2276" y="0"/>
                      <a:pt x="2267" y="3"/>
                      <a:pt x="2263" y="7"/>
                    </a:cubicBezTo>
                    <a:cubicBezTo>
                      <a:pt x="1739" y="781"/>
                      <a:pt x="1072" y="1412"/>
                      <a:pt x="584" y="2198"/>
                    </a:cubicBezTo>
                    <a:cubicBezTo>
                      <a:pt x="536" y="2258"/>
                      <a:pt x="1" y="2924"/>
                      <a:pt x="310" y="2960"/>
                    </a:cubicBezTo>
                    <a:cubicBezTo>
                      <a:pt x="322" y="2960"/>
                      <a:pt x="322" y="2960"/>
                      <a:pt x="322" y="2936"/>
                    </a:cubicBezTo>
                    <a:cubicBezTo>
                      <a:pt x="322" y="2924"/>
                      <a:pt x="346" y="2913"/>
                      <a:pt x="346" y="2901"/>
                    </a:cubicBezTo>
                    <a:lnTo>
                      <a:pt x="346" y="2877"/>
                    </a:lnTo>
                    <a:cubicBezTo>
                      <a:pt x="322" y="2877"/>
                      <a:pt x="310" y="2865"/>
                      <a:pt x="298" y="2865"/>
                    </a:cubicBezTo>
                    <a:cubicBezTo>
                      <a:pt x="298" y="2862"/>
                      <a:pt x="297" y="2860"/>
                      <a:pt x="296" y="2860"/>
                    </a:cubicBezTo>
                    <a:cubicBezTo>
                      <a:pt x="294" y="2860"/>
                      <a:pt x="289" y="2871"/>
                      <a:pt x="298" y="2889"/>
                    </a:cubicBezTo>
                    <a:cubicBezTo>
                      <a:pt x="60" y="2710"/>
                      <a:pt x="2144" y="412"/>
                      <a:pt x="2310" y="31"/>
                    </a:cubicBezTo>
                    <a:cubicBezTo>
                      <a:pt x="2318" y="9"/>
                      <a:pt x="2302" y="0"/>
                      <a:pt x="22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5"/>
              <p:cNvSpPr/>
              <p:nvPr/>
            </p:nvSpPr>
            <p:spPr>
              <a:xfrm>
                <a:off x="1000225" y="2134400"/>
                <a:ext cx="10325" cy="20625"/>
              </a:xfrm>
              <a:custGeom>
                <a:avLst/>
                <a:gdLst/>
                <a:ahLst/>
                <a:cxnLst/>
                <a:rect l="l" t="t" r="r" b="b"/>
                <a:pathLst>
                  <a:path w="413" h="825" extrusionOk="0">
                    <a:moveTo>
                      <a:pt x="320" y="1"/>
                    </a:moveTo>
                    <a:cubicBezTo>
                      <a:pt x="308" y="1"/>
                      <a:pt x="297" y="6"/>
                      <a:pt x="294" y="21"/>
                    </a:cubicBezTo>
                    <a:cubicBezTo>
                      <a:pt x="239" y="130"/>
                      <a:pt x="192" y="239"/>
                      <a:pt x="149" y="350"/>
                    </a:cubicBezTo>
                    <a:lnTo>
                      <a:pt x="149" y="350"/>
                    </a:lnTo>
                    <a:cubicBezTo>
                      <a:pt x="82" y="479"/>
                      <a:pt x="35" y="613"/>
                      <a:pt x="8" y="747"/>
                    </a:cubicBezTo>
                    <a:cubicBezTo>
                      <a:pt x="1" y="790"/>
                      <a:pt x="41" y="825"/>
                      <a:pt x="76" y="825"/>
                    </a:cubicBezTo>
                    <a:cubicBezTo>
                      <a:pt x="100" y="825"/>
                      <a:pt x="122" y="809"/>
                      <a:pt x="127" y="771"/>
                    </a:cubicBezTo>
                    <a:cubicBezTo>
                      <a:pt x="157" y="681"/>
                      <a:pt x="185" y="593"/>
                      <a:pt x="213" y="506"/>
                    </a:cubicBezTo>
                    <a:lnTo>
                      <a:pt x="213" y="506"/>
                    </a:lnTo>
                    <a:cubicBezTo>
                      <a:pt x="215" y="555"/>
                      <a:pt x="218" y="604"/>
                      <a:pt x="222" y="652"/>
                    </a:cubicBezTo>
                    <a:cubicBezTo>
                      <a:pt x="222" y="690"/>
                      <a:pt x="256" y="718"/>
                      <a:pt x="290" y="718"/>
                    </a:cubicBezTo>
                    <a:cubicBezTo>
                      <a:pt x="309" y="718"/>
                      <a:pt x="328" y="709"/>
                      <a:pt x="341" y="688"/>
                    </a:cubicBezTo>
                    <a:cubicBezTo>
                      <a:pt x="389" y="605"/>
                      <a:pt x="413" y="533"/>
                      <a:pt x="413" y="462"/>
                    </a:cubicBezTo>
                    <a:cubicBezTo>
                      <a:pt x="413" y="451"/>
                      <a:pt x="395" y="424"/>
                      <a:pt x="375" y="424"/>
                    </a:cubicBezTo>
                    <a:cubicBezTo>
                      <a:pt x="372" y="424"/>
                      <a:pt x="368" y="424"/>
                      <a:pt x="365" y="426"/>
                    </a:cubicBezTo>
                    <a:cubicBezTo>
                      <a:pt x="360" y="429"/>
                      <a:pt x="356" y="432"/>
                      <a:pt x="351" y="436"/>
                    </a:cubicBezTo>
                    <a:lnTo>
                      <a:pt x="351" y="436"/>
                    </a:lnTo>
                    <a:cubicBezTo>
                      <a:pt x="350" y="375"/>
                      <a:pt x="347" y="312"/>
                      <a:pt x="341" y="247"/>
                    </a:cubicBezTo>
                    <a:cubicBezTo>
                      <a:pt x="341" y="230"/>
                      <a:pt x="328" y="214"/>
                      <a:pt x="311" y="204"/>
                    </a:cubicBezTo>
                    <a:lnTo>
                      <a:pt x="311" y="204"/>
                    </a:lnTo>
                    <a:cubicBezTo>
                      <a:pt x="329" y="151"/>
                      <a:pt x="347" y="98"/>
                      <a:pt x="365" y="45"/>
                    </a:cubicBezTo>
                    <a:cubicBezTo>
                      <a:pt x="382" y="29"/>
                      <a:pt x="347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5"/>
              <p:cNvSpPr/>
              <p:nvPr/>
            </p:nvSpPr>
            <p:spPr>
              <a:xfrm>
                <a:off x="882825" y="1985300"/>
                <a:ext cx="108675" cy="1663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6652" extrusionOk="0">
                    <a:moveTo>
                      <a:pt x="60" y="1"/>
                    </a:moveTo>
                    <a:cubicBezTo>
                      <a:pt x="30" y="1"/>
                      <a:pt x="1" y="18"/>
                      <a:pt x="1" y="56"/>
                    </a:cubicBezTo>
                    <a:cubicBezTo>
                      <a:pt x="84" y="1175"/>
                      <a:pt x="739" y="2092"/>
                      <a:pt x="1406" y="2961"/>
                    </a:cubicBezTo>
                    <a:cubicBezTo>
                      <a:pt x="2346" y="4199"/>
                      <a:pt x="3263" y="5485"/>
                      <a:pt x="4311" y="6652"/>
                    </a:cubicBezTo>
                    <a:cubicBezTo>
                      <a:pt x="4323" y="6652"/>
                      <a:pt x="4347" y="6616"/>
                      <a:pt x="4335" y="6604"/>
                    </a:cubicBezTo>
                    <a:cubicBezTo>
                      <a:pt x="3632" y="5545"/>
                      <a:pt x="2823" y="4568"/>
                      <a:pt x="2049" y="3556"/>
                    </a:cubicBezTo>
                    <a:cubicBezTo>
                      <a:pt x="1215" y="2449"/>
                      <a:pt x="346" y="1437"/>
                      <a:pt x="120" y="44"/>
                    </a:cubicBezTo>
                    <a:cubicBezTo>
                      <a:pt x="114" y="16"/>
                      <a:pt x="87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5"/>
              <p:cNvSpPr/>
              <p:nvPr/>
            </p:nvSpPr>
            <p:spPr>
              <a:xfrm>
                <a:off x="882825" y="1986100"/>
                <a:ext cx="117300" cy="167300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6692" extrusionOk="0">
                    <a:moveTo>
                      <a:pt x="60" y="0"/>
                    </a:moveTo>
                    <a:cubicBezTo>
                      <a:pt x="37" y="0"/>
                      <a:pt x="1" y="24"/>
                      <a:pt x="25" y="36"/>
                    </a:cubicBezTo>
                    <a:cubicBezTo>
                      <a:pt x="977" y="1083"/>
                      <a:pt x="1870" y="2107"/>
                      <a:pt x="2597" y="3334"/>
                    </a:cubicBezTo>
                    <a:cubicBezTo>
                      <a:pt x="2906" y="3870"/>
                      <a:pt x="3180" y="4429"/>
                      <a:pt x="3478" y="4977"/>
                    </a:cubicBezTo>
                    <a:cubicBezTo>
                      <a:pt x="3775" y="5536"/>
                      <a:pt x="4466" y="6084"/>
                      <a:pt x="4609" y="6668"/>
                    </a:cubicBezTo>
                    <a:cubicBezTo>
                      <a:pt x="4614" y="6683"/>
                      <a:pt x="4630" y="6692"/>
                      <a:pt x="4647" y="6692"/>
                    </a:cubicBezTo>
                    <a:cubicBezTo>
                      <a:pt x="4669" y="6692"/>
                      <a:pt x="4692" y="6677"/>
                      <a:pt x="4692" y="6644"/>
                    </a:cubicBezTo>
                    <a:cubicBezTo>
                      <a:pt x="4668" y="6191"/>
                      <a:pt x="4287" y="5929"/>
                      <a:pt x="4025" y="5596"/>
                    </a:cubicBezTo>
                    <a:cubicBezTo>
                      <a:pt x="3501" y="4917"/>
                      <a:pt x="3204" y="4108"/>
                      <a:pt x="2787" y="3369"/>
                    </a:cubicBezTo>
                    <a:cubicBezTo>
                      <a:pt x="2073" y="2143"/>
                      <a:pt x="1192" y="905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5"/>
              <p:cNvSpPr/>
              <p:nvPr/>
            </p:nvSpPr>
            <p:spPr>
              <a:xfrm>
                <a:off x="925100" y="1886225"/>
                <a:ext cx="69975" cy="218050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8722" extrusionOk="0">
                    <a:moveTo>
                      <a:pt x="750" y="0"/>
                    </a:moveTo>
                    <a:cubicBezTo>
                      <a:pt x="740" y="0"/>
                      <a:pt x="731" y="5"/>
                      <a:pt x="727" y="18"/>
                    </a:cubicBezTo>
                    <a:cubicBezTo>
                      <a:pt x="1" y="1328"/>
                      <a:pt x="501" y="3078"/>
                      <a:pt x="739" y="4483"/>
                    </a:cubicBezTo>
                    <a:cubicBezTo>
                      <a:pt x="1025" y="6150"/>
                      <a:pt x="1548" y="7484"/>
                      <a:pt x="2751" y="8722"/>
                    </a:cubicBezTo>
                    <a:cubicBezTo>
                      <a:pt x="2763" y="8722"/>
                      <a:pt x="2799" y="8710"/>
                      <a:pt x="2775" y="8698"/>
                    </a:cubicBezTo>
                    <a:cubicBezTo>
                      <a:pt x="2382" y="8115"/>
                      <a:pt x="1906" y="7579"/>
                      <a:pt x="1560" y="6948"/>
                    </a:cubicBezTo>
                    <a:cubicBezTo>
                      <a:pt x="1191" y="6257"/>
                      <a:pt x="1036" y="5507"/>
                      <a:pt x="906" y="4721"/>
                    </a:cubicBezTo>
                    <a:cubicBezTo>
                      <a:pt x="632" y="3185"/>
                      <a:pt x="203" y="1554"/>
                      <a:pt x="775" y="30"/>
                    </a:cubicBezTo>
                    <a:cubicBezTo>
                      <a:pt x="782" y="15"/>
                      <a:pt x="766" y="0"/>
                      <a:pt x="7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5"/>
              <p:cNvSpPr/>
              <p:nvPr/>
            </p:nvSpPr>
            <p:spPr>
              <a:xfrm>
                <a:off x="940575" y="1884600"/>
                <a:ext cx="53475" cy="217950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8718" extrusionOk="0">
                    <a:moveTo>
                      <a:pt x="95" y="0"/>
                    </a:moveTo>
                    <a:cubicBezTo>
                      <a:pt x="81" y="0"/>
                      <a:pt x="66" y="12"/>
                      <a:pt x="60" y="36"/>
                    </a:cubicBezTo>
                    <a:cubicBezTo>
                      <a:pt x="1" y="738"/>
                      <a:pt x="48" y="1429"/>
                      <a:pt x="251" y="2107"/>
                    </a:cubicBezTo>
                    <a:cubicBezTo>
                      <a:pt x="477" y="2846"/>
                      <a:pt x="941" y="3477"/>
                      <a:pt x="1168" y="4215"/>
                    </a:cubicBezTo>
                    <a:cubicBezTo>
                      <a:pt x="1620" y="5679"/>
                      <a:pt x="1465" y="7251"/>
                      <a:pt x="2025" y="8680"/>
                    </a:cubicBezTo>
                    <a:cubicBezTo>
                      <a:pt x="2040" y="8705"/>
                      <a:pt x="2065" y="8718"/>
                      <a:pt x="2086" y="8718"/>
                    </a:cubicBezTo>
                    <a:cubicBezTo>
                      <a:pt x="2115" y="8718"/>
                      <a:pt x="2139" y="8696"/>
                      <a:pt x="2132" y="8656"/>
                    </a:cubicBezTo>
                    <a:cubicBezTo>
                      <a:pt x="1703" y="7263"/>
                      <a:pt x="1763" y="5822"/>
                      <a:pt x="1370" y="4441"/>
                    </a:cubicBezTo>
                    <a:cubicBezTo>
                      <a:pt x="1203" y="3810"/>
                      <a:pt x="882" y="3298"/>
                      <a:pt x="632" y="2715"/>
                    </a:cubicBezTo>
                    <a:cubicBezTo>
                      <a:pt x="239" y="1869"/>
                      <a:pt x="108" y="976"/>
                      <a:pt x="120" y="36"/>
                    </a:cubicBezTo>
                    <a:cubicBezTo>
                      <a:pt x="120" y="12"/>
                      <a:pt x="108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5"/>
              <p:cNvSpPr/>
              <p:nvPr/>
            </p:nvSpPr>
            <p:spPr>
              <a:xfrm>
                <a:off x="899800" y="2010950"/>
                <a:ext cx="42500" cy="63200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2528" extrusionOk="0">
                    <a:moveTo>
                      <a:pt x="8" y="0"/>
                    </a:moveTo>
                    <a:cubicBezTo>
                      <a:pt x="4" y="0"/>
                      <a:pt x="1" y="6"/>
                      <a:pt x="1" y="18"/>
                    </a:cubicBezTo>
                    <a:cubicBezTo>
                      <a:pt x="477" y="875"/>
                      <a:pt x="1048" y="1709"/>
                      <a:pt x="1632" y="2518"/>
                    </a:cubicBezTo>
                    <a:cubicBezTo>
                      <a:pt x="1642" y="2525"/>
                      <a:pt x="1652" y="2528"/>
                      <a:pt x="1661" y="2528"/>
                    </a:cubicBezTo>
                    <a:cubicBezTo>
                      <a:pt x="1684" y="2528"/>
                      <a:pt x="1700" y="2508"/>
                      <a:pt x="1691" y="2483"/>
                    </a:cubicBezTo>
                    <a:cubicBezTo>
                      <a:pt x="1108" y="1685"/>
                      <a:pt x="572" y="828"/>
                      <a:pt x="24" y="18"/>
                    </a:cubicBezTo>
                    <a:cubicBezTo>
                      <a:pt x="18" y="6"/>
                      <a:pt x="13" y="0"/>
                      <a:pt x="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5"/>
              <p:cNvSpPr/>
              <p:nvPr/>
            </p:nvSpPr>
            <p:spPr>
              <a:xfrm>
                <a:off x="943250" y="1941525"/>
                <a:ext cx="38525" cy="128425"/>
              </a:xfrm>
              <a:custGeom>
                <a:avLst/>
                <a:gdLst/>
                <a:ahLst/>
                <a:cxnLst/>
                <a:rect l="l" t="t" r="r" b="b"/>
                <a:pathLst>
                  <a:path w="1541" h="5137" extrusionOk="0">
                    <a:moveTo>
                      <a:pt x="7" y="0"/>
                    </a:moveTo>
                    <a:cubicBezTo>
                      <a:pt x="4" y="0"/>
                      <a:pt x="1" y="3"/>
                      <a:pt x="1" y="9"/>
                    </a:cubicBezTo>
                    <a:cubicBezTo>
                      <a:pt x="322" y="1104"/>
                      <a:pt x="668" y="2176"/>
                      <a:pt x="822" y="3331"/>
                    </a:cubicBezTo>
                    <a:cubicBezTo>
                      <a:pt x="906" y="3998"/>
                      <a:pt x="977" y="4641"/>
                      <a:pt x="1477" y="5129"/>
                    </a:cubicBezTo>
                    <a:cubicBezTo>
                      <a:pt x="1483" y="5134"/>
                      <a:pt x="1489" y="5136"/>
                      <a:pt x="1496" y="5136"/>
                    </a:cubicBezTo>
                    <a:cubicBezTo>
                      <a:pt x="1518" y="5136"/>
                      <a:pt x="1541" y="5109"/>
                      <a:pt x="1513" y="5081"/>
                    </a:cubicBezTo>
                    <a:cubicBezTo>
                      <a:pt x="942" y="4402"/>
                      <a:pt x="965" y="3509"/>
                      <a:pt x="799" y="2652"/>
                    </a:cubicBezTo>
                    <a:cubicBezTo>
                      <a:pt x="620" y="1747"/>
                      <a:pt x="346" y="854"/>
                      <a:pt x="13" y="9"/>
                    </a:cubicBezTo>
                    <a:cubicBezTo>
                      <a:pt x="13" y="3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5"/>
              <p:cNvSpPr/>
              <p:nvPr/>
            </p:nvSpPr>
            <p:spPr>
              <a:xfrm>
                <a:off x="992375" y="2069975"/>
                <a:ext cx="139825" cy="1454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816" extrusionOk="0">
                    <a:moveTo>
                      <a:pt x="5560" y="1"/>
                    </a:moveTo>
                    <a:cubicBezTo>
                      <a:pt x="5556" y="1"/>
                      <a:pt x="5553" y="1"/>
                      <a:pt x="5549" y="3"/>
                    </a:cubicBezTo>
                    <a:cubicBezTo>
                      <a:pt x="4453" y="419"/>
                      <a:pt x="3382" y="1134"/>
                      <a:pt x="2644" y="2062"/>
                    </a:cubicBezTo>
                    <a:cubicBezTo>
                      <a:pt x="2215" y="2610"/>
                      <a:pt x="1894" y="3229"/>
                      <a:pt x="1501" y="3813"/>
                    </a:cubicBezTo>
                    <a:cubicBezTo>
                      <a:pt x="1036" y="4503"/>
                      <a:pt x="524" y="5134"/>
                      <a:pt x="0" y="5789"/>
                    </a:cubicBezTo>
                    <a:cubicBezTo>
                      <a:pt x="0" y="5789"/>
                      <a:pt x="35" y="5815"/>
                      <a:pt x="53" y="5815"/>
                    </a:cubicBezTo>
                    <a:cubicBezTo>
                      <a:pt x="56" y="5815"/>
                      <a:pt x="58" y="5815"/>
                      <a:pt x="60" y="5813"/>
                    </a:cubicBezTo>
                    <a:cubicBezTo>
                      <a:pt x="941" y="4872"/>
                      <a:pt x="1632" y="3801"/>
                      <a:pt x="2322" y="2729"/>
                    </a:cubicBezTo>
                    <a:cubicBezTo>
                      <a:pt x="3156" y="1431"/>
                      <a:pt x="4251" y="765"/>
                      <a:pt x="5561" y="50"/>
                    </a:cubicBezTo>
                    <a:cubicBezTo>
                      <a:pt x="5592" y="40"/>
                      <a:pt x="5587" y="1"/>
                      <a:pt x="55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5"/>
              <p:cNvSpPr/>
              <p:nvPr/>
            </p:nvSpPr>
            <p:spPr>
              <a:xfrm>
                <a:off x="996725" y="2072200"/>
                <a:ext cx="134475" cy="149475"/>
              </a:xfrm>
              <a:custGeom>
                <a:avLst/>
                <a:gdLst/>
                <a:ahLst/>
                <a:cxnLst/>
                <a:rect l="l" t="t" r="r" b="b"/>
                <a:pathLst>
                  <a:path w="5379" h="5979" extrusionOk="0">
                    <a:moveTo>
                      <a:pt x="5345" y="1"/>
                    </a:moveTo>
                    <a:cubicBezTo>
                      <a:pt x="5339" y="1"/>
                      <a:pt x="5333" y="3"/>
                      <a:pt x="5327" y="9"/>
                    </a:cubicBezTo>
                    <a:cubicBezTo>
                      <a:pt x="4315" y="759"/>
                      <a:pt x="3494" y="1747"/>
                      <a:pt x="2755" y="2771"/>
                    </a:cubicBezTo>
                    <a:cubicBezTo>
                      <a:pt x="1946" y="3878"/>
                      <a:pt x="1279" y="5212"/>
                      <a:pt x="53" y="5879"/>
                    </a:cubicBezTo>
                    <a:cubicBezTo>
                      <a:pt x="0" y="5910"/>
                      <a:pt x="22" y="5978"/>
                      <a:pt x="68" y="5978"/>
                    </a:cubicBezTo>
                    <a:cubicBezTo>
                      <a:pt x="74" y="5978"/>
                      <a:pt x="81" y="5977"/>
                      <a:pt x="88" y="5974"/>
                    </a:cubicBezTo>
                    <a:cubicBezTo>
                      <a:pt x="1148" y="5498"/>
                      <a:pt x="1731" y="4414"/>
                      <a:pt x="2374" y="3485"/>
                    </a:cubicBezTo>
                    <a:cubicBezTo>
                      <a:pt x="3244" y="2223"/>
                      <a:pt x="4196" y="1057"/>
                      <a:pt x="5351" y="33"/>
                    </a:cubicBezTo>
                    <a:cubicBezTo>
                      <a:pt x="5378" y="24"/>
                      <a:pt x="5364" y="1"/>
                      <a:pt x="53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5"/>
              <p:cNvSpPr/>
              <p:nvPr/>
            </p:nvSpPr>
            <p:spPr>
              <a:xfrm>
                <a:off x="996925" y="2119825"/>
                <a:ext cx="1351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406" h="5253" extrusionOk="0">
                    <a:moveTo>
                      <a:pt x="5334" y="1"/>
                    </a:moveTo>
                    <a:cubicBezTo>
                      <a:pt x="5325" y="1"/>
                      <a:pt x="5316" y="3"/>
                      <a:pt x="5307" y="9"/>
                    </a:cubicBezTo>
                    <a:cubicBezTo>
                      <a:pt x="4343" y="521"/>
                      <a:pt x="3295" y="1092"/>
                      <a:pt x="2652" y="2009"/>
                    </a:cubicBezTo>
                    <a:cubicBezTo>
                      <a:pt x="2259" y="2592"/>
                      <a:pt x="2045" y="3188"/>
                      <a:pt x="1545" y="3712"/>
                    </a:cubicBezTo>
                    <a:cubicBezTo>
                      <a:pt x="1045" y="4212"/>
                      <a:pt x="473" y="4664"/>
                      <a:pt x="9" y="5212"/>
                    </a:cubicBezTo>
                    <a:cubicBezTo>
                      <a:pt x="0" y="5239"/>
                      <a:pt x="4" y="5252"/>
                      <a:pt x="12" y="5252"/>
                    </a:cubicBezTo>
                    <a:cubicBezTo>
                      <a:pt x="15" y="5252"/>
                      <a:pt x="18" y="5251"/>
                      <a:pt x="21" y="5248"/>
                    </a:cubicBezTo>
                    <a:cubicBezTo>
                      <a:pt x="902" y="4593"/>
                      <a:pt x="1866" y="3759"/>
                      <a:pt x="2343" y="2759"/>
                    </a:cubicBezTo>
                    <a:cubicBezTo>
                      <a:pt x="2974" y="1449"/>
                      <a:pt x="4129" y="759"/>
                      <a:pt x="5355" y="92"/>
                    </a:cubicBezTo>
                    <a:cubicBezTo>
                      <a:pt x="5405" y="72"/>
                      <a:pt x="5379" y="1"/>
                      <a:pt x="5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5"/>
              <p:cNvSpPr/>
              <p:nvPr/>
            </p:nvSpPr>
            <p:spPr>
              <a:xfrm>
                <a:off x="994450" y="2120400"/>
                <a:ext cx="140875" cy="146075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5843" extrusionOk="0">
                    <a:moveTo>
                      <a:pt x="5595" y="0"/>
                    </a:moveTo>
                    <a:cubicBezTo>
                      <a:pt x="5587" y="0"/>
                      <a:pt x="5579" y="3"/>
                      <a:pt x="5573" y="10"/>
                    </a:cubicBezTo>
                    <a:cubicBezTo>
                      <a:pt x="4704" y="1057"/>
                      <a:pt x="3977" y="2224"/>
                      <a:pt x="3204" y="3331"/>
                    </a:cubicBezTo>
                    <a:cubicBezTo>
                      <a:pt x="2799" y="3891"/>
                      <a:pt x="2382" y="4463"/>
                      <a:pt x="1822" y="4879"/>
                    </a:cubicBezTo>
                    <a:cubicBezTo>
                      <a:pt x="1287" y="5272"/>
                      <a:pt x="608" y="5367"/>
                      <a:pt x="60" y="5713"/>
                    </a:cubicBezTo>
                    <a:cubicBezTo>
                      <a:pt x="0" y="5753"/>
                      <a:pt x="41" y="5843"/>
                      <a:pt x="91" y="5843"/>
                    </a:cubicBezTo>
                    <a:cubicBezTo>
                      <a:pt x="100" y="5843"/>
                      <a:pt x="110" y="5839"/>
                      <a:pt x="120" y="5832"/>
                    </a:cubicBezTo>
                    <a:cubicBezTo>
                      <a:pt x="691" y="5475"/>
                      <a:pt x="1346" y="5379"/>
                      <a:pt x="1894" y="4998"/>
                    </a:cubicBezTo>
                    <a:cubicBezTo>
                      <a:pt x="2311" y="4701"/>
                      <a:pt x="2632" y="4308"/>
                      <a:pt x="2954" y="3915"/>
                    </a:cubicBezTo>
                    <a:cubicBezTo>
                      <a:pt x="3882" y="2689"/>
                      <a:pt x="4835" y="1379"/>
                      <a:pt x="5609" y="57"/>
                    </a:cubicBezTo>
                    <a:cubicBezTo>
                      <a:pt x="5635" y="22"/>
                      <a:pt x="5616" y="0"/>
                      <a:pt x="55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5"/>
              <p:cNvSpPr/>
              <p:nvPr/>
            </p:nvSpPr>
            <p:spPr>
              <a:xfrm>
                <a:off x="886700" y="2077150"/>
                <a:ext cx="100350" cy="137550"/>
              </a:xfrm>
              <a:custGeom>
                <a:avLst/>
                <a:gdLst/>
                <a:ahLst/>
                <a:cxnLst/>
                <a:rect l="l" t="t" r="r" b="b"/>
                <a:pathLst>
                  <a:path w="4014" h="5502" extrusionOk="0">
                    <a:moveTo>
                      <a:pt x="36" y="0"/>
                    </a:moveTo>
                    <a:cubicBezTo>
                      <a:pt x="19" y="0"/>
                      <a:pt x="1" y="10"/>
                      <a:pt x="1" y="25"/>
                    </a:cubicBezTo>
                    <a:cubicBezTo>
                      <a:pt x="346" y="2347"/>
                      <a:pt x="3096" y="3395"/>
                      <a:pt x="3954" y="5478"/>
                    </a:cubicBezTo>
                    <a:cubicBezTo>
                      <a:pt x="3962" y="5495"/>
                      <a:pt x="3972" y="5502"/>
                      <a:pt x="3982" y="5502"/>
                    </a:cubicBezTo>
                    <a:cubicBezTo>
                      <a:pt x="3998" y="5502"/>
                      <a:pt x="4013" y="5482"/>
                      <a:pt x="4013" y="5466"/>
                    </a:cubicBezTo>
                    <a:cubicBezTo>
                      <a:pt x="3204" y="3276"/>
                      <a:pt x="787" y="2287"/>
                      <a:pt x="60" y="13"/>
                    </a:cubicBezTo>
                    <a:cubicBezTo>
                      <a:pt x="56" y="4"/>
                      <a:pt x="46" y="0"/>
                      <a:pt x="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5"/>
              <p:cNvSpPr/>
              <p:nvPr/>
            </p:nvSpPr>
            <p:spPr>
              <a:xfrm>
                <a:off x="883550" y="2076700"/>
                <a:ext cx="100225" cy="117750"/>
              </a:xfrm>
              <a:custGeom>
                <a:avLst/>
                <a:gdLst/>
                <a:ahLst/>
                <a:cxnLst/>
                <a:rect l="l" t="t" r="r" b="b"/>
                <a:pathLst>
                  <a:path w="4009" h="4710" extrusionOk="0">
                    <a:moveTo>
                      <a:pt x="31" y="1"/>
                    </a:moveTo>
                    <a:cubicBezTo>
                      <a:pt x="4" y="1"/>
                      <a:pt x="0" y="34"/>
                      <a:pt x="20" y="43"/>
                    </a:cubicBezTo>
                    <a:cubicBezTo>
                      <a:pt x="948" y="567"/>
                      <a:pt x="1853" y="1115"/>
                      <a:pt x="2579" y="1912"/>
                    </a:cubicBezTo>
                    <a:cubicBezTo>
                      <a:pt x="3341" y="2722"/>
                      <a:pt x="3699" y="3639"/>
                      <a:pt x="3961" y="4687"/>
                    </a:cubicBezTo>
                    <a:cubicBezTo>
                      <a:pt x="3961" y="4703"/>
                      <a:pt x="3970" y="4709"/>
                      <a:pt x="3981" y="4709"/>
                    </a:cubicBezTo>
                    <a:cubicBezTo>
                      <a:pt x="3994" y="4709"/>
                      <a:pt x="4008" y="4700"/>
                      <a:pt x="4008" y="4687"/>
                    </a:cubicBezTo>
                    <a:cubicBezTo>
                      <a:pt x="3949" y="2508"/>
                      <a:pt x="1817" y="865"/>
                      <a:pt x="55" y="7"/>
                    </a:cubicBezTo>
                    <a:cubicBezTo>
                      <a:pt x="46" y="3"/>
                      <a:pt x="38" y="1"/>
                      <a:pt x="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5"/>
              <p:cNvSpPr/>
              <p:nvPr/>
            </p:nvSpPr>
            <p:spPr>
              <a:xfrm>
                <a:off x="981650" y="2186325"/>
                <a:ext cx="51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204" h="624" extrusionOk="0">
                    <a:moveTo>
                      <a:pt x="44" y="1"/>
                    </a:moveTo>
                    <a:cubicBezTo>
                      <a:pt x="34" y="1"/>
                      <a:pt x="25" y="10"/>
                      <a:pt x="25" y="28"/>
                    </a:cubicBezTo>
                    <a:cubicBezTo>
                      <a:pt x="1" y="230"/>
                      <a:pt x="60" y="444"/>
                      <a:pt x="191" y="623"/>
                    </a:cubicBezTo>
                    <a:cubicBezTo>
                      <a:pt x="191" y="623"/>
                      <a:pt x="203" y="623"/>
                      <a:pt x="203" y="599"/>
                    </a:cubicBezTo>
                    <a:cubicBezTo>
                      <a:pt x="120" y="421"/>
                      <a:pt x="72" y="230"/>
                      <a:pt x="72" y="28"/>
                    </a:cubicBezTo>
                    <a:cubicBezTo>
                      <a:pt x="66" y="10"/>
                      <a:pt x="54" y="1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5"/>
              <p:cNvSpPr/>
              <p:nvPr/>
            </p:nvSpPr>
            <p:spPr>
              <a:xfrm>
                <a:off x="1000125" y="2211325"/>
                <a:ext cx="53825" cy="46325"/>
              </a:xfrm>
              <a:custGeom>
                <a:avLst/>
                <a:gdLst/>
                <a:ahLst/>
                <a:cxnLst/>
                <a:rect l="l" t="t" r="r" b="b"/>
                <a:pathLst>
                  <a:path w="2153" h="1853" extrusionOk="0">
                    <a:moveTo>
                      <a:pt x="2131" y="1"/>
                    </a:moveTo>
                    <a:cubicBezTo>
                      <a:pt x="2128" y="1"/>
                      <a:pt x="2124" y="2"/>
                      <a:pt x="2119" y="4"/>
                    </a:cubicBezTo>
                    <a:cubicBezTo>
                      <a:pt x="1369" y="576"/>
                      <a:pt x="833" y="1349"/>
                      <a:pt x="0" y="1802"/>
                    </a:cubicBezTo>
                    <a:cubicBezTo>
                      <a:pt x="0" y="1831"/>
                      <a:pt x="24" y="1853"/>
                      <a:pt x="39" y="1853"/>
                    </a:cubicBezTo>
                    <a:cubicBezTo>
                      <a:pt x="43" y="1853"/>
                      <a:pt x="46" y="1852"/>
                      <a:pt x="48" y="1850"/>
                    </a:cubicBezTo>
                    <a:cubicBezTo>
                      <a:pt x="429" y="1647"/>
                      <a:pt x="774" y="1361"/>
                      <a:pt x="1107" y="1064"/>
                    </a:cubicBezTo>
                    <a:cubicBezTo>
                      <a:pt x="1464" y="730"/>
                      <a:pt x="1845" y="409"/>
                      <a:pt x="2143" y="40"/>
                    </a:cubicBezTo>
                    <a:cubicBezTo>
                      <a:pt x="2153" y="20"/>
                      <a:pt x="2147" y="1"/>
                      <a:pt x="21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5"/>
              <p:cNvSpPr/>
              <p:nvPr/>
            </p:nvSpPr>
            <p:spPr>
              <a:xfrm>
                <a:off x="1057025" y="2145975"/>
                <a:ext cx="49000" cy="59225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369" extrusionOk="0">
                    <a:moveTo>
                      <a:pt x="6" y="2363"/>
                    </a:moveTo>
                    <a:cubicBezTo>
                      <a:pt x="1" y="2363"/>
                      <a:pt x="6" y="2368"/>
                      <a:pt x="22" y="2368"/>
                    </a:cubicBezTo>
                    <a:cubicBezTo>
                      <a:pt x="14" y="2364"/>
                      <a:pt x="9" y="2363"/>
                      <a:pt x="6" y="2363"/>
                    </a:cubicBezTo>
                    <a:close/>
                    <a:moveTo>
                      <a:pt x="1925" y="1"/>
                    </a:moveTo>
                    <a:cubicBezTo>
                      <a:pt x="1917" y="1"/>
                      <a:pt x="1910" y="4"/>
                      <a:pt x="1903" y="11"/>
                    </a:cubicBezTo>
                    <a:cubicBezTo>
                      <a:pt x="1653" y="415"/>
                      <a:pt x="1177" y="606"/>
                      <a:pt x="891" y="987"/>
                    </a:cubicBezTo>
                    <a:cubicBezTo>
                      <a:pt x="558" y="1416"/>
                      <a:pt x="355" y="1916"/>
                      <a:pt x="22" y="2368"/>
                    </a:cubicBezTo>
                    <a:cubicBezTo>
                      <a:pt x="403" y="2023"/>
                      <a:pt x="582" y="1546"/>
                      <a:pt x="867" y="1130"/>
                    </a:cubicBezTo>
                    <a:cubicBezTo>
                      <a:pt x="1165" y="701"/>
                      <a:pt x="1701" y="511"/>
                      <a:pt x="1951" y="46"/>
                    </a:cubicBezTo>
                    <a:cubicBezTo>
                      <a:pt x="1959" y="21"/>
                      <a:pt x="1943" y="1"/>
                      <a:pt x="19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5"/>
              <p:cNvSpPr/>
              <p:nvPr/>
            </p:nvSpPr>
            <p:spPr>
              <a:xfrm>
                <a:off x="860350" y="2125700"/>
                <a:ext cx="123725" cy="140500"/>
              </a:xfrm>
              <a:custGeom>
                <a:avLst/>
                <a:gdLst/>
                <a:ahLst/>
                <a:cxnLst/>
                <a:rect l="l" t="t" r="r" b="b"/>
                <a:pathLst>
                  <a:path w="4949" h="5620" extrusionOk="0">
                    <a:moveTo>
                      <a:pt x="57" y="0"/>
                    </a:moveTo>
                    <a:cubicBezTo>
                      <a:pt x="29" y="0"/>
                      <a:pt x="0" y="20"/>
                      <a:pt x="7" y="48"/>
                    </a:cubicBezTo>
                    <a:cubicBezTo>
                      <a:pt x="448" y="1226"/>
                      <a:pt x="1602" y="2000"/>
                      <a:pt x="2495" y="2810"/>
                    </a:cubicBezTo>
                    <a:cubicBezTo>
                      <a:pt x="3103" y="3358"/>
                      <a:pt x="3805" y="3858"/>
                      <a:pt x="4210" y="4608"/>
                    </a:cubicBezTo>
                    <a:cubicBezTo>
                      <a:pt x="4412" y="4989"/>
                      <a:pt x="4555" y="5346"/>
                      <a:pt x="4924" y="5620"/>
                    </a:cubicBezTo>
                    <a:cubicBezTo>
                      <a:pt x="4936" y="5608"/>
                      <a:pt x="4948" y="5584"/>
                      <a:pt x="4936" y="5572"/>
                    </a:cubicBezTo>
                    <a:cubicBezTo>
                      <a:pt x="4531" y="5167"/>
                      <a:pt x="4400" y="4655"/>
                      <a:pt x="4079" y="4191"/>
                    </a:cubicBezTo>
                    <a:cubicBezTo>
                      <a:pt x="3757" y="3739"/>
                      <a:pt x="3317" y="3417"/>
                      <a:pt x="2912" y="3060"/>
                    </a:cubicBezTo>
                    <a:cubicBezTo>
                      <a:pt x="1948" y="2179"/>
                      <a:pt x="578" y="1286"/>
                      <a:pt x="102" y="36"/>
                    </a:cubicBezTo>
                    <a:cubicBezTo>
                      <a:pt x="97" y="11"/>
                      <a:pt x="77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5"/>
              <p:cNvSpPr/>
              <p:nvPr/>
            </p:nvSpPr>
            <p:spPr>
              <a:xfrm>
                <a:off x="860500" y="2126575"/>
                <a:ext cx="1278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124" extrusionOk="0">
                    <a:moveTo>
                      <a:pt x="49" y="1"/>
                    </a:moveTo>
                    <a:cubicBezTo>
                      <a:pt x="25" y="1"/>
                      <a:pt x="1" y="36"/>
                      <a:pt x="25" y="48"/>
                    </a:cubicBezTo>
                    <a:cubicBezTo>
                      <a:pt x="1013" y="584"/>
                      <a:pt x="2251" y="941"/>
                      <a:pt x="3073" y="1775"/>
                    </a:cubicBezTo>
                    <a:cubicBezTo>
                      <a:pt x="3918" y="2632"/>
                      <a:pt x="4430" y="4037"/>
                      <a:pt x="5002" y="5097"/>
                    </a:cubicBezTo>
                    <a:cubicBezTo>
                      <a:pt x="5013" y="5115"/>
                      <a:pt x="5029" y="5124"/>
                      <a:pt x="5045" y="5124"/>
                    </a:cubicBezTo>
                    <a:cubicBezTo>
                      <a:pt x="5079" y="5124"/>
                      <a:pt x="5113" y="5086"/>
                      <a:pt x="5097" y="5037"/>
                    </a:cubicBezTo>
                    <a:cubicBezTo>
                      <a:pt x="4502" y="3942"/>
                      <a:pt x="3966" y="2477"/>
                      <a:pt x="3061" y="1608"/>
                    </a:cubicBezTo>
                    <a:cubicBezTo>
                      <a:pt x="2251" y="846"/>
                      <a:pt x="1061" y="406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5"/>
              <p:cNvSpPr/>
              <p:nvPr/>
            </p:nvSpPr>
            <p:spPr>
              <a:xfrm>
                <a:off x="881600" y="2144375"/>
                <a:ext cx="6765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2497" extrusionOk="0">
                    <a:moveTo>
                      <a:pt x="43" y="1"/>
                    </a:moveTo>
                    <a:cubicBezTo>
                      <a:pt x="18" y="1"/>
                      <a:pt x="1" y="29"/>
                      <a:pt x="26" y="63"/>
                    </a:cubicBezTo>
                    <a:cubicBezTo>
                      <a:pt x="407" y="467"/>
                      <a:pt x="943" y="610"/>
                      <a:pt x="1407" y="908"/>
                    </a:cubicBezTo>
                    <a:cubicBezTo>
                      <a:pt x="2003" y="1289"/>
                      <a:pt x="2395" y="1861"/>
                      <a:pt x="2693" y="2492"/>
                    </a:cubicBezTo>
                    <a:cubicBezTo>
                      <a:pt x="2693" y="2496"/>
                      <a:pt x="2694" y="2497"/>
                      <a:pt x="2696" y="2497"/>
                    </a:cubicBezTo>
                    <a:cubicBezTo>
                      <a:pt x="2700" y="2497"/>
                      <a:pt x="2705" y="2492"/>
                      <a:pt x="2705" y="2492"/>
                    </a:cubicBezTo>
                    <a:cubicBezTo>
                      <a:pt x="2550" y="1920"/>
                      <a:pt x="2241" y="1468"/>
                      <a:pt x="1800" y="1075"/>
                    </a:cubicBezTo>
                    <a:cubicBezTo>
                      <a:pt x="1276" y="634"/>
                      <a:pt x="586" y="479"/>
                      <a:pt x="74" y="15"/>
                    </a:cubicBezTo>
                    <a:cubicBezTo>
                      <a:pt x="64" y="5"/>
                      <a:pt x="53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5"/>
              <p:cNvSpPr/>
              <p:nvPr/>
            </p:nvSpPr>
            <p:spPr>
              <a:xfrm>
                <a:off x="952350" y="2210375"/>
                <a:ext cx="2992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612" extrusionOk="0">
                    <a:moveTo>
                      <a:pt x="2" y="0"/>
                    </a:moveTo>
                    <a:cubicBezTo>
                      <a:pt x="0" y="0"/>
                      <a:pt x="0" y="6"/>
                      <a:pt x="6" y="18"/>
                    </a:cubicBezTo>
                    <a:cubicBezTo>
                      <a:pt x="6" y="6"/>
                      <a:pt x="3" y="0"/>
                      <a:pt x="2" y="0"/>
                    </a:cubicBezTo>
                    <a:close/>
                    <a:moveTo>
                      <a:pt x="6" y="18"/>
                    </a:moveTo>
                    <a:cubicBezTo>
                      <a:pt x="304" y="566"/>
                      <a:pt x="732" y="1161"/>
                      <a:pt x="1173" y="1602"/>
                    </a:cubicBezTo>
                    <a:cubicBezTo>
                      <a:pt x="1177" y="1609"/>
                      <a:pt x="1180" y="1612"/>
                      <a:pt x="1184" y="1612"/>
                    </a:cubicBezTo>
                    <a:cubicBezTo>
                      <a:pt x="1191" y="1612"/>
                      <a:pt x="1197" y="1598"/>
                      <a:pt x="1197" y="1590"/>
                    </a:cubicBezTo>
                    <a:cubicBezTo>
                      <a:pt x="1018" y="1340"/>
                      <a:pt x="816" y="1102"/>
                      <a:pt x="613" y="864"/>
                    </a:cubicBezTo>
                    <a:cubicBezTo>
                      <a:pt x="411" y="566"/>
                      <a:pt x="232" y="280"/>
                      <a:pt x="6" y="1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5"/>
              <p:cNvSpPr/>
              <p:nvPr/>
            </p:nvSpPr>
            <p:spPr>
              <a:xfrm>
                <a:off x="990950" y="2186075"/>
                <a:ext cx="163275" cy="149950"/>
              </a:xfrm>
              <a:custGeom>
                <a:avLst/>
                <a:gdLst/>
                <a:ahLst/>
                <a:cxnLst/>
                <a:rect l="l" t="t" r="r" b="b"/>
                <a:pathLst>
                  <a:path w="6531" h="5998" extrusionOk="0">
                    <a:moveTo>
                      <a:pt x="6483" y="0"/>
                    </a:moveTo>
                    <a:cubicBezTo>
                      <a:pt x="6480" y="0"/>
                      <a:pt x="6478" y="1"/>
                      <a:pt x="6475" y="2"/>
                    </a:cubicBezTo>
                    <a:cubicBezTo>
                      <a:pt x="5237" y="526"/>
                      <a:pt x="4225" y="1526"/>
                      <a:pt x="3296" y="2479"/>
                    </a:cubicBezTo>
                    <a:cubicBezTo>
                      <a:pt x="2189" y="3622"/>
                      <a:pt x="1069" y="4765"/>
                      <a:pt x="10" y="5955"/>
                    </a:cubicBezTo>
                    <a:cubicBezTo>
                      <a:pt x="0" y="5965"/>
                      <a:pt x="29" y="5997"/>
                      <a:pt x="47" y="5997"/>
                    </a:cubicBezTo>
                    <a:cubicBezTo>
                      <a:pt x="51" y="5997"/>
                      <a:pt x="55" y="5995"/>
                      <a:pt x="57" y="5991"/>
                    </a:cubicBezTo>
                    <a:cubicBezTo>
                      <a:pt x="2153" y="3907"/>
                      <a:pt x="3975" y="1645"/>
                      <a:pt x="6499" y="50"/>
                    </a:cubicBezTo>
                    <a:cubicBezTo>
                      <a:pt x="6531" y="39"/>
                      <a:pt x="6506" y="0"/>
                      <a:pt x="64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5"/>
              <p:cNvSpPr/>
              <p:nvPr/>
            </p:nvSpPr>
            <p:spPr>
              <a:xfrm>
                <a:off x="989350" y="2187525"/>
                <a:ext cx="164025" cy="1553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6214" extrusionOk="0">
                    <a:moveTo>
                      <a:pt x="6541" y="0"/>
                    </a:moveTo>
                    <a:cubicBezTo>
                      <a:pt x="6540" y="0"/>
                      <a:pt x="6539" y="1"/>
                      <a:pt x="6539" y="4"/>
                    </a:cubicBezTo>
                    <a:cubicBezTo>
                      <a:pt x="4455" y="2159"/>
                      <a:pt x="2848" y="4718"/>
                      <a:pt x="62" y="6088"/>
                    </a:cubicBezTo>
                    <a:cubicBezTo>
                      <a:pt x="0" y="6129"/>
                      <a:pt x="36" y="6214"/>
                      <a:pt x="93" y="6214"/>
                    </a:cubicBezTo>
                    <a:cubicBezTo>
                      <a:pt x="102" y="6214"/>
                      <a:pt x="112" y="6212"/>
                      <a:pt x="121" y="6207"/>
                    </a:cubicBezTo>
                    <a:cubicBezTo>
                      <a:pt x="2753" y="4897"/>
                      <a:pt x="4848" y="2373"/>
                      <a:pt x="6551" y="39"/>
                    </a:cubicBezTo>
                    <a:cubicBezTo>
                      <a:pt x="6561" y="20"/>
                      <a:pt x="6546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5"/>
              <p:cNvSpPr/>
              <p:nvPr/>
            </p:nvSpPr>
            <p:spPr>
              <a:xfrm>
                <a:off x="987900" y="2188750"/>
                <a:ext cx="158325" cy="146350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5854" extrusionOk="0">
                    <a:moveTo>
                      <a:pt x="6287" y="1"/>
                    </a:moveTo>
                    <a:cubicBezTo>
                      <a:pt x="6284" y="1"/>
                      <a:pt x="6280" y="1"/>
                      <a:pt x="6275" y="2"/>
                    </a:cubicBezTo>
                    <a:cubicBezTo>
                      <a:pt x="3704" y="978"/>
                      <a:pt x="1168" y="3348"/>
                      <a:pt x="1" y="5836"/>
                    </a:cubicBezTo>
                    <a:cubicBezTo>
                      <a:pt x="1" y="5845"/>
                      <a:pt x="13" y="5853"/>
                      <a:pt x="20" y="5853"/>
                    </a:cubicBezTo>
                    <a:cubicBezTo>
                      <a:pt x="23" y="5853"/>
                      <a:pt x="25" y="5852"/>
                      <a:pt x="25" y="5848"/>
                    </a:cubicBezTo>
                    <a:cubicBezTo>
                      <a:pt x="834" y="4634"/>
                      <a:pt x="1656" y="3467"/>
                      <a:pt x="2727" y="2467"/>
                    </a:cubicBezTo>
                    <a:cubicBezTo>
                      <a:pt x="3811" y="1455"/>
                      <a:pt x="5025" y="776"/>
                      <a:pt x="6311" y="62"/>
                    </a:cubicBezTo>
                    <a:cubicBezTo>
                      <a:pt x="6333" y="51"/>
                      <a:pt x="6325" y="1"/>
                      <a:pt x="6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5"/>
              <p:cNvSpPr/>
              <p:nvPr/>
            </p:nvSpPr>
            <p:spPr>
              <a:xfrm>
                <a:off x="836400" y="2158350"/>
                <a:ext cx="146900" cy="171725"/>
              </a:xfrm>
              <a:custGeom>
                <a:avLst/>
                <a:gdLst/>
                <a:ahLst/>
                <a:cxnLst/>
                <a:rect l="l" t="t" r="r" b="b"/>
                <a:pathLst>
                  <a:path w="5876" h="6869" extrusionOk="0">
                    <a:moveTo>
                      <a:pt x="57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1" y="1397"/>
                      <a:pt x="1286" y="2361"/>
                      <a:pt x="2215" y="3147"/>
                    </a:cubicBezTo>
                    <a:cubicBezTo>
                      <a:pt x="3525" y="4254"/>
                      <a:pt x="4632" y="5612"/>
                      <a:pt x="5787" y="6862"/>
                    </a:cubicBezTo>
                    <a:cubicBezTo>
                      <a:pt x="5796" y="6866"/>
                      <a:pt x="5805" y="6868"/>
                      <a:pt x="5814" y="6868"/>
                    </a:cubicBezTo>
                    <a:cubicBezTo>
                      <a:pt x="5850" y="6868"/>
                      <a:pt x="5875" y="6833"/>
                      <a:pt x="5847" y="6814"/>
                    </a:cubicBezTo>
                    <a:cubicBezTo>
                      <a:pt x="4870" y="5731"/>
                      <a:pt x="3930" y="4552"/>
                      <a:pt x="2858" y="3552"/>
                    </a:cubicBezTo>
                    <a:cubicBezTo>
                      <a:pt x="1679" y="2433"/>
                      <a:pt x="513" y="1706"/>
                      <a:pt x="96" y="28"/>
                    </a:cubicBezTo>
                    <a:cubicBezTo>
                      <a:pt x="84" y="10"/>
                      <a:pt x="69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5"/>
              <p:cNvSpPr/>
              <p:nvPr/>
            </p:nvSpPr>
            <p:spPr>
              <a:xfrm>
                <a:off x="838775" y="2157550"/>
                <a:ext cx="147450" cy="162775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651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6" y="429"/>
                      <a:pt x="656" y="702"/>
                      <a:pt x="989" y="953"/>
                    </a:cubicBezTo>
                    <a:cubicBezTo>
                      <a:pt x="1703" y="1488"/>
                      <a:pt x="2418" y="2024"/>
                      <a:pt x="3096" y="2607"/>
                    </a:cubicBezTo>
                    <a:cubicBezTo>
                      <a:pt x="4311" y="3679"/>
                      <a:pt x="5299" y="4905"/>
                      <a:pt x="5787" y="6477"/>
                    </a:cubicBezTo>
                    <a:cubicBezTo>
                      <a:pt x="5792" y="6500"/>
                      <a:pt x="5811" y="6511"/>
                      <a:pt x="5831" y="6511"/>
                    </a:cubicBezTo>
                    <a:cubicBezTo>
                      <a:pt x="5863" y="6511"/>
                      <a:pt x="5897" y="6485"/>
                      <a:pt x="5883" y="6441"/>
                    </a:cubicBezTo>
                    <a:cubicBezTo>
                      <a:pt x="5549" y="5179"/>
                      <a:pt x="4775" y="4096"/>
                      <a:pt x="3847" y="3167"/>
                    </a:cubicBezTo>
                    <a:cubicBezTo>
                      <a:pt x="3358" y="2679"/>
                      <a:pt x="2823" y="2226"/>
                      <a:pt x="2275" y="1810"/>
                    </a:cubicBezTo>
                    <a:cubicBezTo>
                      <a:pt x="1572" y="1274"/>
                      <a:pt x="501" y="726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5"/>
              <p:cNvSpPr/>
              <p:nvPr/>
            </p:nvSpPr>
            <p:spPr>
              <a:xfrm>
                <a:off x="866175" y="2192375"/>
                <a:ext cx="96000" cy="95975"/>
              </a:xfrm>
              <a:custGeom>
                <a:avLst/>
                <a:gdLst/>
                <a:ahLst/>
                <a:cxnLst/>
                <a:rect l="l" t="t" r="r" b="b"/>
                <a:pathLst>
                  <a:path w="3840" h="3839" extrusionOk="0">
                    <a:moveTo>
                      <a:pt x="0" y="0"/>
                    </a:moveTo>
                    <a:cubicBezTo>
                      <a:pt x="453" y="619"/>
                      <a:pt x="1000" y="1167"/>
                      <a:pt x="1608" y="1631"/>
                    </a:cubicBezTo>
                    <a:cubicBezTo>
                      <a:pt x="1977" y="1905"/>
                      <a:pt x="2370" y="2167"/>
                      <a:pt x="2691" y="2524"/>
                    </a:cubicBezTo>
                    <a:cubicBezTo>
                      <a:pt x="3084" y="2941"/>
                      <a:pt x="3429" y="3417"/>
                      <a:pt x="3810" y="3834"/>
                    </a:cubicBezTo>
                    <a:cubicBezTo>
                      <a:pt x="3813" y="3837"/>
                      <a:pt x="3817" y="3839"/>
                      <a:pt x="3821" y="3839"/>
                    </a:cubicBezTo>
                    <a:cubicBezTo>
                      <a:pt x="3831" y="3839"/>
                      <a:pt x="3840" y="3827"/>
                      <a:pt x="3822" y="3810"/>
                    </a:cubicBezTo>
                    <a:cubicBezTo>
                      <a:pt x="3322" y="3143"/>
                      <a:pt x="2786" y="2429"/>
                      <a:pt x="2096" y="1941"/>
                    </a:cubicBezTo>
                    <a:cubicBezTo>
                      <a:pt x="1310" y="1357"/>
                      <a:pt x="643" y="738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5"/>
              <p:cNvSpPr/>
              <p:nvPr/>
            </p:nvSpPr>
            <p:spPr>
              <a:xfrm>
                <a:off x="988175" y="2251875"/>
                <a:ext cx="174100" cy="145875"/>
              </a:xfrm>
              <a:custGeom>
                <a:avLst/>
                <a:gdLst/>
                <a:ahLst/>
                <a:cxnLst/>
                <a:rect l="l" t="t" r="r" b="b"/>
                <a:pathLst>
                  <a:path w="6964" h="5835" extrusionOk="0">
                    <a:moveTo>
                      <a:pt x="6872" y="0"/>
                    </a:moveTo>
                    <a:cubicBezTo>
                      <a:pt x="6868" y="0"/>
                      <a:pt x="6864" y="1"/>
                      <a:pt x="6860" y="1"/>
                    </a:cubicBezTo>
                    <a:cubicBezTo>
                      <a:pt x="5348" y="204"/>
                      <a:pt x="4050" y="1525"/>
                      <a:pt x="2907" y="2418"/>
                    </a:cubicBezTo>
                    <a:cubicBezTo>
                      <a:pt x="1704" y="3359"/>
                      <a:pt x="1109" y="4704"/>
                      <a:pt x="37" y="5764"/>
                    </a:cubicBezTo>
                    <a:cubicBezTo>
                      <a:pt x="0" y="5792"/>
                      <a:pt x="29" y="5834"/>
                      <a:pt x="66" y="5834"/>
                    </a:cubicBezTo>
                    <a:cubicBezTo>
                      <a:pt x="76" y="5834"/>
                      <a:pt x="87" y="5831"/>
                      <a:pt x="97" y="5823"/>
                    </a:cubicBezTo>
                    <a:cubicBezTo>
                      <a:pt x="1133" y="4990"/>
                      <a:pt x="1621" y="3657"/>
                      <a:pt x="2669" y="2799"/>
                    </a:cubicBezTo>
                    <a:cubicBezTo>
                      <a:pt x="3931" y="1763"/>
                      <a:pt x="5300" y="573"/>
                      <a:pt x="6895" y="108"/>
                    </a:cubicBezTo>
                    <a:cubicBezTo>
                      <a:pt x="6963" y="97"/>
                      <a:pt x="6945" y="0"/>
                      <a:pt x="68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5"/>
              <p:cNvSpPr/>
              <p:nvPr/>
            </p:nvSpPr>
            <p:spPr>
              <a:xfrm>
                <a:off x="986600" y="2254225"/>
                <a:ext cx="178525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7141" h="6244" extrusionOk="0">
                    <a:moveTo>
                      <a:pt x="7103" y="0"/>
                    </a:moveTo>
                    <a:cubicBezTo>
                      <a:pt x="7099" y="0"/>
                      <a:pt x="7094" y="1"/>
                      <a:pt x="7089" y="3"/>
                    </a:cubicBezTo>
                    <a:cubicBezTo>
                      <a:pt x="5851" y="467"/>
                      <a:pt x="4982" y="1741"/>
                      <a:pt x="4208" y="2741"/>
                    </a:cubicBezTo>
                    <a:cubicBezTo>
                      <a:pt x="3113" y="4158"/>
                      <a:pt x="1970" y="5658"/>
                      <a:pt x="112" y="6039"/>
                    </a:cubicBezTo>
                    <a:cubicBezTo>
                      <a:pt x="0" y="6073"/>
                      <a:pt x="36" y="6243"/>
                      <a:pt x="140" y="6243"/>
                    </a:cubicBezTo>
                    <a:cubicBezTo>
                      <a:pt x="146" y="6243"/>
                      <a:pt x="153" y="6243"/>
                      <a:pt x="160" y="6241"/>
                    </a:cubicBezTo>
                    <a:cubicBezTo>
                      <a:pt x="1601" y="5956"/>
                      <a:pt x="2720" y="4967"/>
                      <a:pt x="3613" y="3860"/>
                    </a:cubicBezTo>
                    <a:cubicBezTo>
                      <a:pt x="4161" y="3182"/>
                      <a:pt x="4637" y="2455"/>
                      <a:pt x="5184" y="1788"/>
                    </a:cubicBezTo>
                    <a:cubicBezTo>
                      <a:pt x="5756" y="1098"/>
                      <a:pt x="6411" y="610"/>
                      <a:pt x="7089" y="62"/>
                    </a:cubicBezTo>
                    <a:cubicBezTo>
                      <a:pt x="7141" y="31"/>
                      <a:pt x="7130" y="0"/>
                      <a:pt x="71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5"/>
              <p:cNvSpPr/>
              <p:nvPr/>
            </p:nvSpPr>
            <p:spPr>
              <a:xfrm>
                <a:off x="988675" y="2329725"/>
                <a:ext cx="82800" cy="72300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2892" extrusionOk="0">
                    <a:moveTo>
                      <a:pt x="3246" y="0"/>
                    </a:moveTo>
                    <a:cubicBezTo>
                      <a:pt x="3238" y="0"/>
                      <a:pt x="3229" y="2"/>
                      <a:pt x="3220" y="7"/>
                    </a:cubicBezTo>
                    <a:cubicBezTo>
                      <a:pt x="2625" y="197"/>
                      <a:pt x="2327" y="864"/>
                      <a:pt x="1958" y="1328"/>
                    </a:cubicBezTo>
                    <a:cubicBezTo>
                      <a:pt x="1434" y="1971"/>
                      <a:pt x="708" y="2400"/>
                      <a:pt x="29" y="2864"/>
                    </a:cubicBezTo>
                    <a:cubicBezTo>
                      <a:pt x="0" y="2874"/>
                      <a:pt x="18" y="2891"/>
                      <a:pt x="39" y="2891"/>
                    </a:cubicBezTo>
                    <a:cubicBezTo>
                      <a:pt x="44" y="2891"/>
                      <a:pt x="49" y="2890"/>
                      <a:pt x="53" y="2888"/>
                    </a:cubicBezTo>
                    <a:cubicBezTo>
                      <a:pt x="696" y="2543"/>
                      <a:pt x="1339" y="2162"/>
                      <a:pt x="1863" y="1638"/>
                    </a:cubicBezTo>
                    <a:cubicBezTo>
                      <a:pt x="2327" y="1150"/>
                      <a:pt x="2887" y="626"/>
                      <a:pt x="3292" y="78"/>
                    </a:cubicBezTo>
                    <a:cubicBezTo>
                      <a:pt x="3311" y="39"/>
                      <a:pt x="3283" y="0"/>
                      <a:pt x="32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5"/>
              <p:cNvSpPr/>
              <p:nvPr/>
            </p:nvSpPr>
            <p:spPr>
              <a:xfrm>
                <a:off x="1073325" y="2292525"/>
                <a:ext cx="3242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1340" extrusionOk="0">
                    <a:moveTo>
                      <a:pt x="1258" y="0"/>
                    </a:moveTo>
                    <a:cubicBezTo>
                      <a:pt x="1252" y="0"/>
                      <a:pt x="1246" y="2"/>
                      <a:pt x="1239" y="6"/>
                    </a:cubicBezTo>
                    <a:cubicBezTo>
                      <a:pt x="989" y="161"/>
                      <a:pt x="775" y="447"/>
                      <a:pt x="561" y="673"/>
                    </a:cubicBezTo>
                    <a:cubicBezTo>
                      <a:pt x="358" y="864"/>
                      <a:pt x="108" y="1078"/>
                      <a:pt x="1" y="1328"/>
                    </a:cubicBezTo>
                    <a:lnTo>
                      <a:pt x="25" y="1340"/>
                    </a:lnTo>
                    <a:cubicBezTo>
                      <a:pt x="275" y="1221"/>
                      <a:pt x="477" y="923"/>
                      <a:pt x="680" y="733"/>
                    </a:cubicBezTo>
                    <a:cubicBezTo>
                      <a:pt x="882" y="518"/>
                      <a:pt x="1132" y="316"/>
                      <a:pt x="1287" y="66"/>
                    </a:cubicBezTo>
                    <a:cubicBezTo>
                      <a:pt x="1296" y="37"/>
                      <a:pt x="1283" y="0"/>
                      <a:pt x="12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5"/>
              <p:cNvSpPr/>
              <p:nvPr/>
            </p:nvSpPr>
            <p:spPr>
              <a:xfrm>
                <a:off x="847125" y="2224725"/>
                <a:ext cx="135275" cy="165075"/>
              </a:xfrm>
              <a:custGeom>
                <a:avLst/>
                <a:gdLst/>
                <a:ahLst/>
                <a:cxnLst/>
                <a:rect l="l" t="t" r="r" b="b"/>
                <a:pathLst>
                  <a:path w="5411" h="6603" extrusionOk="0">
                    <a:moveTo>
                      <a:pt x="57" y="0"/>
                    </a:moveTo>
                    <a:cubicBezTo>
                      <a:pt x="29" y="0"/>
                      <a:pt x="0" y="19"/>
                      <a:pt x="0" y="51"/>
                    </a:cubicBezTo>
                    <a:cubicBezTo>
                      <a:pt x="36" y="1349"/>
                      <a:pt x="1048" y="2516"/>
                      <a:pt x="1869" y="3433"/>
                    </a:cubicBezTo>
                    <a:cubicBezTo>
                      <a:pt x="2298" y="3921"/>
                      <a:pt x="2786" y="4266"/>
                      <a:pt x="3334" y="4623"/>
                    </a:cubicBezTo>
                    <a:cubicBezTo>
                      <a:pt x="4144" y="5135"/>
                      <a:pt x="4763" y="5790"/>
                      <a:pt x="5298" y="6588"/>
                    </a:cubicBezTo>
                    <a:cubicBezTo>
                      <a:pt x="5308" y="6598"/>
                      <a:pt x="5322" y="6602"/>
                      <a:pt x="5336" y="6602"/>
                    </a:cubicBezTo>
                    <a:cubicBezTo>
                      <a:pt x="5372" y="6602"/>
                      <a:pt x="5411" y="6572"/>
                      <a:pt x="5394" y="6528"/>
                    </a:cubicBezTo>
                    <a:cubicBezTo>
                      <a:pt x="4691" y="5409"/>
                      <a:pt x="3751" y="4778"/>
                      <a:pt x="2739" y="3992"/>
                    </a:cubicBezTo>
                    <a:cubicBezTo>
                      <a:pt x="1548" y="3076"/>
                      <a:pt x="357" y="1528"/>
                      <a:pt x="107" y="40"/>
                    </a:cubicBezTo>
                    <a:cubicBezTo>
                      <a:pt x="102" y="13"/>
                      <a:pt x="80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5"/>
              <p:cNvSpPr/>
              <p:nvPr/>
            </p:nvSpPr>
            <p:spPr>
              <a:xfrm>
                <a:off x="848600" y="2226300"/>
                <a:ext cx="130700" cy="158350"/>
              </a:xfrm>
              <a:custGeom>
                <a:avLst/>
                <a:gdLst/>
                <a:ahLst/>
                <a:cxnLst/>
                <a:rect l="l" t="t" r="r" b="b"/>
                <a:pathLst>
                  <a:path w="5228" h="63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84" y="1108"/>
                      <a:pt x="1668" y="1893"/>
                      <a:pt x="2596" y="2715"/>
                    </a:cubicBezTo>
                    <a:cubicBezTo>
                      <a:pt x="3120" y="3191"/>
                      <a:pt x="3620" y="3679"/>
                      <a:pt x="4037" y="4263"/>
                    </a:cubicBezTo>
                    <a:cubicBezTo>
                      <a:pt x="4501" y="4906"/>
                      <a:pt x="4763" y="5632"/>
                      <a:pt x="5156" y="6311"/>
                    </a:cubicBezTo>
                    <a:cubicBezTo>
                      <a:pt x="5164" y="6327"/>
                      <a:pt x="5175" y="6334"/>
                      <a:pt x="5186" y="6334"/>
                    </a:cubicBezTo>
                    <a:cubicBezTo>
                      <a:pt x="5207" y="6334"/>
                      <a:pt x="5228" y="6310"/>
                      <a:pt x="5228" y="6287"/>
                    </a:cubicBezTo>
                    <a:cubicBezTo>
                      <a:pt x="5025" y="5001"/>
                      <a:pt x="3989" y="3787"/>
                      <a:pt x="3073" y="2929"/>
                    </a:cubicBezTo>
                    <a:cubicBezTo>
                      <a:pt x="2013" y="1965"/>
                      <a:pt x="929" y="112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5"/>
              <p:cNvSpPr/>
              <p:nvPr/>
            </p:nvSpPr>
            <p:spPr>
              <a:xfrm>
                <a:off x="874875" y="2270525"/>
                <a:ext cx="5672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2361" extrusionOk="0">
                    <a:moveTo>
                      <a:pt x="12" y="0"/>
                    </a:moveTo>
                    <a:cubicBezTo>
                      <a:pt x="10" y="0"/>
                      <a:pt x="1" y="9"/>
                      <a:pt x="9" y="17"/>
                    </a:cubicBezTo>
                    <a:cubicBezTo>
                      <a:pt x="259" y="529"/>
                      <a:pt x="581" y="946"/>
                      <a:pt x="998" y="1327"/>
                    </a:cubicBezTo>
                    <a:cubicBezTo>
                      <a:pt x="1391" y="1696"/>
                      <a:pt x="1855" y="1958"/>
                      <a:pt x="2212" y="2351"/>
                    </a:cubicBezTo>
                    <a:cubicBezTo>
                      <a:pt x="2216" y="2358"/>
                      <a:pt x="2222" y="2361"/>
                      <a:pt x="2229" y="2361"/>
                    </a:cubicBezTo>
                    <a:cubicBezTo>
                      <a:pt x="2247" y="2361"/>
                      <a:pt x="2268" y="2344"/>
                      <a:pt x="2260" y="2327"/>
                    </a:cubicBezTo>
                    <a:cubicBezTo>
                      <a:pt x="2105" y="1934"/>
                      <a:pt x="1712" y="1744"/>
                      <a:pt x="1391" y="1517"/>
                    </a:cubicBezTo>
                    <a:cubicBezTo>
                      <a:pt x="855" y="1101"/>
                      <a:pt x="378" y="589"/>
                      <a:pt x="9" y="5"/>
                    </a:cubicBezTo>
                    <a:cubicBezTo>
                      <a:pt x="13" y="2"/>
                      <a:pt x="13" y="0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5"/>
              <p:cNvSpPr/>
              <p:nvPr/>
            </p:nvSpPr>
            <p:spPr>
              <a:xfrm>
                <a:off x="992975" y="2066200"/>
                <a:ext cx="5675" cy="337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351" extrusionOk="0">
                    <a:moveTo>
                      <a:pt x="209" y="0"/>
                    </a:moveTo>
                    <a:cubicBezTo>
                      <a:pt x="205" y="0"/>
                      <a:pt x="203" y="3"/>
                      <a:pt x="203" y="11"/>
                    </a:cubicBezTo>
                    <a:cubicBezTo>
                      <a:pt x="143" y="201"/>
                      <a:pt x="119" y="404"/>
                      <a:pt x="96" y="618"/>
                    </a:cubicBezTo>
                    <a:cubicBezTo>
                      <a:pt x="60" y="856"/>
                      <a:pt x="0" y="1094"/>
                      <a:pt x="0" y="1332"/>
                    </a:cubicBezTo>
                    <a:cubicBezTo>
                      <a:pt x="0" y="1344"/>
                      <a:pt x="9" y="1350"/>
                      <a:pt x="20" y="1350"/>
                    </a:cubicBezTo>
                    <a:cubicBezTo>
                      <a:pt x="30" y="1350"/>
                      <a:pt x="42" y="1344"/>
                      <a:pt x="48" y="1332"/>
                    </a:cubicBezTo>
                    <a:cubicBezTo>
                      <a:pt x="107" y="1142"/>
                      <a:pt x="119" y="916"/>
                      <a:pt x="155" y="725"/>
                    </a:cubicBezTo>
                    <a:cubicBezTo>
                      <a:pt x="179" y="487"/>
                      <a:pt x="226" y="249"/>
                      <a:pt x="226" y="11"/>
                    </a:cubicBezTo>
                    <a:cubicBezTo>
                      <a:pt x="226" y="11"/>
                      <a:pt x="216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5"/>
              <p:cNvSpPr/>
              <p:nvPr/>
            </p:nvSpPr>
            <p:spPr>
              <a:xfrm>
                <a:off x="992975" y="2055250"/>
                <a:ext cx="68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055" extrusionOk="0">
                    <a:moveTo>
                      <a:pt x="212" y="1"/>
                    </a:moveTo>
                    <a:cubicBezTo>
                      <a:pt x="196" y="1"/>
                      <a:pt x="179" y="13"/>
                      <a:pt x="179" y="32"/>
                    </a:cubicBezTo>
                    <a:cubicBezTo>
                      <a:pt x="107" y="663"/>
                      <a:pt x="0" y="1401"/>
                      <a:pt x="84" y="2032"/>
                    </a:cubicBezTo>
                    <a:cubicBezTo>
                      <a:pt x="84" y="2048"/>
                      <a:pt x="91" y="2055"/>
                      <a:pt x="99" y="2055"/>
                    </a:cubicBezTo>
                    <a:cubicBezTo>
                      <a:pt x="109" y="2055"/>
                      <a:pt x="119" y="2045"/>
                      <a:pt x="119" y="2032"/>
                    </a:cubicBezTo>
                    <a:cubicBezTo>
                      <a:pt x="274" y="1401"/>
                      <a:pt x="238" y="663"/>
                      <a:pt x="238" y="32"/>
                    </a:cubicBezTo>
                    <a:cubicBezTo>
                      <a:pt x="238" y="10"/>
                      <a:pt x="226" y="1"/>
                      <a:pt x="2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5"/>
              <p:cNvSpPr/>
              <p:nvPr/>
            </p:nvSpPr>
            <p:spPr>
              <a:xfrm>
                <a:off x="998025" y="2052475"/>
                <a:ext cx="537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019" extrusionOk="0">
                    <a:moveTo>
                      <a:pt x="175" y="0"/>
                    </a:moveTo>
                    <a:cubicBezTo>
                      <a:pt x="158" y="0"/>
                      <a:pt x="144" y="12"/>
                      <a:pt x="144" y="36"/>
                    </a:cubicBezTo>
                    <a:cubicBezTo>
                      <a:pt x="72" y="655"/>
                      <a:pt x="1" y="1357"/>
                      <a:pt x="60" y="2000"/>
                    </a:cubicBezTo>
                    <a:cubicBezTo>
                      <a:pt x="60" y="2012"/>
                      <a:pt x="69" y="2018"/>
                      <a:pt x="78" y="2018"/>
                    </a:cubicBezTo>
                    <a:cubicBezTo>
                      <a:pt x="87" y="2018"/>
                      <a:pt x="96" y="2012"/>
                      <a:pt x="96" y="2000"/>
                    </a:cubicBezTo>
                    <a:cubicBezTo>
                      <a:pt x="215" y="1369"/>
                      <a:pt x="215" y="679"/>
                      <a:pt x="215" y="36"/>
                    </a:cubicBezTo>
                    <a:cubicBezTo>
                      <a:pt x="209" y="12"/>
                      <a:pt x="191" y="0"/>
                      <a:pt x="1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5"/>
              <p:cNvSpPr/>
              <p:nvPr/>
            </p:nvSpPr>
            <p:spPr>
              <a:xfrm>
                <a:off x="992375" y="2049850"/>
                <a:ext cx="7175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293" extrusionOk="0">
                    <a:moveTo>
                      <a:pt x="227" y="0"/>
                    </a:moveTo>
                    <a:cubicBezTo>
                      <a:pt x="213" y="0"/>
                      <a:pt x="203" y="7"/>
                      <a:pt x="203" y="22"/>
                    </a:cubicBezTo>
                    <a:cubicBezTo>
                      <a:pt x="72" y="724"/>
                      <a:pt x="0" y="1570"/>
                      <a:pt x="120" y="2272"/>
                    </a:cubicBezTo>
                    <a:cubicBezTo>
                      <a:pt x="120" y="2286"/>
                      <a:pt x="129" y="2293"/>
                      <a:pt x="141" y="2293"/>
                    </a:cubicBezTo>
                    <a:cubicBezTo>
                      <a:pt x="159" y="2293"/>
                      <a:pt x="184" y="2277"/>
                      <a:pt x="191" y="2248"/>
                    </a:cubicBezTo>
                    <a:cubicBezTo>
                      <a:pt x="286" y="1534"/>
                      <a:pt x="262" y="748"/>
                      <a:pt x="286" y="34"/>
                    </a:cubicBezTo>
                    <a:cubicBezTo>
                      <a:pt x="272" y="13"/>
                      <a:pt x="246" y="0"/>
                      <a:pt x="2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5"/>
              <p:cNvSpPr/>
              <p:nvPr/>
            </p:nvSpPr>
            <p:spPr>
              <a:xfrm>
                <a:off x="995350" y="2055600"/>
                <a:ext cx="7775" cy="515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2060" extrusionOk="0">
                    <a:moveTo>
                      <a:pt x="243" y="0"/>
                    </a:moveTo>
                    <a:cubicBezTo>
                      <a:pt x="239" y="0"/>
                      <a:pt x="233" y="6"/>
                      <a:pt x="227" y="18"/>
                    </a:cubicBezTo>
                    <a:cubicBezTo>
                      <a:pt x="108" y="328"/>
                      <a:pt x="120" y="685"/>
                      <a:pt x="84" y="1030"/>
                    </a:cubicBezTo>
                    <a:cubicBezTo>
                      <a:pt x="60" y="1363"/>
                      <a:pt x="1" y="1709"/>
                      <a:pt x="48" y="2042"/>
                    </a:cubicBezTo>
                    <a:cubicBezTo>
                      <a:pt x="48" y="2054"/>
                      <a:pt x="63" y="2060"/>
                      <a:pt x="78" y="2060"/>
                    </a:cubicBezTo>
                    <a:cubicBezTo>
                      <a:pt x="93" y="2060"/>
                      <a:pt x="108" y="2054"/>
                      <a:pt x="108" y="2042"/>
                    </a:cubicBezTo>
                    <a:cubicBezTo>
                      <a:pt x="203" y="1709"/>
                      <a:pt x="191" y="1351"/>
                      <a:pt x="227" y="1030"/>
                    </a:cubicBezTo>
                    <a:cubicBezTo>
                      <a:pt x="251" y="697"/>
                      <a:pt x="310" y="339"/>
                      <a:pt x="251" y="18"/>
                    </a:cubicBezTo>
                    <a:cubicBezTo>
                      <a:pt x="251" y="6"/>
                      <a:pt x="248" y="0"/>
                      <a:pt x="2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5"/>
              <p:cNvSpPr/>
              <p:nvPr/>
            </p:nvSpPr>
            <p:spPr>
              <a:xfrm>
                <a:off x="995050" y="2071425"/>
                <a:ext cx="6875" cy="6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651" extrusionOk="0">
                    <a:moveTo>
                      <a:pt x="161" y="0"/>
                    </a:moveTo>
                    <a:cubicBezTo>
                      <a:pt x="152" y="0"/>
                      <a:pt x="143" y="6"/>
                      <a:pt x="143" y="16"/>
                    </a:cubicBezTo>
                    <a:cubicBezTo>
                      <a:pt x="84" y="849"/>
                      <a:pt x="1" y="1790"/>
                      <a:pt x="155" y="2623"/>
                    </a:cubicBezTo>
                    <a:cubicBezTo>
                      <a:pt x="155" y="2641"/>
                      <a:pt x="170" y="2650"/>
                      <a:pt x="185" y="2650"/>
                    </a:cubicBezTo>
                    <a:cubicBezTo>
                      <a:pt x="200" y="2650"/>
                      <a:pt x="215" y="2641"/>
                      <a:pt x="215" y="2623"/>
                    </a:cubicBezTo>
                    <a:cubicBezTo>
                      <a:pt x="274" y="1778"/>
                      <a:pt x="191" y="885"/>
                      <a:pt x="191" y="40"/>
                    </a:cubicBezTo>
                    <a:cubicBezTo>
                      <a:pt x="191" y="12"/>
                      <a:pt x="175" y="0"/>
                      <a:pt x="1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5"/>
              <p:cNvSpPr/>
              <p:nvPr/>
            </p:nvSpPr>
            <p:spPr>
              <a:xfrm>
                <a:off x="999825" y="2090350"/>
                <a:ext cx="5675" cy="407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630" extrusionOk="0">
                    <a:moveTo>
                      <a:pt x="112" y="0"/>
                    </a:moveTo>
                    <a:cubicBezTo>
                      <a:pt x="110" y="0"/>
                      <a:pt x="107" y="3"/>
                      <a:pt x="107" y="9"/>
                    </a:cubicBezTo>
                    <a:cubicBezTo>
                      <a:pt x="113" y="3"/>
                      <a:pt x="113" y="0"/>
                      <a:pt x="112" y="0"/>
                    </a:cubicBezTo>
                    <a:close/>
                    <a:moveTo>
                      <a:pt x="107" y="9"/>
                    </a:moveTo>
                    <a:lnTo>
                      <a:pt x="107" y="9"/>
                    </a:lnTo>
                    <a:cubicBezTo>
                      <a:pt x="83" y="533"/>
                      <a:pt x="0" y="1081"/>
                      <a:pt x="12" y="1605"/>
                    </a:cubicBezTo>
                    <a:cubicBezTo>
                      <a:pt x="12" y="1619"/>
                      <a:pt x="35" y="1629"/>
                      <a:pt x="52" y="1629"/>
                    </a:cubicBezTo>
                    <a:cubicBezTo>
                      <a:pt x="63" y="1629"/>
                      <a:pt x="72" y="1626"/>
                      <a:pt x="72" y="1616"/>
                    </a:cubicBezTo>
                    <a:cubicBezTo>
                      <a:pt x="226" y="1093"/>
                      <a:pt x="167" y="509"/>
                      <a:pt x="107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5"/>
              <p:cNvSpPr/>
              <p:nvPr/>
            </p:nvSpPr>
            <p:spPr>
              <a:xfrm>
                <a:off x="998925" y="2048875"/>
                <a:ext cx="53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87" extrusionOk="0">
                    <a:moveTo>
                      <a:pt x="35" y="0"/>
                    </a:moveTo>
                    <a:cubicBezTo>
                      <a:pt x="19" y="0"/>
                      <a:pt x="0" y="10"/>
                      <a:pt x="0" y="25"/>
                    </a:cubicBezTo>
                    <a:lnTo>
                      <a:pt x="0" y="180"/>
                    </a:lnTo>
                    <a:cubicBezTo>
                      <a:pt x="18" y="192"/>
                      <a:pt x="39" y="198"/>
                      <a:pt x="55" y="198"/>
                    </a:cubicBezTo>
                    <a:cubicBezTo>
                      <a:pt x="59" y="198"/>
                      <a:pt x="63" y="197"/>
                      <a:pt x="66" y="197"/>
                    </a:cubicBezTo>
                    <a:lnTo>
                      <a:pt x="66" y="197"/>
                    </a:lnTo>
                    <a:cubicBezTo>
                      <a:pt x="96" y="241"/>
                      <a:pt x="136" y="276"/>
                      <a:pt x="179" y="287"/>
                    </a:cubicBezTo>
                    <a:cubicBezTo>
                      <a:pt x="203" y="287"/>
                      <a:pt x="215" y="263"/>
                      <a:pt x="203" y="251"/>
                    </a:cubicBezTo>
                    <a:cubicBezTo>
                      <a:pt x="179" y="204"/>
                      <a:pt x="131" y="180"/>
                      <a:pt x="108" y="144"/>
                    </a:cubicBezTo>
                    <a:cubicBezTo>
                      <a:pt x="96" y="126"/>
                      <a:pt x="90" y="105"/>
                      <a:pt x="84" y="83"/>
                    </a:cubicBezTo>
                    <a:lnTo>
                      <a:pt x="84" y="83"/>
                    </a:lnTo>
                    <a:lnTo>
                      <a:pt x="84" y="25"/>
                    </a:lnTo>
                    <a:cubicBezTo>
                      <a:pt x="77" y="25"/>
                      <a:pt x="71" y="25"/>
                      <a:pt x="65" y="25"/>
                    </a:cubicBezTo>
                    <a:lnTo>
                      <a:pt x="65" y="25"/>
                    </a:lnTo>
                    <a:cubicBezTo>
                      <a:pt x="64" y="21"/>
                      <a:pt x="62" y="17"/>
                      <a:pt x="60" y="13"/>
                    </a:cubicBezTo>
                    <a:cubicBezTo>
                      <a:pt x="55" y="4"/>
                      <a:pt x="46" y="0"/>
                      <a:pt x="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5"/>
              <p:cNvSpPr/>
              <p:nvPr/>
            </p:nvSpPr>
            <p:spPr>
              <a:xfrm>
                <a:off x="1001625" y="1930450"/>
                <a:ext cx="62275" cy="167575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03" extrusionOk="0">
                    <a:moveTo>
                      <a:pt x="4" y="6697"/>
                    </a:moveTo>
                    <a:cubicBezTo>
                      <a:pt x="1" y="6697"/>
                      <a:pt x="4" y="6703"/>
                      <a:pt x="11" y="6703"/>
                    </a:cubicBezTo>
                    <a:cubicBezTo>
                      <a:pt x="7" y="6699"/>
                      <a:pt x="5" y="6697"/>
                      <a:pt x="4" y="6697"/>
                    </a:cubicBezTo>
                    <a:close/>
                    <a:moveTo>
                      <a:pt x="2424" y="1"/>
                    </a:moveTo>
                    <a:cubicBezTo>
                      <a:pt x="2402" y="1"/>
                      <a:pt x="2378" y="11"/>
                      <a:pt x="2369" y="35"/>
                    </a:cubicBezTo>
                    <a:cubicBezTo>
                      <a:pt x="1940" y="1119"/>
                      <a:pt x="2155" y="2238"/>
                      <a:pt x="2059" y="3369"/>
                    </a:cubicBezTo>
                    <a:cubicBezTo>
                      <a:pt x="1916" y="4857"/>
                      <a:pt x="845" y="5595"/>
                      <a:pt x="11" y="6703"/>
                    </a:cubicBezTo>
                    <a:cubicBezTo>
                      <a:pt x="833" y="6131"/>
                      <a:pt x="1762" y="5119"/>
                      <a:pt x="2036" y="4143"/>
                    </a:cubicBezTo>
                    <a:cubicBezTo>
                      <a:pt x="2440" y="2798"/>
                      <a:pt x="1952" y="1393"/>
                      <a:pt x="2476" y="59"/>
                    </a:cubicBezTo>
                    <a:cubicBezTo>
                      <a:pt x="2490" y="24"/>
                      <a:pt x="2458" y="1"/>
                      <a:pt x="2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5"/>
              <p:cNvSpPr/>
              <p:nvPr/>
            </p:nvSpPr>
            <p:spPr>
              <a:xfrm>
                <a:off x="993575" y="1932675"/>
                <a:ext cx="66975" cy="16482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6593" extrusionOk="0">
                    <a:moveTo>
                      <a:pt x="2661" y="1"/>
                    </a:moveTo>
                    <a:cubicBezTo>
                      <a:pt x="2658" y="1"/>
                      <a:pt x="2655" y="2"/>
                      <a:pt x="2655" y="6"/>
                    </a:cubicBezTo>
                    <a:cubicBezTo>
                      <a:pt x="2048" y="1077"/>
                      <a:pt x="1405" y="2268"/>
                      <a:pt x="1095" y="3459"/>
                    </a:cubicBezTo>
                    <a:cubicBezTo>
                      <a:pt x="845" y="4423"/>
                      <a:pt x="0" y="5554"/>
                      <a:pt x="369" y="6566"/>
                    </a:cubicBezTo>
                    <a:cubicBezTo>
                      <a:pt x="374" y="6585"/>
                      <a:pt x="386" y="6593"/>
                      <a:pt x="399" y="6593"/>
                    </a:cubicBezTo>
                    <a:cubicBezTo>
                      <a:pt x="417" y="6593"/>
                      <a:pt x="436" y="6576"/>
                      <a:pt x="429" y="6554"/>
                    </a:cubicBezTo>
                    <a:cubicBezTo>
                      <a:pt x="179" y="5721"/>
                      <a:pt x="595" y="5149"/>
                      <a:pt x="905" y="4423"/>
                    </a:cubicBezTo>
                    <a:cubicBezTo>
                      <a:pt x="1084" y="3994"/>
                      <a:pt x="1143" y="3542"/>
                      <a:pt x="1274" y="3113"/>
                    </a:cubicBezTo>
                    <a:cubicBezTo>
                      <a:pt x="1607" y="2030"/>
                      <a:pt x="2238" y="1042"/>
                      <a:pt x="2679" y="6"/>
                    </a:cubicBezTo>
                    <a:cubicBezTo>
                      <a:pt x="2679" y="6"/>
                      <a:pt x="2668" y="1"/>
                      <a:pt x="2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5"/>
              <p:cNvSpPr/>
              <p:nvPr/>
            </p:nvSpPr>
            <p:spPr>
              <a:xfrm>
                <a:off x="1001000" y="2009750"/>
                <a:ext cx="41100" cy="87400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3496" extrusionOk="0">
                    <a:moveTo>
                      <a:pt x="1624" y="0"/>
                    </a:moveTo>
                    <a:cubicBezTo>
                      <a:pt x="1618" y="0"/>
                      <a:pt x="1612" y="5"/>
                      <a:pt x="1608" y="18"/>
                    </a:cubicBezTo>
                    <a:cubicBezTo>
                      <a:pt x="1394" y="733"/>
                      <a:pt x="1156" y="1411"/>
                      <a:pt x="798" y="2054"/>
                    </a:cubicBezTo>
                    <a:cubicBezTo>
                      <a:pt x="537" y="2531"/>
                      <a:pt x="132" y="2947"/>
                      <a:pt x="1" y="3495"/>
                    </a:cubicBezTo>
                    <a:cubicBezTo>
                      <a:pt x="310" y="2900"/>
                      <a:pt x="739" y="2400"/>
                      <a:pt x="1037" y="1804"/>
                    </a:cubicBezTo>
                    <a:cubicBezTo>
                      <a:pt x="1322" y="1233"/>
                      <a:pt x="1525" y="661"/>
                      <a:pt x="1644" y="30"/>
                    </a:cubicBezTo>
                    <a:cubicBezTo>
                      <a:pt x="1644" y="15"/>
                      <a:pt x="1634" y="0"/>
                      <a:pt x="16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5"/>
              <p:cNvSpPr/>
              <p:nvPr/>
            </p:nvSpPr>
            <p:spPr>
              <a:xfrm>
                <a:off x="1045050" y="2003950"/>
                <a:ext cx="6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3" extrusionOk="0">
                    <a:moveTo>
                      <a:pt x="1" y="0"/>
                    </a:moveTo>
                    <a:lnTo>
                      <a:pt x="1" y="12"/>
                    </a:lnTo>
                    <a:cubicBezTo>
                      <a:pt x="25" y="12"/>
                      <a:pt x="25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5"/>
              <p:cNvSpPr/>
              <p:nvPr/>
            </p:nvSpPr>
            <p:spPr>
              <a:xfrm>
                <a:off x="1041925" y="1971875"/>
                <a:ext cx="7025" cy="3232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1293" extrusionOk="0">
                    <a:moveTo>
                      <a:pt x="263" y="1"/>
                    </a:moveTo>
                    <a:cubicBezTo>
                      <a:pt x="254" y="1"/>
                      <a:pt x="245" y="3"/>
                      <a:pt x="245" y="9"/>
                    </a:cubicBezTo>
                    <a:cubicBezTo>
                      <a:pt x="150" y="426"/>
                      <a:pt x="66" y="867"/>
                      <a:pt x="7" y="1283"/>
                    </a:cubicBezTo>
                    <a:cubicBezTo>
                      <a:pt x="1" y="1289"/>
                      <a:pt x="7" y="1292"/>
                      <a:pt x="16" y="1292"/>
                    </a:cubicBezTo>
                    <a:cubicBezTo>
                      <a:pt x="25" y="1292"/>
                      <a:pt x="37" y="1289"/>
                      <a:pt x="43" y="1283"/>
                    </a:cubicBezTo>
                    <a:cubicBezTo>
                      <a:pt x="126" y="867"/>
                      <a:pt x="233" y="426"/>
                      <a:pt x="281" y="9"/>
                    </a:cubicBezTo>
                    <a:cubicBezTo>
                      <a:pt x="281" y="3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5"/>
              <p:cNvSpPr/>
              <p:nvPr/>
            </p:nvSpPr>
            <p:spPr>
              <a:xfrm>
                <a:off x="809025" y="2257975"/>
                <a:ext cx="165750" cy="191375"/>
              </a:xfrm>
              <a:custGeom>
                <a:avLst/>
                <a:gdLst/>
                <a:ahLst/>
                <a:cxnLst/>
                <a:rect l="l" t="t" r="r" b="b"/>
                <a:pathLst>
                  <a:path w="6630" h="7655" extrusionOk="0">
                    <a:moveTo>
                      <a:pt x="42" y="1"/>
                    </a:moveTo>
                    <a:cubicBezTo>
                      <a:pt x="23" y="1"/>
                      <a:pt x="0" y="16"/>
                      <a:pt x="0" y="43"/>
                    </a:cubicBezTo>
                    <a:cubicBezTo>
                      <a:pt x="179" y="1829"/>
                      <a:pt x="1310" y="3008"/>
                      <a:pt x="2465" y="4270"/>
                    </a:cubicBezTo>
                    <a:cubicBezTo>
                      <a:pt x="2977" y="4806"/>
                      <a:pt x="3393" y="5329"/>
                      <a:pt x="4048" y="5651"/>
                    </a:cubicBezTo>
                    <a:cubicBezTo>
                      <a:pt x="5084" y="6163"/>
                      <a:pt x="5751" y="6818"/>
                      <a:pt x="6549" y="7651"/>
                    </a:cubicBezTo>
                    <a:cubicBezTo>
                      <a:pt x="6555" y="7653"/>
                      <a:pt x="6562" y="7654"/>
                      <a:pt x="6568" y="7654"/>
                    </a:cubicBezTo>
                    <a:cubicBezTo>
                      <a:pt x="6599" y="7654"/>
                      <a:pt x="6630" y="7633"/>
                      <a:pt x="6620" y="7603"/>
                    </a:cubicBezTo>
                    <a:cubicBezTo>
                      <a:pt x="6215" y="7068"/>
                      <a:pt x="5775" y="6568"/>
                      <a:pt x="5251" y="6163"/>
                    </a:cubicBezTo>
                    <a:cubicBezTo>
                      <a:pt x="4584" y="5651"/>
                      <a:pt x="3774" y="5460"/>
                      <a:pt x="3179" y="4841"/>
                    </a:cubicBezTo>
                    <a:cubicBezTo>
                      <a:pt x="1822" y="3413"/>
                      <a:pt x="417" y="2067"/>
                      <a:pt x="72" y="31"/>
                    </a:cubicBezTo>
                    <a:cubicBezTo>
                      <a:pt x="72" y="10"/>
                      <a:pt x="58" y="1"/>
                      <a:pt x="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5"/>
              <p:cNvSpPr/>
              <p:nvPr/>
            </p:nvSpPr>
            <p:spPr>
              <a:xfrm>
                <a:off x="806425" y="2260400"/>
                <a:ext cx="130675" cy="140675"/>
              </a:xfrm>
              <a:custGeom>
                <a:avLst/>
                <a:gdLst/>
                <a:ahLst/>
                <a:cxnLst/>
                <a:rect l="l" t="t" r="r" b="b"/>
                <a:pathLst>
                  <a:path w="5227" h="5627" extrusionOk="0">
                    <a:moveTo>
                      <a:pt x="19" y="1"/>
                    </a:moveTo>
                    <a:cubicBezTo>
                      <a:pt x="4" y="1"/>
                      <a:pt x="1" y="9"/>
                      <a:pt x="9" y="17"/>
                    </a:cubicBezTo>
                    <a:cubicBezTo>
                      <a:pt x="938" y="1006"/>
                      <a:pt x="1890" y="1946"/>
                      <a:pt x="2700" y="3030"/>
                    </a:cubicBezTo>
                    <a:cubicBezTo>
                      <a:pt x="3033" y="3458"/>
                      <a:pt x="3355" y="3804"/>
                      <a:pt x="3771" y="4161"/>
                    </a:cubicBezTo>
                    <a:cubicBezTo>
                      <a:pt x="4283" y="4601"/>
                      <a:pt x="4688" y="5125"/>
                      <a:pt x="5141" y="5613"/>
                    </a:cubicBezTo>
                    <a:cubicBezTo>
                      <a:pt x="5150" y="5623"/>
                      <a:pt x="5160" y="5626"/>
                      <a:pt x="5171" y="5626"/>
                    </a:cubicBezTo>
                    <a:cubicBezTo>
                      <a:pt x="5201" y="5626"/>
                      <a:pt x="5227" y="5595"/>
                      <a:pt x="5200" y="5578"/>
                    </a:cubicBezTo>
                    <a:cubicBezTo>
                      <a:pt x="4533" y="4566"/>
                      <a:pt x="3557" y="3911"/>
                      <a:pt x="2819" y="2970"/>
                    </a:cubicBezTo>
                    <a:cubicBezTo>
                      <a:pt x="1985" y="1899"/>
                      <a:pt x="1033" y="934"/>
                      <a:pt x="45" y="6"/>
                    </a:cubicBezTo>
                    <a:cubicBezTo>
                      <a:pt x="34" y="2"/>
                      <a:pt x="26" y="1"/>
                      <a:pt x="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5"/>
              <p:cNvSpPr/>
              <p:nvPr/>
            </p:nvSpPr>
            <p:spPr>
              <a:xfrm>
                <a:off x="938575" y="2404100"/>
                <a:ext cx="37150" cy="38225"/>
              </a:xfrm>
              <a:custGeom>
                <a:avLst/>
                <a:gdLst/>
                <a:ahLst/>
                <a:cxnLst/>
                <a:rect l="l" t="t" r="r" b="b"/>
                <a:pathLst>
                  <a:path w="1486" h="1529" extrusionOk="0">
                    <a:moveTo>
                      <a:pt x="13" y="0"/>
                    </a:moveTo>
                    <a:cubicBezTo>
                      <a:pt x="5" y="0"/>
                      <a:pt x="0" y="23"/>
                      <a:pt x="9" y="32"/>
                    </a:cubicBezTo>
                    <a:cubicBezTo>
                      <a:pt x="307" y="223"/>
                      <a:pt x="593" y="425"/>
                      <a:pt x="831" y="675"/>
                    </a:cubicBezTo>
                    <a:cubicBezTo>
                      <a:pt x="1081" y="925"/>
                      <a:pt x="1248" y="1223"/>
                      <a:pt x="1438" y="1520"/>
                    </a:cubicBezTo>
                    <a:cubicBezTo>
                      <a:pt x="1443" y="1525"/>
                      <a:pt x="1452" y="1528"/>
                      <a:pt x="1461" y="1528"/>
                    </a:cubicBezTo>
                    <a:cubicBezTo>
                      <a:pt x="1473" y="1528"/>
                      <a:pt x="1486" y="1522"/>
                      <a:pt x="1486" y="1508"/>
                    </a:cubicBezTo>
                    <a:cubicBezTo>
                      <a:pt x="1248" y="866"/>
                      <a:pt x="617" y="306"/>
                      <a:pt x="21" y="8"/>
                    </a:cubicBezTo>
                    <a:cubicBezTo>
                      <a:pt x="18" y="3"/>
                      <a:pt x="15" y="0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5"/>
              <p:cNvSpPr/>
              <p:nvPr/>
            </p:nvSpPr>
            <p:spPr>
              <a:xfrm>
                <a:off x="808175" y="2258950"/>
                <a:ext cx="163600" cy="180025"/>
              </a:xfrm>
              <a:custGeom>
                <a:avLst/>
                <a:gdLst/>
                <a:ahLst/>
                <a:cxnLst/>
                <a:rect l="l" t="t" r="r" b="b"/>
                <a:pathLst>
                  <a:path w="6544" h="7201" extrusionOk="0">
                    <a:moveTo>
                      <a:pt x="38" y="1"/>
                    </a:moveTo>
                    <a:cubicBezTo>
                      <a:pt x="23" y="1"/>
                      <a:pt x="1" y="20"/>
                      <a:pt x="10" y="40"/>
                    </a:cubicBezTo>
                    <a:cubicBezTo>
                      <a:pt x="1189" y="1052"/>
                      <a:pt x="2439" y="1957"/>
                      <a:pt x="3642" y="2921"/>
                    </a:cubicBezTo>
                    <a:cubicBezTo>
                      <a:pt x="4356" y="3504"/>
                      <a:pt x="5106" y="4052"/>
                      <a:pt x="5511" y="4897"/>
                    </a:cubicBezTo>
                    <a:cubicBezTo>
                      <a:pt x="5844" y="5648"/>
                      <a:pt x="6130" y="6421"/>
                      <a:pt x="6464" y="7183"/>
                    </a:cubicBezTo>
                    <a:cubicBezTo>
                      <a:pt x="6467" y="7195"/>
                      <a:pt x="6477" y="7200"/>
                      <a:pt x="6489" y="7200"/>
                    </a:cubicBezTo>
                    <a:cubicBezTo>
                      <a:pt x="6513" y="7200"/>
                      <a:pt x="6543" y="7176"/>
                      <a:pt x="6535" y="7136"/>
                    </a:cubicBezTo>
                    <a:cubicBezTo>
                      <a:pt x="6202" y="6326"/>
                      <a:pt x="5904" y="5517"/>
                      <a:pt x="5535" y="4743"/>
                    </a:cubicBezTo>
                    <a:cubicBezTo>
                      <a:pt x="5213" y="4052"/>
                      <a:pt x="4630" y="3600"/>
                      <a:pt x="4047" y="3135"/>
                    </a:cubicBezTo>
                    <a:cubicBezTo>
                      <a:pt x="2737" y="2064"/>
                      <a:pt x="1415" y="992"/>
                      <a:pt x="46" y="4"/>
                    </a:cubicBezTo>
                    <a:cubicBezTo>
                      <a:pt x="44" y="2"/>
                      <a:pt x="41" y="1"/>
                      <a:pt x="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5"/>
              <p:cNvSpPr/>
              <p:nvPr/>
            </p:nvSpPr>
            <p:spPr>
              <a:xfrm>
                <a:off x="986775" y="2335650"/>
                <a:ext cx="15607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6243" h="4845" extrusionOk="0">
                    <a:moveTo>
                      <a:pt x="6179" y="0"/>
                    </a:moveTo>
                    <a:cubicBezTo>
                      <a:pt x="6166" y="0"/>
                      <a:pt x="6152" y="6"/>
                      <a:pt x="6142" y="20"/>
                    </a:cubicBezTo>
                    <a:cubicBezTo>
                      <a:pt x="5701" y="639"/>
                      <a:pt x="4951" y="865"/>
                      <a:pt x="4392" y="1377"/>
                    </a:cubicBezTo>
                    <a:cubicBezTo>
                      <a:pt x="3880" y="1818"/>
                      <a:pt x="3522" y="2413"/>
                      <a:pt x="3082" y="2913"/>
                    </a:cubicBezTo>
                    <a:cubicBezTo>
                      <a:pt x="2546" y="3532"/>
                      <a:pt x="1903" y="3782"/>
                      <a:pt x="1153" y="4056"/>
                    </a:cubicBezTo>
                    <a:cubicBezTo>
                      <a:pt x="713" y="4211"/>
                      <a:pt x="284" y="4389"/>
                      <a:pt x="10" y="4806"/>
                    </a:cubicBezTo>
                    <a:cubicBezTo>
                      <a:pt x="0" y="4825"/>
                      <a:pt x="30" y="4845"/>
                      <a:pt x="48" y="4845"/>
                    </a:cubicBezTo>
                    <a:cubicBezTo>
                      <a:pt x="52" y="4845"/>
                      <a:pt x="56" y="4844"/>
                      <a:pt x="58" y="4842"/>
                    </a:cubicBezTo>
                    <a:cubicBezTo>
                      <a:pt x="629" y="4318"/>
                      <a:pt x="1248" y="4199"/>
                      <a:pt x="1951" y="3913"/>
                    </a:cubicBezTo>
                    <a:cubicBezTo>
                      <a:pt x="2534" y="3675"/>
                      <a:pt x="2939" y="3306"/>
                      <a:pt x="3332" y="2830"/>
                    </a:cubicBezTo>
                    <a:cubicBezTo>
                      <a:pt x="3844" y="2210"/>
                      <a:pt x="4225" y="1568"/>
                      <a:pt x="4916" y="1115"/>
                    </a:cubicBezTo>
                    <a:cubicBezTo>
                      <a:pt x="5404" y="794"/>
                      <a:pt x="5892" y="567"/>
                      <a:pt x="6225" y="67"/>
                    </a:cubicBezTo>
                    <a:cubicBezTo>
                      <a:pt x="6242" y="34"/>
                      <a:pt x="6211" y="0"/>
                      <a:pt x="61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5"/>
              <p:cNvSpPr/>
              <p:nvPr/>
            </p:nvSpPr>
            <p:spPr>
              <a:xfrm>
                <a:off x="984750" y="2336725"/>
                <a:ext cx="156775" cy="117150"/>
              </a:xfrm>
              <a:custGeom>
                <a:avLst/>
                <a:gdLst/>
                <a:ahLst/>
                <a:cxnLst/>
                <a:rect l="l" t="t" r="r" b="b"/>
                <a:pathLst>
                  <a:path w="6271" h="4686" extrusionOk="0">
                    <a:moveTo>
                      <a:pt x="6223" y="1"/>
                    </a:moveTo>
                    <a:cubicBezTo>
                      <a:pt x="5592" y="215"/>
                      <a:pt x="4949" y="501"/>
                      <a:pt x="4342" y="774"/>
                    </a:cubicBezTo>
                    <a:cubicBezTo>
                      <a:pt x="3592" y="1108"/>
                      <a:pt x="3246" y="1644"/>
                      <a:pt x="2627" y="2120"/>
                    </a:cubicBezTo>
                    <a:cubicBezTo>
                      <a:pt x="1639" y="2858"/>
                      <a:pt x="270" y="3275"/>
                      <a:pt x="8" y="4632"/>
                    </a:cubicBezTo>
                    <a:cubicBezTo>
                      <a:pt x="1" y="4667"/>
                      <a:pt x="26" y="4685"/>
                      <a:pt x="51" y="4685"/>
                    </a:cubicBezTo>
                    <a:cubicBezTo>
                      <a:pt x="69" y="4685"/>
                      <a:pt x="86" y="4676"/>
                      <a:pt x="91" y="4656"/>
                    </a:cubicBezTo>
                    <a:cubicBezTo>
                      <a:pt x="425" y="3203"/>
                      <a:pt x="1913" y="2894"/>
                      <a:pt x="2913" y="2025"/>
                    </a:cubicBezTo>
                    <a:cubicBezTo>
                      <a:pt x="3449" y="1548"/>
                      <a:pt x="3830" y="1108"/>
                      <a:pt x="4520" y="810"/>
                    </a:cubicBezTo>
                    <a:cubicBezTo>
                      <a:pt x="5092" y="560"/>
                      <a:pt x="5711" y="334"/>
                      <a:pt x="6270" y="36"/>
                    </a:cubicBezTo>
                    <a:cubicBezTo>
                      <a:pt x="6259" y="36"/>
                      <a:pt x="6247" y="1"/>
                      <a:pt x="6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5"/>
              <p:cNvSpPr/>
              <p:nvPr/>
            </p:nvSpPr>
            <p:spPr>
              <a:xfrm>
                <a:off x="983750" y="2399375"/>
                <a:ext cx="7872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3149" h="2222" extrusionOk="0">
                    <a:moveTo>
                      <a:pt x="3107" y="1"/>
                    </a:moveTo>
                    <a:cubicBezTo>
                      <a:pt x="3099" y="1"/>
                      <a:pt x="3090" y="6"/>
                      <a:pt x="3084" y="19"/>
                    </a:cubicBezTo>
                    <a:cubicBezTo>
                      <a:pt x="2620" y="507"/>
                      <a:pt x="1977" y="709"/>
                      <a:pt x="1429" y="1066"/>
                    </a:cubicBezTo>
                    <a:cubicBezTo>
                      <a:pt x="893" y="1364"/>
                      <a:pt x="405" y="1769"/>
                      <a:pt x="0" y="2221"/>
                    </a:cubicBezTo>
                    <a:cubicBezTo>
                      <a:pt x="595" y="1769"/>
                      <a:pt x="1131" y="1281"/>
                      <a:pt x="1798" y="924"/>
                    </a:cubicBezTo>
                    <a:cubicBezTo>
                      <a:pt x="2274" y="674"/>
                      <a:pt x="2774" y="471"/>
                      <a:pt x="3132" y="54"/>
                    </a:cubicBezTo>
                    <a:cubicBezTo>
                      <a:pt x="3149" y="37"/>
                      <a:pt x="3128" y="1"/>
                      <a:pt x="31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5"/>
              <p:cNvSpPr/>
              <p:nvPr/>
            </p:nvSpPr>
            <p:spPr>
              <a:xfrm>
                <a:off x="1065300" y="2368875"/>
                <a:ext cx="3277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037" extrusionOk="0">
                    <a:moveTo>
                      <a:pt x="1274" y="0"/>
                    </a:moveTo>
                    <a:cubicBezTo>
                      <a:pt x="786" y="179"/>
                      <a:pt x="251" y="620"/>
                      <a:pt x="0" y="1036"/>
                    </a:cubicBezTo>
                    <a:cubicBezTo>
                      <a:pt x="191" y="881"/>
                      <a:pt x="370" y="679"/>
                      <a:pt x="584" y="524"/>
                    </a:cubicBezTo>
                    <a:cubicBezTo>
                      <a:pt x="798" y="346"/>
                      <a:pt x="1060" y="227"/>
                      <a:pt x="1298" y="48"/>
                    </a:cubicBezTo>
                    <a:cubicBezTo>
                      <a:pt x="1310" y="24"/>
                      <a:pt x="1310" y="0"/>
                      <a:pt x="12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5"/>
              <p:cNvSpPr/>
              <p:nvPr/>
            </p:nvSpPr>
            <p:spPr>
              <a:xfrm>
                <a:off x="983750" y="2448675"/>
                <a:ext cx="77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05" extrusionOk="0">
                    <a:moveTo>
                      <a:pt x="270" y="1"/>
                    </a:moveTo>
                    <a:cubicBezTo>
                      <a:pt x="265" y="1"/>
                      <a:pt x="258" y="3"/>
                      <a:pt x="250" y="11"/>
                    </a:cubicBezTo>
                    <a:cubicBezTo>
                      <a:pt x="179" y="47"/>
                      <a:pt x="167" y="130"/>
                      <a:pt x="119" y="190"/>
                    </a:cubicBezTo>
                    <a:cubicBezTo>
                      <a:pt x="72" y="249"/>
                      <a:pt x="12" y="309"/>
                      <a:pt x="0" y="368"/>
                    </a:cubicBezTo>
                    <a:cubicBezTo>
                      <a:pt x="0" y="380"/>
                      <a:pt x="0" y="404"/>
                      <a:pt x="24" y="404"/>
                    </a:cubicBezTo>
                    <a:cubicBezTo>
                      <a:pt x="107" y="392"/>
                      <a:pt x="167" y="333"/>
                      <a:pt x="203" y="261"/>
                    </a:cubicBezTo>
                    <a:cubicBezTo>
                      <a:pt x="262" y="190"/>
                      <a:pt x="310" y="106"/>
                      <a:pt x="298" y="11"/>
                    </a:cubicBezTo>
                    <a:cubicBezTo>
                      <a:pt x="290" y="11"/>
                      <a:pt x="282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5"/>
              <p:cNvSpPr/>
              <p:nvPr/>
            </p:nvSpPr>
            <p:spPr>
              <a:xfrm>
                <a:off x="981950" y="2448200"/>
                <a:ext cx="13275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53" extrusionOk="0">
                    <a:moveTo>
                      <a:pt x="471" y="1"/>
                    </a:moveTo>
                    <a:cubicBezTo>
                      <a:pt x="465" y="1"/>
                      <a:pt x="459" y="3"/>
                      <a:pt x="453" y="6"/>
                    </a:cubicBezTo>
                    <a:cubicBezTo>
                      <a:pt x="445" y="14"/>
                      <a:pt x="433" y="17"/>
                      <a:pt x="419" y="17"/>
                    </a:cubicBezTo>
                    <a:cubicBezTo>
                      <a:pt x="391" y="17"/>
                      <a:pt x="354" y="6"/>
                      <a:pt x="322" y="6"/>
                    </a:cubicBezTo>
                    <a:cubicBezTo>
                      <a:pt x="298" y="6"/>
                      <a:pt x="298" y="42"/>
                      <a:pt x="322" y="42"/>
                    </a:cubicBezTo>
                    <a:cubicBezTo>
                      <a:pt x="343" y="42"/>
                      <a:pt x="371" y="42"/>
                      <a:pt x="396" y="47"/>
                    </a:cubicBezTo>
                    <a:lnTo>
                      <a:pt x="396" y="47"/>
                    </a:lnTo>
                    <a:cubicBezTo>
                      <a:pt x="308" y="104"/>
                      <a:pt x="234" y="178"/>
                      <a:pt x="167" y="245"/>
                    </a:cubicBezTo>
                    <a:cubicBezTo>
                      <a:pt x="84" y="328"/>
                      <a:pt x="13" y="423"/>
                      <a:pt x="1" y="530"/>
                    </a:cubicBezTo>
                    <a:cubicBezTo>
                      <a:pt x="1" y="538"/>
                      <a:pt x="6" y="552"/>
                      <a:pt x="14" y="552"/>
                    </a:cubicBezTo>
                    <a:cubicBezTo>
                      <a:pt x="17" y="552"/>
                      <a:pt x="21" y="550"/>
                      <a:pt x="25" y="542"/>
                    </a:cubicBezTo>
                    <a:cubicBezTo>
                      <a:pt x="120" y="483"/>
                      <a:pt x="179" y="387"/>
                      <a:pt x="251" y="304"/>
                    </a:cubicBezTo>
                    <a:cubicBezTo>
                      <a:pt x="322" y="221"/>
                      <a:pt x="417" y="149"/>
                      <a:pt x="501" y="66"/>
                    </a:cubicBezTo>
                    <a:cubicBezTo>
                      <a:pt x="531" y="46"/>
                      <a:pt x="502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5"/>
              <p:cNvSpPr/>
              <p:nvPr/>
            </p:nvSpPr>
            <p:spPr>
              <a:xfrm>
                <a:off x="816750" y="2352975"/>
                <a:ext cx="156900" cy="167925"/>
              </a:xfrm>
              <a:custGeom>
                <a:avLst/>
                <a:gdLst/>
                <a:ahLst/>
                <a:cxnLst/>
                <a:rect l="l" t="t" r="r" b="b"/>
                <a:pathLst>
                  <a:path w="6276" h="6717" extrusionOk="0">
                    <a:moveTo>
                      <a:pt x="10" y="0"/>
                    </a:moveTo>
                    <a:cubicBezTo>
                      <a:pt x="6" y="0"/>
                      <a:pt x="1" y="5"/>
                      <a:pt x="1" y="5"/>
                    </a:cubicBezTo>
                    <a:cubicBezTo>
                      <a:pt x="120" y="684"/>
                      <a:pt x="346" y="1398"/>
                      <a:pt x="620" y="2006"/>
                    </a:cubicBezTo>
                    <a:cubicBezTo>
                      <a:pt x="918" y="2672"/>
                      <a:pt x="1394" y="2911"/>
                      <a:pt x="1989" y="3315"/>
                    </a:cubicBezTo>
                    <a:cubicBezTo>
                      <a:pt x="2632" y="3732"/>
                      <a:pt x="3096" y="4375"/>
                      <a:pt x="3751" y="4756"/>
                    </a:cubicBezTo>
                    <a:cubicBezTo>
                      <a:pt x="4608" y="5280"/>
                      <a:pt x="6192" y="5327"/>
                      <a:pt x="6132" y="6661"/>
                    </a:cubicBezTo>
                    <a:cubicBezTo>
                      <a:pt x="6132" y="6698"/>
                      <a:pt x="6151" y="6717"/>
                      <a:pt x="6168" y="6717"/>
                    </a:cubicBezTo>
                    <a:cubicBezTo>
                      <a:pt x="6178" y="6717"/>
                      <a:pt x="6188" y="6710"/>
                      <a:pt x="6192" y="6697"/>
                    </a:cubicBezTo>
                    <a:cubicBezTo>
                      <a:pt x="6275" y="6185"/>
                      <a:pt x="6037" y="5768"/>
                      <a:pt x="5656" y="5458"/>
                    </a:cubicBezTo>
                    <a:cubicBezTo>
                      <a:pt x="4930" y="4887"/>
                      <a:pt x="3989" y="4816"/>
                      <a:pt x="3263" y="4173"/>
                    </a:cubicBezTo>
                    <a:cubicBezTo>
                      <a:pt x="2977" y="3923"/>
                      <a:pt x="2703" y="3637"/>
                      <a:pt x="2394" y="3399"/>
                    </a:cubicBezTo>
                    <a:cubicBezTo>
                      <a:pt x="2049" y="3137"/>
                      <a:pt x="1656" y="2970"/>
                      <a:pt x="1322" y="2684"/>
                    </a:cubicBezTo>
                    <a:cubicBezTo>
                      <a:pt x="560" y="2018"/>
                      <a:pt x="477" y="875"/>
                      <a:pt x="13" y="5"/>
                    </a:cubicBezTo>
                    <a:cubicBezTo>
                      <a:pt x="13" y="1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5"/>
              <p:cNvSpPr/>
              <p:nvPr/>
            </p:nvSpPr>
            <p:spPr>
              <a:xfrm>
                <a:off x="816475" y="2357950"/>
                <a:ext cx="156400" cy="140300"/>
              </a:xfrm>
              <a:custGeom>
                <a:avLst/>
                <a:gdLst/>
                <a:ahLst/>
                <a:cxnLst/>
                <a:rect l="l" t="t" r="r" b="b"/>
                <a:pathLst>
                  <a:path w="6256" h="5612" extrusionOk="0">
                    <a:moveTo>
                      <a:pt x="5" y="1"/>
                    </a:moveTo>
                    <a:cubicBezTo>
                      <a:pt x="1" y="1"/>
                      <a:pt x="3" y="21"/>
                      <a:pt x="12" y="21"/>
                    </a:cubicBezTo>
                    <a:cubicBezTo>
                      <a:pt x="690" y="330"/>
                      <a:pt x="976" y="1045"/>
                      <a:pt x="1500" y="1533"/>
                    </a:cubicBezTo>
                    <a:cubicBezTo>
                      <a:pt x="1964" y="1985"/>
                      <a:pt x="2524" y="2283"/>
                      <a:pt x="3119" y="2485"/>
                    </a:cubicBezTo>
                    <a:cubicBezTo>
                      <a:pt x="3988" y="2783"/>
                      <a:pt x="4846" y="2950"/>
                      <a:pt x="5298" y="3843"/>
                    </a:cubicBezTo>
                    <a:cubicBezTo>
                      <a:pt x="5596" y="4438"/>
                      <a:pt x="5691" y="5093"/>
                      <a:pt x="6155" y="5605"/>
                    </a:cubicBezTo>
                    <a:cubicBezTo>
                      <a:pt x="6162" y="5609"/>
                      <a:pt x="6170" y="5611"/>
                      <a:pt x="6179" y="5611"/>
                    </a:cubicBezTo>
                    <a:cubicBezTo>
                      <a:pt x="6214" y="5611"/>
                      <a:pt x="6256" y="5576"/>
                      <a:pt x="6227" y="5557"/>
                    </a:cubicBezTo>
                    <a:cubicBezTo>
                      <a:pt x="5774" y="4914"/>
                      <a:pt x="5679" y="4116"/>
                      <a:pt x="5239" y="3485"/>
                    </a:cubicBezTo>
                    <a:cubicBezTo>
                      <a:pt x="4858" y="2962"/>
                      <a:pt x="4286" y="2747"/>
                      <a:pt x="3703" y="2545"/>
                    </a:cubicBezTo>
                    <a:cubicBezTo>
                      <a:pt x="2750" y="2235"/>
                      <a:pt x="1905" y="1890"/>
                      <a:pt x="1226" y="1104"/>
                    </a:cubicBezTo>
                    <a:cubicBezTo>
                      <a:pt x="869" y="687"/>
                      <a:pt x="619" y="80"/>
                      <a:pt x="12" y="9"/>
                    </a:cubicBezTo>
                    <a:cubicBezTo>
                      <a:pt x="9" y="3"/>
                      <a:pt x="7" y="1"/>
                      <a:pt x="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5"/>
              <p:cNvSpPr/>
              <p:nvPr/>
            </p:nvSpPr>
            <p:spPr>
              <a:xfrm>
                <a:off x="837300" y="2387925"/>
                <a:ext cx="109450" cy="810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243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cubicBezTo>
                      <a:pt x="36" y="620"/>
                      <a:pt x="869" y="1048"/>
                      <a:pt x="1346" y="1286"/>
                    </a:cubicBezTo>
                    <a:cubicBezTo>
                      <a:pt x="2441" y="1822"/>
                      <a:pt x="3298" y="2596"/>
                      <a:pt x="4322" y="3239"/>
                    </a:cubicBezTo>
                    <a:cubicBezTo>
                      <a:pt x="4329" y="3241"/>
                      <a:pt x="4335" y="3242"/>
                      <a:pt x="4340" y="3242"/>
                    </a:cubicBezTo>
                    <a:cubicBezTo>
                      <a:pt x="4365" y="3242"/>
                      <a:pt x="4378" y="3221"/>
                      <a:pt x="4358" y="3191"/>
                    </a:cubicBezTo>
                    <a:cubicBezTo>
                      <a:pt x="3727" y="2632"/>
                      <a:pt x="3013" y="2084"/>
                      <a:pt x="2298" y="1632"/>
                    </a:cubicBezTo>
                    <a:cubicBezTo>
                      <a:pt x="1536" y="1167"/>
                      <a:pt x="322" y="953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5"/>
              <p:cNvSpPr/>
              <p:nvPr/>
            </p:nvSpPr>
            <p:spPr>
              <a:xfrm>
                <a:off x="946825" y="2473050"/>
                <a:ext cx="112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82" extrusionOk="0">
                    <a:moveTo>
                      <a:pt x="1" y="1"/>
                    </a:moveTo>
                    <a:cubicBezTo>
                      <a:pt x="4" y="2"/>
                      <a:pt x="7" y="4"/>
                      <a:pt x="11" y="6"/>
                    </a:cubicBezTo>
                    <a:lnTo>
                      <a:pt x="11" y="6"/>
                    </a:lnTo>
                    <a:cubicBezTo>
                      <a:pt x="12" y="3"/>
                      <a:pt x="11" y="1"/>
                      <a:pt x="1" y="1"/>
                    </a:cubicBezTo>
                    <a:close/>
                    <a:moveTo>
                      <a:pt x="11" y="6"/>
                    </a:moveTo>
                    <a:cubicBezTo>
                      <a:pt x="9" y="11"/>
                      <a:pt x="1" y="18"/>
                      <a:pt x="1" y="24"/>
                    </a:cubicBezTo>
                    <a:lnTo>
                      <a:pt x="227" y="251"/>
                    </a:lnTo>
                    <a:cubicBezTo>
                      <a:pt x="287" y="322"/>
                      <a:pt x="334" y="417"/>
                      <a:pt x="406" y="477"/>
                    </a:cubicBezTo>
                    <a:cubicBezTo>
                      <a:pt x="409" y="480"/>
                      <a:pt x="413" y="481"/>
                      <a:pt x="418" y="481"/>
                    </a:cubicBezTo>
                    <a:cubicBezTo>
                      <a:pt x="432" y="481"/>
                      <a:pt x="447" y="468"/>
                      <a:pt x="429" y="441"/>
                    </a:cubicBezTo>
                    <a:cubicBezTo>
                      <a:pt x="418" y="358"/>
                      <a:pt x="334" y="263"/>
                      <a:pt x="263" y="203"/>
                    </a:cubicBezTo>
                    <a:cubicBezTo>
                      <a:pt x="182" y="134"/>
                      <a:pt x="112" y="65"/>
                      <a:pt x="11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5"/>
              <p:cNvSpPr/>
              <p:nvPr/>
            </p:nvSpPr>
            <p:spPr>
              <a:xfrm>
                <a:off x="978075" y="2362900"/>
                <a:ext cx="183700" cy="153625"/>
              </a:xfrm>
              <a:custGeom>
                <a:avLst/>
                <a:gdLst/>
                <a:ahLst/>
                <a:cxnLst/>
                <a:rect l="l" t="t" r="r" b="b"/>
                <a:pathLst>
                  <a:path w="7348" h="6145" extrusionOk="0">
                    <a:moveTo>
                      <a:pt x="7307" y="0"/>
                    </a:moveTo>
                    <a:cubicBezTo>
                      <a:pt x="7296" y="0"/>
                      <a:pt x="7288" y="4"/>
                      <a:pt x="7288" y="13"/>
                    </a:cubicBezTo>
                    <a:cubicBezTo>
                      <a:pt x="7121" y="1073"/>
                      <a:pt x="6264" y="1597"/>
                      <a:pt x="5418" y="2109"/>
                    </a:cubicBezTo>
                    <a:cubicBezTo>
                      <a:pt x="4775" y="2502"/>
                      <a:pt x="4275" y="2978"/>
                      <a:pt x="3728" y="3466"/>
                    </a:cubicBezTo>
                    <a:cubicBezTo>
                      <a:pt x="3025" y="4097"/>
                      <a:pt x="2251" y="4585"/>
                      <a:pt x="1418" y="5014"/>
                    </a:cubicBezTo>
                    <a:cubicBezTo>
                      <a:pt x="882" y="5300"/>
                      <a:pt x="334" y="5597"/>
                      <a:pt x="1" y="6121"/>
                    </a:cubicBezTo>
                    <a:cubicBezTo>
                      <a:pt x="1" y="6133"/>
                      <a:pt x="25" y="6145"/>
                      <a:pt x="37" y="6145"/>
                    </a:cubicBezTo>
                    <a:cubicBezTo>
                      <a:pt x="680" y="5442"/>
                      <a:pt x="1489" y="5121"/>
                      <a:pt x="2299" y="4645"/>
                    </a:cubicBezTo>
                    <a:cubicBezTo>
                      <a:pt x="3049" y="4180"/>
                      <a:pt x="3692" y="3621"/>
                      <a:pt x="4347" y="3025"/>
                    </a:cubicBezTo>
                    <a:cubicBezTo>
                      <a:pt x="5347" y="2109"/>
                      <a:pt x="7228" y="1597"/>
                      <a:pt x="7347" y="25"/>
                    </a:cubicBezTo>
                    <a:cubicBezTo>
                      <a:pt x="7347" y="10"/>
                      <a:pt x="7324" y="0"/>
                      <a:pt x="73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5"/>
              <p:cNvSpPr/>
              <p:nvPr/>
            </p:nvSpPr>
            <p:spPr>
              <a:xfrm>
                <a:off x="976300" y="2360875"/>
                <a:ext cx="183200" cy="154300"/>
              </a:xfrm>
              <a:custGeom>
                <a:avLst/>
                <a:gdLst/>
                <a:ahLst/>
                <a:cxnLst/>
                <a:rect l="l" t="t" r="r" b="b"/>
                <a:pathLst>
                  <a:path w="7328" h="6172" extrusionOk="0">
                    <a:moveTo>
                      <a:pt x="7285" y="1"/>
                    </a:moveTo>
                    <a:cubicBezTo>
                      <a:pt x="7276" y="1"/>
                      <a:pt x="7267" y="7"/>
                      <a:pt x="7263" y="23"/>
                    </a:cubicBezTo>
                    <a:cubicBezTo>
                      <a:pt x="6882" y="809"/>
                      <a:pt x="6025" y="1023"/>
                      <a:pt x="5299" y="1392"/>
                    </a:cubicBezTo>
                    <a:cubicBezTo>
                      <a:pt x="4525" y="1797"/>
                      <a:pt x="3941" y="2464"/>
                      <a:pt x="3203" y="2892"/>
                    </a:cubicBezTo>
                    <a:cubicBezTo>
                      <a:pt x="2560" y="3261"/>
                      <a:pt x="1834" y="3476"/>
                      <a:pt x="1346" y="4035"/>
                    </a:cubicBezTo>
                    <a:cubicBezTo>
                      <a:pt x="810" y="4666"/>
                      <a:pt x="632" y="5500"/>
                      <a:pt x="36" y="6095"/>
                    </a:cubicBezTo>
                    <a:cubicBezTo>
                      <a:pt x="1" y="6130"/>
                      <a:pt x="24" y="6172"/>
                      <a:pt x="58" y="6172"/>
                    </a:cubicBezTo>
                    <a:cubicBezTo>
                      <a:pt x="70" y="6172"/>
                      <a:pt x="83" y="6167"/>
                      <a:pt x="96" y="6154"/>
                    </a:cubicBezTo>
                    <a:cubicBezTo>
                      <a:pt x="715" y="5547"/>
                      <a:pt x="882" y="4630"/>
                      <a:pt x="1477" y="4023"/>
                    </a:cubicBezTo>
                    <a:cubicBezTo>
                      <a:pt x="2096" y="3380"/>
                      <a:pt x="3072" y="3178"/>
                      <a:pt x="3763" y="2642"/>
                    </a:cubicBezTo>
                    <a:cubicBezTo>
                      <a:pt x="4537" y="2059"/>
                      <a:pt x="5239" y="1559"/>
                      <a:pt x="6120" y="1142"/>
                    </a:cubicBezTo>
                    <a:cubicBezTo>
                      <a:pt x="6644" y="880"/>
                      <a:pt x="7085" y="618"/>
                      <a:pt x="7311" y="70"/>
                    </a:cubicBezTo>
                    <a:cubicBezTo>
                      <a:pt x="7327" y="30"/>
                      <a:pt x="7305" y="1"/>
                      <a:pt x="72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5"/>
              <p:cNvSpPr/>
              <p:nvPr/>
            </p:nvSpPr>
            <p:spPr>
              <a:xfrm>
                <a:off x="987975" y="2454000"/>
                <a:ext cx="55625" cy="46675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1867" extrusionOk="0">
                    <a:moveTo>
                      <a:pt x="2201" y="1"/>
                    </a:moveTo>
                    <a:cubicBezTo>
                      <a:pt x="1808" y="1"/>
                      <a:pt x="1558" y="298"/>
                      <a:pt x="1308" y="548"/>
                    </a:cubicBezTo>
                    <a:cubicBezTo>
                      <a:pt x="867" y="989"/>
                      <a:pt x="426" y="1406"/>
                      <a:pt x="10" y="1846"/>
                    </a:cubicBezTo>
                    <a:cubicBezTo>
                      <a:pt x="1" y="1846"/>
                      <a:pt x="5" y="1866"/>
                      <a:pt x="13" y="1866"/>
                    </a:cubicBezTo>
                    <a:cubicBezTo>
                      <a:pt x="16" y="1866"/>
                      <a:pt x="19" y="1864"/>
                      <a:pt x="22" y="1858"/>
                    </a:cubicBezTo>
                    <a:cubicBezTo>
                      <a:pt x="379" y="1548"/>
                      <a:pt x="712" y="1227"/>
                      <a:pt x="1058" y="894"/>
                    </a:cubicBezTo>
                    <a:cubicBezTo>
                      <a:pt x="1391" y="548"/>
                      <a:pt x="1724" y="179"/>
                      <a:pt x="2201" y="48"/>
                    </a:cubicBezTo>
                    <a:cubicBezTo>
                      <a:pt x="2224" y="36"/>
                      <a:pt x="2224" y="1"/>
                      <a:pt x="2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5"/>
              <p:cNvSpPr/>
              <p:nvPr/>
            </p:nvSpPr>
            <p:spPr>
              <a:xfrm>
                <a:off x="1045950" y="2403400"/>
                <a:ext cx="81875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1906" extrusionOk="0">
                    <a:moveTo>
                      <a:pt x="3239" y="1"/>
                    </a:moveTo>
                    <a:cubicBezTo>
                      <a:pt x="2739" y="227"/>
                      <a:pt x="2322" y="489"/>
                      <a:pt x="1894" y="834"/>
                    </a:cubicBezTo>
                    <a:cubicBezTo>
                      <a:pt x="1334" y="1298"/>
                      <a:pt x="644" y="1548"/>
                      <a:pt x="1" y="1906"/>
                    </a:cubicBezTo>
                    <a:cubicBezTo>
                      <a:pt x="548" y="1667"/>
                      <a:pt x="1179" y="1441"/>
                      <a:pt x="1667" y="1108"/>
                    </a:cubicBezTo>
                    <a:cubicBezTo>
                      <a:pt x="2215" y="715"/>
                      <a:pt x="2644" y="310"/>
                      <a:pt x="3251" y="36"/>
                    </a:cubicBezTo>
                    <a:cubicBezTo>
                      <a:pt x="3275" y="12"/>
                      <a:pt x="3251" y="1"/>
                      <a:pt x="3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5"/>
              <p:cNvSpPr/>
              <p:nvPr/>
            </p:nvSpPr>
            <p:spPr>
              <a:xfrm>
                <a:off x="801875" y="2402275"/>
                <a:ext cx="169875" cy="1802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7208" extrusionOk="0">
                    <a:moveTo>
                      <a:pt x="20" y="0"/>
                    </a:moveTo>
                    <a:cubicBezTo>
                      <a:pt x="8" y="0"/>
                      <a:pt x="0" y="13"/>
                      <a:pt x="0" y="34"/>
                    </a:cubicBezTo>
                    <a:cubicBezTo>
                      <a:pt x="310" y="1641"/>
                      <a:pt x="1632" y="2832"/>
                      <a:pt x="2739" y="3951"/>
                    </a:cubicBezTo>
                    <a:cubicBezTo>
                      <a:pt x="3287" y="4498"/>
                      <a:pt x="3822" y="5213"/>
                      <a:pt x="4537" y="5534"/>
                    </a:cubicBezTo>
                    <a:cubicBezTo>
                      <a:pt x="4906" y="5713"/>
                      <a:pt x="5323" y="5772"/>
                      <a:pt x="5680" y="5999"/>
                    </a:cubicBezTo>
                    <a:cubicBezTo>
                      <a:pt x="6156" y="6296"/>
                      <a:pt x="6477" y="6701"/>
                      <a:pt x="6727" y="7189"/>
                    </a:cubicBezTo>
                    <a:cubicBezTo>
                      <a:pt x="6736" y="7202"/>
                      <a:pt x="6748" y="7208"/>
                      <a:pt x="6759" y="7208"/>
                    </a:cubicBezTo>
                    <a:cubicBezTo>
                      <a:pt x="6778" y="7208"/>
                      <a:pt x="6795" y="7192"/>
                      <a:pt x="6787" y="7177"/>
                    </a:cubicBezTo>
                    <a:cubicBezTo>
                      <a:pt x="6608" y="6689"/>
                      <a:pt x="6299" y="6249"/>
                      <a:pt x="5858" y="5951"/>
                    </a:cubicBezTo>
                    <a:cubicBezTo>
                      <a:pt x="5608" y="5772"/>
                      <a:pt x="5323" y="5689"/>
                      <a:pt x="5049" y="5570"/>
                    </a:cubicBezTo>
                    <a:cubicBezTo>
                      <a:pt x="4465" y="5344"/>
                      <a:pt x="4049" y="5046"/>
                      <a:pt x="3620" y="4618"/>
                    </a:cubicBezTo>
                    <a:cubicBezTo>
                      <a:pt x="2227" y="3213"/>
                      <a:pt x="727" y="1903"/>
                      <a:pt x="48" y="22"/>
                    </a:cubicBezTo>
                    <a:cubicBezTo>
                      <a:pt x="38" y="7"/>
                      <a:pt x="28" y="0"/>
                      <a:pt x="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5"/>
              <p:cNvSpPr/>
              <p:nvPr/>
            </p:nvSpPr>
            <p:spPr>
              <a:xfrm>
                <a:off x="801650" y="2405075"/>
                <a:ext cx="146625" cy="126250"/>
              </a:xfrm>
              <a:custGeom>
                <a:avLst/>
                <a:gdLst/>
                <a:ahLst/>
                <a:cxnLst/>
                <a:rect l="l" t="t" r="r" b="b"/>
                <a:pathLst>
                  <a:path w="5865" h="5050" extrusionOk="0">
                    <a:moveTo>
                      <a:pt x="12" y="0"/>
                    </a:moveTo>
                    <a:cubicBezTo>
                      <a:pt x="5" y="0"/>
                      <a:pt x="1" y="11"/>
                      <a:pt x="9" y="29"/>
                    </a:cubicBezTo>
                    <a:cubicBezTo>
                      <a:pt x="1938" y="1696"/>
                      <a:pt x="4069" y="3136"/>
                      <a:pt x="5796" y="5041"/>
                    </a:cubicBezTo>
                    <a:cubicBezTo>
                      <a:pt x="5804" y="5047"/>
                      <a:pt x="5812" y="5049"/>
                      <a:pt x="5819" y="5049"/>
                    </a:cubicBezTo>
                    <a:cubicBezTo>
                      <a:pt x="5845" y="5049"/>
                      <a:pt x="5865" y="5021"/>
                      <a:pt x="5855" y="4994"/>
                    </a:cubicBezTo>
                    <a:cubicBezTo>
                      <a:pt x="5153" y="4005"/>
                      <a:pt x="4069" y="3220"/>
                      <a:pt x="3165" y="2446"/>
                    </a:cubicBezTo>
                    <a:cubicBezTo>
                      <a:pt x="2164" y="1600"/>
                      <a:pt x="1129" y="719"/>
                      <a:pt x="21" y="5"/>
                    </a:cubicBezTo>
                    <a:cubicBezTo>
                      <a:pt x="18" y="2"/>
                      <a:pt x="15" y="0"/>
                      <a:pt x="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5"/>
              <p:cNvSpPr/>
              <p:nvPr/>
            </p:nvSpPr>
            <p:spPr>
              <a:xfrm>
                <a:off x="950400" y="2532825"/>
                <a:ext cx="21000" cy="38550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542" extrusionOk="0">
                    <a:moveTo>
                      <a:pt x="8" y="1"/>
                    </a:moveTo>
                    <a:cubicBezTo>
                      <a:pt x="5" y="1"/>
                      <a:pt x="1" y="8"/>
                      <a:pt x="1" y="15"/>
                    </a:cubicBezTo>
                    <a:cubicBezTo>
                      <a:pt x="84" y="574"/>
                      <a:pt x="394" y="1146"/>
                      <a:pt x="786" y="1539"/>
                    </a:cubicBezTo>
                    <a:cubicBezTo>
                      <a:pt x="791" y="1541"/>
                      <a:pt x="796" y="1542"/>
                      <a:pt x="800" y="1542"/>
                    </a:cubicBezTo>
                    <a:cubicBezTo>
                      <a:pt x="821" y="1542"/>
                      <a:pt x="839" y="1522"/>
                      <a:pt x="810" y="1503"/>
                    </a:cubicBezTo>
                    <a:cubicBezTo>
                      <a:pt x="429" y="1027"/>
                      <a:pt x="203" y="586"/>
                      <a:pt x="13" y="15"/>
                    </a:cubicBezTo>
                    <a:cubicBezTo>
                      <a:pt x="13" y="5"/>
                      <a:pt x="10" y="1"/>
                      <a:pt x="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5"/>
              <p:cNvSpPr/>
              <p:nvPr/>
            </p:nvSpPr>
            <p:spPr>
              <a:xfrm>
                <a:off x="843900" y="2460175"/>
                <a:ext cx="101175" cy="819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278" extrusionOk="0">
                    <a:moveTo>
                      <a:pt x="29" y="1"/>
                    </a:moveTo>
                    <a:cubicBezTo>
                      <a:pt x="7" y="1"/>
                      <a:pt x="0" y="22"/>
                      <a:pt x="10" y="51"/>
                    </a:cubicBezTo>
                    <a:cubicBezTo>
                      <a:pt x="546" y="670"/>
                      <a:pt x="1248" y="1242"/>
                      <a:pt x="1939" y="1718"/>
                    </a:cubicBezTo>
                    <a:cubicBezTo>
                      <a:pt x="2213" y="1909"/>
                      <a:pt x="2534" y="2028"/>
                      <a:pt x="2832" y="2206"/>
                    </a:cubicBezTo>
                    <a:cubicBezTo>
                      <a:pt x="3272" y="2480"/>
                      <a:pt x="3642" y="2944"/>
                      <a:pt x="4046" y="3278"/>
                    </a:cubicBezTo>
                    <a:cubicBezTo>
                      <a:pt x="3761" y="2968"/>
                      <a:pt x="3487" y="2647"/>
                      <a:pt x="3153" y="2373"/>
                    </a:cubicBezTo>
                    <a:cubicBezTo>
                      <a:pt x="2844" y="2123"/>
                      <a:pt x="2475" y="1980"/>
                      <a:pt x="2141" y="1766"/>
                    </a:cubicBezTo>
                    <a:cubicBezTo>
                      <a:pt x="1403" y="1242"/>
                      <a:pt x="760" y="575"/>
                      <a:pt x="46" y="4"/>
                    </a:cubicBezTo>
                    <a:cubicBezTo>
                      <a:pt x="40" y="2"/>
                      <a:pt x="34" y="1"/>
                      <a:pt x="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5"/>
              <p:cNvSpPr/>
              <p:nvPr/>
            </p:nvSpPr>
            <p:spPr>
              <a:xfrm>
                <a:off x="845325" y="2455800"/>
                <a:ext cx="3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1" extrusionOk="0">
                    <a:moveTo>
                      <a:pt x="1" y="0"/>
                    </a:moveTo>
                    <a:cubicBezTo>
                      <a:pt x="13" y="0"/>
                      <a:pt x="13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5"/>
              <p:cNvSpPr/>
              <p:nvPr/>
            </p:nvSpPr>
            <p:spPr>
              <a:xfrm>
                <a:off x="829850" y="2434225"/>
                <a:ext cx="14025" cy="221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887" extrusionOk="0">
                    <a:moveTo>
                      <a:pt x="14" y="1"/>
                    </a:moveTo>
                    <a:cubicBezTo>
                      <a:pt x="7" y="1"/>
                      <a:pt x="1" y="9"/>
                      <a:pt x="1" y="18"/>
                    </a:cubicBezTo>
                    <a:cubicBezTo>
                      <a:pt x="144" y="327"/>
                      <a:pt x="358" y="601"/>
                      <a:pt x="560" y="887"/>
                    </a:cubicBezTo>
                    <a:cubicBezTo>
                      <a:pt x="394" y="589"/>
                      <a:pt x="239" y="268"/>
                      <a:pt x="24" y="6"/>
                    </a:cubicBezTo>
                    <a:cubicBezTo>
                      <a:pt x="21" y="2"/>
                      <a:pt x="17" y="1"/>
                      <a:pt x="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5"/>
              <p:cNvSpPr/>
              <p:nvPr/>
            </p:nvSpPr>
            <p:spPr>
              <a:xfrm>
                <a:off x="978450" y="2553425"/>
                <a:ext cx="20200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808" h="980" extrusionOk="0">
                    <a:moveTo>
                      <a:pt x="760" y="0"/>
                    </a:moveTo>
                    <a:cubicBezTo>
                      <a:pt x="605" y="72"/>
                      <a:pt x="498" y="250"/>
                      <a:pt x="391" y="381"/>
                    </a:cubicBezTo>
                    <a:cubicBezTo>
                      <a:pt x="260" y="548"/>
                      <a:pt x="141" y="738"/>
                      <a:pt x="34" y="941"/>
                    </a:cubicBezTo>
                    <a:cubicBezTo>
                      <a:pt x="0" y="957"/>
                      <a:pt x="13" y="980"/>
                      <a:pt x="36" y="980"/>
                    </a:cubicBezTo>
                    <a:cubicBezTo>
                      <a:pt x="46" y="980"/>
                      <a:pt x="58" y="976"/>
                      <a:pt x="69" y="965"/>
                    </a:cubicBezTo>
                    <a:cubicBezTo>
                      <a:pt x="200" y="786"/>
                      <a:pt x="319" y="619"/>
                      <a:pt x="462" y="441"/>
                    </a:cubicBezTo>
                    <a:cubicBezTo>
                      <a:pt x="569" y="310"/>
                      <a:pt x="724" y="191"/>
                      <a:pt x="796" y="24"/>
                    </a:cubicBezTo>
                    <a:cubicBezTo>
                      <a:pt x="807" y="12"/>
                      <a:pt x="784" y="0"/>
                      <a:pt x="7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5"/>
              <p:cNvSpPr/>
              <p:nvPr/>
            </p:nvSpPr>
            <p:spPr>
              <a:xfrm>
                <a:off x="979125" y="2415550"/>
                <a:ext cx="196825" cy="1491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5964" extrusionOk="0">
                    <a:moveTo>
                      <a:pt x="7817" y="1"/>
                    </a:moveTo>
                    <a:cubicBezTo>
                      <a:pt x="7813" y="1"/>
                      <a:pt x="7809" y="1"/>
                      <a:pt x="7805" y="3"/>
                    </a:cubicBezTo>
                    <a:cubicBezTo>
                      <a:pt x="6126" y="777"/>
                      <a:pt x="4507" y="1848"/>
                      <a:pt x="2959" y="2884"/>
                    </a:cubicBezTo>
                    <a:cubicBezTo>
                      <a:pt x="2400" y="3241"/>
                      <a:pt x="1923" y="3622"/>
                      <a:pt x="1507" y="4146"/>
                    </a:cubicBezTo>
                    <a:cubicBezTo>
                      <a:pt x="1031" y="4753"/>
                      <a:pt x="638" y="5408"/>
                      <a:pt x="18" y="5920"/>
                    </a:cubicBezTo>
                    <a:cubicBezTo>
                      <a:pt x="0" y="5938"/>
                      <a:pt x="10" y="5964"/>
                      <a:pt x="32" y="5964"/>
                    </a:cubicBezTo>
                    <a:cubicBezTo>
                      <a:pt x="38" y="5964"/>
                      <a:pt x="46" y="5961"/>
                      <a:pt x="54" y="5956"/>
                    </a:cubicBezTo>
                    <a:cubicBezTo>
                      <a:pt x="530" y="5599"/>
                      <a:pt x="876" y="5146"/>
                      <a:pt x="1233" y="4670"/>
                    </a:cubicBezTo>
                    <a:cubicBezTo>
                      <a:pt x="1804" y="3872"/>
                      <a:pt x="2424" y="3336"/>
                      <a:pt x="3257" y="2824"/>
                    </a:cubicBezTo>
                    <a:cubicBezTo>
                      <a:pt x="4757" y="1872"/>
                      <a:pt x="6353" y="1050"/>
                      <a:pt x="7841" y="62"/>
                    </a:cubicBezTo>
                    <a:cubicBezTo>
                      <a:pt x="7873" y="41"/>
                      <a:pt x="7848" y="1"/>
                      <a:pt x="78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5"/>
              <p:cNvSpPr/>
              <p:nvPr/>
            </p:nvSpPr>
            <p:spPr>
              <a:xfrm>
                <a:off x="989250" y="2413525"/>
                <a:ext cx="184725" cy="145050"/>
              </a:xfrm>
              <a:custGeom>
                <a:avLst/>
                <a:gdLst/>
                <a:ahLst/>
                <a:cxnLst/>
                <a:rect l="l" t="t" r="r" b="b"/>
                <a:pathLst>
                  <a:path w="7389" h="5802" extrusionOk="0">
                    <a:moveTo>
                      <a:pt x="7388" y="0"/>
                    </a:moveTo>
                    <a:lnTo>
                      <a:pt x="7388" y="0"/>
                    </a:lnTo>
                    <a:cubicBezTo>
                      <a:pt x="6722" y="1512"/>
                      <a:pt x="5829" y="2691"/>
                      <a:pt x="4376" y="3560"/>
                    </a:cubicBezTo>
                    <a:cubicBezTo>
                      <a:pt x="3781" y="3918"/>
                      <a:pt x="3150" y="4120"/>
                      <a:pt x="2519" y="4406"/>
                    </a:cubicBezTo>
                    <a:cubicBezTo>
                      <a:pt x="1661" y="4787"/>
                      <a:pt x="1030" y="5442"/>
                      <a:pt x="66" y="5680"/>
                    </a:cubicBezTo>
                    <a:cubicBezTo>
                      <a:pt x="1" y="5701"/>
                      <a:pt x="15" y="5802"/>
                      <a:pt x="72" y="5802"/>
                    </a:cubicBezTo>
                    <a:cubicBezTo>
                      <a:pt x="77" y="5802"/>
                      <a:pt x="83" y="5801"/>
                      <a:pt x="90" y="5799"/>
                    </a:cubicBezTo>
                    <a:cubicBezTo>
                      <a:pt x="1066" y="5644"/>
                      <a:pt x="1614" y="5013"/>
                      <a:pt x="2459" y="4584"/>
                    </a:cubicBezTo>
                    <a:cubicBezTo>
                      <a:pt x="3245" y="4179"/>
                      <a:pt x="4078" y="3941"/>
                      <a:pt x="4828" y="3441"/>
                    </a:cubicBezTo>
                    <a:cubicBezTo>
                      <a:pt x="6007" y="2632"/>
                      <a:pt x="7103" y="1429"/>
                      <a:pt x="73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5"/>
              <p:cNvSpPr/>
              <p:nvPr/>
            </p:nvSpPr>
            <p:spPr>
              <a:xfrm>
                <a:off x="982250" y="2554825"/>
                <a:ext cx="10400" cy="87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50" extrusionOk="0">
                    <a:moveTo>
                      <a:pt x="400" y="1"/>
                    </a:moveTo>
                    <a:cubicBezTo>
                      <a:pt x="398" y="1"/>
                      <a:pt x="396" y="2"/>
                      <a:pt x="394" y="4"/>
                    </a:cubicBezTo>
                    <a:cubicBezTo>
                      <a:pt x="298" y="51"/>
                      <a:pt x="227" y="87"/>
                      <a:pt x="155" y="147"/>
                    </a:cubicBezTo>
                    <a:cubicBezTo>
                      <a:pt x="96" y="194"/>
                      <a:pt x="13" y="242"/>
                      <a:pt x="1" y="313"/>
                    </a:cubicBezTo>
                    <a:cubicBezTo>
                      <a:pt x="1" y="325"/>
                      <a:pt x="13" y="349"/>
                      <a:pt x="36" y="349"/>
                    </a:cubicBezTo>
                    <a:cubicBezTo>
                      <a:pt x="96" y="313"/>
                      <a:pt x="132" y="242"/>
                      <a:pt x="191" y="194"/>
                    </a:cubicBezTo>
                    <a:cubicBezTo>
                      <a:pt x="251" y="135"/>
                      <a:pt x="334" y="75"/>
                      <a:pt x="405" y="51"/>
                    </a:cubicBezTo>
                    <a:cubicBezTo>
                      <a:pt x="415" y="22"/>
                      <a:pt x="409" y="1"/>
                      <a:pt x="4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5"/>
              <p:cNvSpPr/>
              <p:nvPr/>
            </p:nvSpPr>
            <p:spPr>
              <a:xfrm>
                <a:off x="1002500" y="2453775"/>
                <a:ext cx="124875" cy="9045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3618" extrusionOk="0">
                    <a:moveTo>
                      <a:pt x="4963" y="0"/>
                    </a:moveTo>
                    <a:cubicBezTo>
                      <a:pt x="4956" y="0"/>
                      <a:pt x="4948" y="3"/>
                      <a:pt x="4941" y="10"/>
                    </a:cubicBezTo>
                    <a:cubicBezTo>
                      <a:pt x="4227" y="760"/>
                      <a:pt x="3298" y="1176"/>
                      <a:pt x="2465" y="1772"/>
                    </a:cubicBezTo>
                    <a:cubicBezTo>
                      <a:pt x="1643" y="2367"/>
                      <a:pt x="786" y="2939"/>
                      <a:pt x="0" y="3617"/>
                    </a:cubicBezTo>
                    <a:cubicBezTo>
                      <a:pt x="1024" y="2974"/>
                      <a:pt x="1941" y="2200"/>
                      <a:pt x="2977" y="1546"/>
                    </a:cubicBezTo>
                    <a:cubicBezTo>
                      <a:pt x="3703" y="1069"/>
                      <a:pt x="4477" y="784"/>
                      <a:pt x="4977" y="45"/>
                    </a:cubicBezTo>
                    <a:cubicBezTo>
                      <a:pt x="4994" y="20"/>
                      <a:pt x="4980" y="0"/>
                      <a:pt x="49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5"/>
              <p:cNvSpPr/>
              <p:nvPr/>
            </p:nvSpPr>
            <p:spPr>
              <a:xfrm>
                <a:off x="1130575" y="2443450"/>
                <a:ext cx="125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4" extrusionOk="0">
                    <a:moveTo>
                      <a:pt x="485" y="1"/>
                    </a:moveTo>
                    <a:cubicBezTo>
                      <a:pt x="481" y="1"/>
                      <a:pt x="477" y="2"/>
                      <a:pt x="473" y="6"/>
                    </a:cubicBezTo>
                    <a:cubicBezTo>
                      <a:pt x="378" y="77"/>
                      <a:pt x="307" y="161"/>
                      <a:pt x="211" y="232"/>
                    </a:cubicBezTo>
                    <a:cubicBezTo>
                      <a:pt x="140" y="304"/>
                      <a:pt x="56" y="375"/>
                      <a:pt x="9" y="470"/>
                    </a:cubicBezTo>
                    <a:cubicBezTo>
                      <a:pt x="0" y="487"/>
                      <a:pt x="10" y="504"/>
                      <a:pt x="20" y="504"/>
                    </a:cubicBezTo>
                    <a:cubicBezTo>
                      <a:pt x="25" y="504"/>
                      <a:pt x="29" y="501"/>
                      <a:pt x="33" y="494"/>
                    </a:cubicBezTo>
                    <a:cubicBezTo>
                      <a:pt x="128" y="458"/>
                      <a:pt x="199" y="351"/>
                      <a:pt x="271" y="280"/>
                    </a:cubicBezTo>
                    <a:cubicBezTo>
                      <a:pt x="354" y="196"/>
                      <a:pt x="426" y="113"/>
                      <a:pt x="485" y="18"/>
                    </a:cubicBezTo>
                    <a:cubicBezTo>
                      <a:pt x="502" y="9"/>
                      <a:pt x="495" y="1"/>
                      <a:pt x="4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5"/>
              <p:cNvSpPr/>
              <p:nvPr/>
            </p:nvSpPr>
            <p:spPr>
              <a:xfrm>
                <a:off x="810800" y="2468775"/>
                <a:ext cx="157775" cy="191525"/>
              </a:xfrm>
              <a:custGeom>
                <a:avLst/>
                <a:gdLst/>
                <a:ahLst/>
                <a:cxnLst/>
                <a:rect l="l" t="t" r="r" b="b"/>
                <a:pathLst>
                  <a:path w="6311" h="7661" extrusionOk="0">
                    <a:moveTo>
                      <a:pt x="39" y="0"/>
                    </a:moveTo>
                    <a:cubicBezTo>
                      <a:pt x="19" y="0"/>
                      <a:pt x="1" y="13"/>
                      <a:pt x="1" y="41"/>
                    </a:cubicBezTo>
                    <a:cubicBezTo>
                      <a:pt x="1" y="731"/>
                      <a:pt x="227" y="1374"/>
                      <a:pt x="655" y="1946"/>
                    </a:cubicBezTo>
                    <a:cubicBezTo>
                      <a:pt x="1001" y="2386"/>
                      <a:pt x="1310" y="2731"/>
                      <a:pt x="1548" y="3255"/>
                    </a:cubicBezTo>
                    <a:cubicBezTo>
                      <a:pt x="1668" y="3517"/>
                      <a:pt x="1787" y="3732"/>
                      <a:pt x="1977" y="3946"/>
                    </a:cubicBezTo>
                    <a:cubicBezTo>
                      <a:pt x="2560" y="4589"/>
                      <a:pt x="3406" y="5006"/>
                      <a:pt x="4073" y="5553"/>
                    </a:cubicBezTo>
                    <a:cubicBezTo>
                      <a:pt x="4846" y="6196"/>
                      <a:pt x="5549" y="6911"/>
                      <a:pt x="6216" y="7661"/>
                    </a:cubicBezTo>
                    <a:cubicBezTo>
                      <a:pt x="6251" y="7661"/>
                      <a:pt x="6311" y="7601"/>
                      <a:pt x="6275" y="7565"/>
                    </a:cubicBezTo>
                    <a:cubicBezTo>
                      <a:pt x="5287" y="6327"/>
                      <a:pt x="4073" y="5339"/>
                      <a:pt x="2787" y="4422"/>
                    </a:cubicBezTo>
                    <a:cubicBezTo>
                      <a:pt x="2382" y="4148"/>
                      <a:pt x="1989" y="3827"/>
                      <a:pt x="1739" y="3398"/>
                    </a:cubicBezTo>
                    <a:cubicBezTo>
                      <a:pt x="1596" y="3112"/>
                      <a:pt x="1513" y="2839"/>
                      <a:pt x="1334" y="2577"/>
                    </a:cubicBezTo>
                    <a:cubicBezTo>
                      <a:pt x="1120" y="2255"/>
                      <a:pt x="798" y="2005"/>
                      <a:pt x="584" y="1672"/>
                    </a:cubicBezTo>
                    <a:cubicBezTo>
                      <a:pt x="251" y="1172"/>
                      <a:pt x="120" y="636"/>
                      <a:pt x="84" y="41"/>
                    </a:cubicBezTo>
                    <a:cubicBezTo>
                      <a:pt x="84" y="16"/>
                      <a:pt x="61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5"/>
              <p:cNvSpPr/>
              <p:nvPr/>
            </p:nvSpPr>
            <p:spPr>
              <a:xfrm>
                <a:off x="810900" y="2468750"/>
                <a:ext cx="137300" cy="144675"/>
              </a:xfrm>
              <a:custGeom>
                <a:avLst/>
                <a:gdLst/>
                <a:ahLst/>
                <a:cxnLst/>
                <a:rect l="l" t="t" r="r" b="b"/>
                <a:pathLst>
                  <a:path w="5492" h="5787" extrusionOk="0">
                    <a:moveTo>
                      <a:pt x="6" y="1"/>
                    </a:moveTo>
                    <a:cubicBezTo>
                      <a:pt x="4" y="1"/>
                      <a:pt x="0" y="9"/>
                      <a:pt x="9" y="18"/>
                    </a:cubicBezTo>
                    <a:cubicBezTo>
                      <a:pt x="616" y="482"/>
                      <a:pt x="1294" y="875"/>
                      <a:pt x="1854" y="1411"/>
                    </a:cubicBezTo>
                    <a:cubicBezTo>
                      <a:pt x="2342" y="1851"/>
                      <a:pt x="2664" y="2423"/>
                      <a:pt x="3080" y="2923"/>
                    </a:cubicBezTo>
                    <a:cubicBezTo>
                      <a:pt x="3342" y="3268"/>
                      <a:pt x="3676" y="3494"/>
                      <a:pt x="3997" y="3756"/>
                    </a:cubicBezTo>
                    <a:cubicBezTo>
                      <a:pt x="4747" y="4340"/>
                      <a:pt x="5128" y="4887"/>
                      <a:pt x="5438" y="5769"/>
                    </a:cubicBezTo>
                    <a:cubicBezTo>
                      <a:pt x="5444" y="5780"/>
                      <a:pt x="5459" y="5786"/>
                      <a:pt x="5471" y="5786"/>
                    </a:cubicBezTo>
                    <a:cubicBezTo>
                      <a:pt x="5482" y="5786"/>
                      <a:pt x="5491" y="5780"/>
                      <a:pt x="5485" y="5769"/>
                    </a:cubicBezTo>
                    <a:cubicBezTo>
                      <a:pt x="5354" y="4328"/>
                      <a:pt x="4069" y="3923"/>
                      <a:pt x="3235" y="2959"/>
                    </a:cubicBezTo>
                    <a:cubicBezTo>
                      <a:pt x="2747" y="2375"/>
                      <a:pt x="2402" y="1744"/>
                      <a:pt x="1830" y="1244"/>
                    </a:cubicBezTo>
                    <a:cubicBezTo>
                      <a:pt x="1271" y="768"/>
                      <a:pt x="651" y="351"/>
                      <a:pt x="9" y="6"/>
                    </a:cubicBezTo>
                    <a:cubicBezTo>
                      <a:pt x="9" y="2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5"/>
              <p:cNvSpPr/>
              <p:nvPr/>
            </p:nvSpPr>
            <p:spPr>
              <a:xfrm>
                <a:off x="946100" y="2607375"/>
                <a:ext cx="2537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2027" extrusionOk="0">
                    <a:moveTo>
                      <a:pt x="2" y="0"/>
                    </a:moveTo>
                    <a:cubicBezTo>
                      <a:pt x="0" y="0"/>
                      <a:pt x="0" y="3"/>
                      <a:pt x="6" y="9"/>
                    </a:cubicBezTo>
                    <a:cubicBezTo>
                      <a:pt x="6" y="3"/>
                      <a:pt x="3" y="0"/>
                      <a:pt x="2" y="0"/>
                    </a:cubicBezTo>
                    <a:close/>
                    <a:moveTo>
                      <a:pt x="6" y="9"/>
                    </a:moveTo>
                    <a:lnTo>
                      <a:pt x="6" y="9"/>
                    </a:lnTo>
                    <a:cubicBezTo>
                      <a:pt x="113" y="724"/>
                      <a:pt x="435" y="1521"/>
                      <a:pt x="958" y="2021"/>
                    </a:cubicBezTo>
                    <a:cubicBezTo>
                      <a:pt x="962" y="2025"/>
                      <a:pt x="967" y="2026"/>
                      <a:pt x="974" y="2026"/>
                    </a:cubicBezTo>
                    <a:cubicBezTo>
                      <a:pt x="992" y="2026"/>
                      <a:pt x="1015" y="2015"/>
                      <a:pt x="1006" y="1998"/>
                    </a:cubicBezTo>
                    <a:cubicBezTo>
                      <a:pt x="566" y="1355"/>
                      <a:pt x="232" y="759"/>
                      <a:pt x="6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5"/>
              <p:cNvSpPr/>
              <p:nvPr/>
            </p:nvSpPr>
            <p:spPr>
              <a:xfrm>
                <a:off x="828675" y="2494475"/>
                <a:ext cx="75925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3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8" y="334"/>
                      <a:pt x="500" y="620"/>
                      <a:pt x="774" y="918"/>
                    </a:cubicBezTo>
                    <a:cubicBezTo>
                      <a:pt x="1119" y="1299"/>
                      <a:pt x="1369" y="1703"/>
                      <a:pt x="1631" y="2132"/>
                    </a:cubicBezTo>
                    <a:cubicBezTo>
                      <a:pt x="1929" y="2608"/>
                      <a:pt x="2405" y="3096"/>
                      <a:pt x="2977" y="3204"/>
                    </a:cubicBezTo>
                    <a:cubicBezTo>
                      <a:pt x="3000" y="3204"/>
                      <a:pt x="3036" y="3180"/>
                      <a:pt x="3000" y="3144"/>
                    </a:cubicBezTo>
                    <a:cubicBezTo>
                      <a:pt x="2715" y="2942"/>
                      <a:pt x="2393" y="2787"/>
                      <a:pt x="2143" y="2537"/>
                    </a:cubicBezTo>
                    <a:cubicBezTo>
                      <a:pt x="1857" y="2263"/>
                      <a:pt x="1679" y="1918"/>
                      <a:pt x="1464" y="1608"/>
                    </a:cubicBezTo>
                    <a:cubicBezTo>
                      <a:pt x="1083" y="1037"/>
                      <a:pt x="548" y="453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5"/>
              <p:cNvSpPr/>
              <p:nvPr/>
            </p:nvSpPr>
            <p:spPr>
              <a:xfrm>
                <a:off x="909125" y="2580075"/>
                <a:ext cx="35800" cy="44225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1769" extrusionOk="0">
                    <a:moveTo>
                      <a:pt x="24" y="1"/>
                    </a:moveTo>
                    <a:cubicBezTo>
                      <a:pt x="10" y="1"/>
                      <a:pt x="0" y="9"/>
                      <a:pt x="9" y="18"/>
                    </a:cubicBezTo>
                    <a:cubicBezTo>
                      <a:pt x="378" y="625"/>
                      <a:pt x="913" y="1196"/>
                      <a:pt x="1366" y="1756"/>
                    </a:cubicBezTo>
                    <a:cubicBezTo>
                      <a:pt x="1372" y="1765"/>
                      <a:pt x="1380" y="1769"/>
                      <a:pt x="1387" y="1769"/>
                    </a:cubicBezTo>
                    <a:cubicBezTo>
                      <a:pt x="1409" y="1769"/>
                      <a:pt x="1431" y="1738"/>
                      <a:pt x="1414" y="1720"/>
                    </a:cubicBezTo>
                    <a:cubicBezTo>
                      <a:pt x="973" y="1149"/>
                      <a:pt x="544" y="494"/>
                      <a:pt x="44" y="6"/>
                    </a:cubicBezTo>
                    <a:cubicBezTo>
                      <a:pt x="37" y="2"/>
                      <a:pt x="30" y="1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5"/>
              <p:cNvSpPr/>
              <p:nvPr/>
            </p:nvSpPr>
            <p:spPr>
              <a:xfrm>
                <a:off x="978075" y="2465800"/>
                <a:ext cx="236575" cy="188850"/>
              </a:xfrm>
              <a:custGeom>
                <a:avLst/>
                <a:gdLst/>
                <a:ahLst/>
                <a:cxnLst/>
                <a:rect l="l" t="t" r="r" b="b"/>
                <a:pathLst>
                  <a:path w="9463" h="7554" extrusionOk="0">
                    <a:moveTo>
                      <a:pt x="9403" y="1"/>
                    </a:moveTo>
                    <a:cubicBezTo>
                      <a:pt x="9397" y="1"/>
                      <a:pt x="9390" y="2"/>
                      <a:pt x="9383" y="5"/>
                    </a:cubicBezTo>
                    <a:cubicBezTo>
                      <a:pt x="7395" y="612"/>
                      <a:pt x="5645" y="1707"/>
                      <a:pt x="4180" y="3160"/>
                    </a:cubicBezTo>
                    <a:cubicBezTo>
                      <a:pt x="3787" y="3577"/>
                      <a:pt x="3370" y="3982"/>
                      <a:pt x="2894" y="4303"/>
                    </a:cubicBezTo>
                    <a:cubicBezTo>
                      <a:pt x="2525" y="4553"/>
                      <a:pt x="2096" y="4755"/>
                      <a:pt x="1751" y="5017"/>
                    </a:cubicBezTo>
                    <a:cubicBezTo>
                      <a:pt x="1489" y="5196"/>
                      <a:pt x="1275" y="5410"/>
                      <a:pt x="1108" y="5660"/>
                    </a:cubicBezTo>
                    <a:cubicBezTo>
                      <a:pt x="703" y="6303"/>
                      <a:pt x="739" y="7041"/>
                      <a:pt x="13" y="7506"/>
                    </a:cubicBezTo>
                    <a:cubicBezTo>
                      <a:pt x="1" y="7518"/>
                      <a:pt x="25" y="7553"/>
                      <a:pt x="37" y="7553"/>
                    </a:cubicBezTo>
                    <a:cubicBezTo>
                      <a:pt x="894" y="7149"/>
                      <a:pt x="834" y="6029"/>
                      <a:pt x="1477" y="5410"/>
                    </a:cubicBezTo>
                    <a:cubicBezTo>
                      <a:pt x="2156" y="4720"/>
                      <a:pt x="3144" y="4398"/>
                      <a:pt x="3859" y="3708"/>
                    </a:cubicBezTo>
                    <a:cubicBezTo>
                      <a:pt x="4680" y="2934"/>
                      <a:pt x="5406" y="2136"/>
                      <a:pt x="6395" y="1541"/>
                    </a:cubicBezTo>
                    <a:cubicBezTo>
                      <a:pt x="7359" y="957"/>
                      <a:pt x="8431" y="600"/>
                      <a:pt x="9431" y="100"/>
                    </a:cubicBezTo>
                    <a:cubicBezTo>
                      <a:pt x="9462" y="69"/>
                      <a:pt x="9448" y="1"/>
                      <a:pt x="94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5"/>
              <p:cNvSpPr/>
              <p:nvPr/>
            </p:nvSpPr>
            <p:spPr>
              <a:xfrm>
                <a:off x="1001900" y="2468475"/>
                <a:ext cx="211350" cy="183975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7359" extrusionOk="0">
                    <a:moveTo>
                      <a:pt x="8431" y="0"/>
                    </a:moveTo>
                    <a:cubicBezTo>
                      <a:pt x="8426" y="0"/>
                      <a:pt x="8422" y="2"/>
                      <a:pt x="8418" y="5"/>
                    </a:cubicBezTo>
                    <a:cubicBezTo>
                      <a:pt x="7894" y="481"/>
                      <a:pt x="7680" y="1148"/>
                      <a:pt x="7418" y="1755"/>
                    </a:cubicBezTo>
                    <a:cubicBezTo>
                      <a:pt x="6894" y="2946"/>
                      <a:pt x="6013" y="3541"/>
                      <a:pt x="4965" y="4232"/>
                    </a:cubicBezTo>
                    <a:cubicBezTo>
                      <a:pt x="4275" y="4672"/>
                      <a:pt x="3560" y="5053"/>
                      <a:pt x="3096" y="5732"/>
                    </a:cubicBezTo>
                    <a:cubicBezTo>
                      <a:pt x="2392" y="6742"/>
                      <a:pt x="1450" y="7212"/>
                      <a:pt x="259" y="7212"/>
                    </a:cubicBezTo>
                    <a:cubicBezTo>
                      <a:pt x="201" y="7212"/>
                      <a:pt x="143" y="7210"/>
                      <a:pt x="84" y="7208"/>
                    </a:cubicBezTo>
                    <a:cubicBezTo>
                      <a:pt x="24" y="7208"/>
                      <a:pt x="0" y="7292"/>
                      <a:pt x="60" y="7315"/>
                    </a:cubicBezTo>
                    <a:cubicBezTo>
                      <a:pt x="221" y="7344"/>
                      <a:pt x="382" y="7358"/>
                      <a:pt x="542" y="7358"/>
                    </a:cubicBezTo>
                    <a:cubicBezTo>
                      <a:pt x="1178" y="7358"/>
                      <a:pt x="1799" y="7141"/>
                      <a:pt x="2322" y="6780"/>
                    </a:cubicBezTo>
                    <a:cubicBezTo>
                      <a:pt x="2667" y="6530"/>
                      <a:pt x="2917" y="6232"/>
                      <a:pt x="3156" y="5911"/>
                    </a:cubicBezTo>
                    <a:cubicBezTo>
                      <a:pt x="3608" y="5291"/>
                      <a:pt x="4156" y="4922"/>
                      <a:pt x="4787" y="4517"/>
                    </a:cubicBezTo>
                    <a:cubicBezTo>
                      <a:pt x="5561" y="3994"/>
                      <a:pt x="6489" y="3482"/>
                      <a:pt x="7049" y="2696"/>
                    </a:cubicBezTo>
                    <a:cubicBezTo>
                      <a:pt x="7620" y="1850"/>
                      <a:pt x="7799" y="838"/>
                      <a:pt x="8454" y="17"/>
                    </a:cubicBezTo>
                    <a:cubicBezTo>
                      <a:pt x="8454" y="9"/>
                      <a:pt x="8442" y="0"/>
                      <a:pt x="8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5"/>
              <p:cNvSpPr/>
              <p:nvPr/>
            </p:nvSpPr>
            <p:spPr>
              <a:xfrm>
                <a:off x="979575" y="2648975"/>
                <a:ext cx="26225" cy="1237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495" extrusionOk="0">
                    <a:moveTo>
                      <a:pt x="1013" y="0"/>
                    </a:moveTo>
                    <a:cubicBezTo>
                      <a:pt x="751" y="36"/>
                      <a:pt x="0" y="48"/>
                      <a:pt x="36" y="476"/>
                    </a:cubicBezTo>
                    <a:cubicBezTo>
                      <a:pt x="36" y="488"/>
                      <a:pt x="42" y="494"/>
                      <a:pt x="51" y="494"/>
                    </a:cubicBezTo>
                    <a:cubicBezTo>
                      <a:pt x="60" y="494"/>
                      <a:pt x="72" y="488"/>
                      <a:pt x="84" y="476"/>
                    </a:cubicBezTo>
                    <a:cubicBezTo>
                      <a:pt x="203" y="84"/>
                      <a:pt x="703" y="119"/>
                      <a:pt x="1036" y="36"/>
                    </a:cubicBezTo>
                    <a:cubicBezTo>
                      <a:pt x="1048" y="36"/>
                      <a:pt x="1048" y="0"/>
                      <a:pt x="10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5"/>
              <p:cNvSpPr/>
              <p:nvPr/>
            </p:nvSpPr>
            <p:spPr>
              <a:xfrm>
                <a:off x="977800" y="2654500"/>
                <a:ext cx="61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658" extrusionOk="0">
                    <a:moveTo>
                      <a:pt x="216" y="0"/>
                    </a:moveTo>
                    <a:cubicBezTo>
                      <a:pt x="208" y="0"/>
                      <a:pt x="198" y="1"/>
                      <a:pt x="191" y="5"/>
                    </a:cubicBezTo>
                    <a:cubicBezTo>
                      <a:pt x="95" y="172"/>
                      <a:pt x="0" y="446"/>
                      <a:pt x="60" y="648"/>
                    </a:cubicBezTo>
                    <a:cubicBezTo>
                      <a:pt x="60" y="654"/>
                      <a:pt x="66" y="657"/>
                      <a:pt x="71" y="657"/>
                    </a:cubicBezTo>
                    <a:cubicBezTo>
                      <a:pt x="77" y="657"/>
                      <a:pt x="83" y="654"/>
                      <a:pt x="83" y="648"/>
                    </a:cubicBezTo>
                    <a:cubicBezTo>
                      <a:pt x="119" y="541"/>
                      <a:pt x="107" y="434"/>
                      <a:pt x="131" y="315"/>
                    </a:cubicBezTo>
                    <a:cubicBezTo>
                      <a:pt x="167" y="208"/>
                      <a:pt x="191" y="113"/>
                      <a:pt x="238" y="5"/>
                    </a:cubicBezTo>
                    <a:cubicBezTo>
                      <a:pt x="246" y="5"/>
                      <a:pt x="233" y="0"/>
                      <a:pt x="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5"/>
              <p:cNvSpPr/>
              <p:nvPr/>
            </p:nvSpPr>
            <p:spPr>
              <a:xfrm>
                <a:off x="976000" y="2657700"/>
                <a:ext cx="627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95" extrusionOk="0">
                    <a:moveTo>
                      <a:pt x="243" y="1"/>
                    </a:moveTo>
                    <a:cubicBezTo>
                      <a:pt x="241" y="1"/>
                      <a:pt x="239" y="3"/>
                      <a:pt x="239" y="8"/>
                    </a:cubicBezTo>
                    <a:cubicBezTo>
                      <a:pt x="143" y="318"/>
                      <a:pt x="24" y="639"/>
                      <a:pt x="1" y="961"/>
                    </a:cubicBezTo>
                    <a:cubicBezTo>
                      <a:pt x="1" y="982"/>
                      <a:pt x="17" y="994"/>
                      <a:pt x="32" y="994"/>
                    </a:cubicBezTo>
                    <a:cubicBezTo>
                      <a:pt x="44" y="994"/>
                      <a:pt x="55" y="988"/>
                      <a:pt x="60" y="973"/>
                    </a:cubicBezTo>
                    <a:cubicBezTo>
                      <a:pt x="179" y="663"/>
                      <a:pt x="203" y="342"/>
                      <a:pt x="251" y="20"/>
                    </a:cubicBezTo>
                    <a:cubicBezTo>
                      <a:pt x="251" y="6"/>
                      <a:pt x="247" y="1"/>
                      <a:pt x="2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5"/>
              <p:cNvSpPr/>
              <p:nvPr/>
            </p:nvSpPr>
            <p:spPr>
              <a:xfrm>
                <a:off x="975100" y="2657450"/>
                <a:ext cx="5400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789" extrusionOk="0">
                    <a:moveTo>
                      <a:pt x="165" y="1"/>
                    </a:moveTo>
                    <a:cubicBezTo>
                      <a:pt x="153" y="1"/>
                      <a:pt x="144" y="6"/>
                      <a:pt x="144" y="18"/>
                    </a:cubicBezTo>
                    <a:cubicBezTo>
                      <a:pt x="120" y="173"/>
                      <a:pt x="108" y="304"/>
                      <a:pt x="84" y="435"/>
                    </a:cubicBezTo>
                    <a:cubicBezTo>
                      <a:pt x="49" y="542"/>
                      <a:pt x="1" y="649"/>
                      <a:pt x="1" y="768"/>
                    </a:cubicBezTo>
                    <a:cubicBezTo>
                      <a:pt x="1" y="782"/>
                      <a:pt x="13" y="788"/>
                      <a:pt x="26" y="788"/>
                    </a:cubicBezTo>
                    <a:cubicBezTo>
                      <a:pt x="35" y="788"/>
                      <a:pt x="44" y="785"/>
                      <a:pt x="49" y="780"/>
                    </a:cubicBezTo>
                    <a:cubicBezTo>
                      <a:pt x="203" y="590"/>
                      <a:pt x="215" y="245"/>
                      <a:pt x="203" y="18"/>
                    </a:cubicBezTo>
                    <a:cubicBezTo>
                      <a:pt x="191" y="6"/>
                      <a:pt x="176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5"/>
              <p:cNvSpPr/>
              <p:nvPr/>
            </p:nvSpPr>
            <p:spPr>
              <a:xfrm>
                <a:off x="976250" y="2648000"/>
                <a:ext cx="319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930" extrusionOk="0">
                    <a:moveTo>
                      <a:pt x="1072" y="0"/>
                    </a:moveTo>
                    <a:cubicBezTo>
                      <a:pt x="638" y="0"/>
                      <a:pt x="0" y="528"/>
                      <a:pt x="62" y="920"/>
                    </a:cubicBezTo>
                    <a:cubicBezTo>
                      <a:pt x="62" y="926"/>
                      <a:pt x="65" y="929"/>
                      <a:pt x="68" y="929"/>
                    </a:cubicBezTo>
                    <a:cubicBezTo>
                      <a:pt x="71" y="929"/>
                      <a:pt x="74" y="926"/>
                      <a:pt x="74" y="920"/>
                    </a:cubicBezTo>
                    <a:cubicBezTo>
                      <a:pt x="157" y="849"/>
                      <a:pt x="193" y="742"/>
                      <a:pt x="253" y="646"/>
                    </a:cubicBezTo>
                    <a:cubicBezTo>
                      <a:pt x="336" y="527"/>
                      <a:pt x="431" y="432"/>
                      <a:pt x="550" y="349"/>
                    </a:cubicBezTo>
                    <a:cubicBezTo>
                      <a:pt x="669" y="265"/>
                      <a:pt x="788" y="206"/>
                      <a:pt x="943" y="170"/>
                    </a:cubicBezTo>
                    <a:cubicBezTo>
                      <a:pt x="1038" y="146"/>
                      <a:pt x="1169" y="158"/>
                      <a:pt x="1253" y="99"/>
                    </a:cubicBezTo>
                    <a:cubicBezTo>
                      <a:pt x="1276" y="87"/>
                      <a:pt x="1276" y="51"/>
                      <a:pt x="1253" y="39"/>
                    </a:cubicBezTo>
                    <a:cubicBezTo>
                      <a:pt x="1199" y="12"/>
                      <a:pt x="1138" y="0"/>
                      <a:pt x="10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5"/>
              <p:cNvSpPr/>
              <p:nvPr/>
            </p:nvSpPr>
            <p:spPr>
              <a:xfrm>
                <a:off x="1001000" y="2539950"/>
                <a:ext cx="123800" cy="99525"/>
              </a:xfrm>
              <a:custGeom>
                <a:avLst/>
                <a:gdLst/>
                <a:ahLst/>
                <a:cxnLst/>
                <a:rect l="l" t="t" r="r" b="b"/>
                <a:pathLst>
                  <a:path w="4952" h="3981" extrusionOk="0">
                    <a:moveTo>
                      <a:pt x="4915" y="0"/>
                    </a:moveTo>
                    <a:cubicBezTo>
                      <a:pt x="4912" y="0"/>
                      <a:pt x="4908" y="1"/>
                      <a:pt x="4906" y="4"/>
                    </a:cubicBezTo>
                    <a:cubicBezTo>
                      <a:pt x="4192" y="670"/>
                      <a:pt x="3311" y="1075"/>
                      <a:pt x="2584" y="1694"/>
                    </a:cubicBezTo>
                    <a:cubicBezTo>
                      <a:pt x="1691" y="2456"/>
                      <a:pt x="977" y="3290"/>
                      <a:pt x="1" y="3980"/>
                    </a:cubicBezTo>
                    <a:cubicBezTo>
                      <a:pt x="989" y="3385"/>
                      <a:pt x="1668" y="2575"/>
                      <a:pt x="2525" y="1837"/>
                    </a:cubicBezTo>
                    <a:cubicBezTo>
                      <a:pt x="3287" y="1182"/>
                      <a:pt x="4311" y="837"/>
                      <a:pt x="4942" y="27"/>
                    </a:cubicBezTo>
                    <a:cubicBezTo>
                      <a:pt x="4951" y="18"/>
                      <a:pt x="4930" y="0"/>
                      <a:pt x="4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5"/>
              <p:cNvSpPr/>
              <p:nvPr/>
            </p:nvSpPr>
            <p:spPr>
              <a:xfrm>
                <a:off x="895050" y="2655375"/>
                <a:ext cx="7447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2979" h="2247" extrusionOk="0">
                    <a:moveTo>
                      <a:pt x="68" y="1"/>
                    </a:moveTo>
                    <a:cubicBezTo>
                      <a:pt x="37" y="1"/>
                      <a:pt x="1" y="42"/>
                      <a:pt x="36" y="78"/>
                    </a:cubicBezTo>
                    <a:cubicBezTo>
                      <a:pt x="345" y="506"/>
                      <a:pt x="881" y="530"/>
                      <a:pt x="1334" y="744"/>
                    </a:cubicBezTo>
                    <a:cubicBezTo>
                      <a:pt x="2036" y="1066"/>
                      <a:pt x="2453" y="1685"/>
                      <a:pt x="2953" y="2233"/>
                    </a:cubicBezTo>
                    <a:cubicBezTo>
                      <a:pt x="2953" y="2243"/>
                      <a:pt x="2959" y="2246"/>
                      <a:pt x="2965" y="2246"/>
                    </a:cubicBezTo>
                    <a:cubicBezTo>
                      <a:pt x="2972" y="2246"/>
                      <a:pt x="2979" y="2239"/>
                      <a:pt x="2965" y="2233"/>
                    </a:cubicBezTo>
                    <a:cubicBezTo>
                      <a:pt x="2667" y="1768"/>
                      <a:pt x="2286" y="1304"/>
                      <a:pt x="1834" y="971"/>
                    </a:cubicBezTo>
                    <a:cubicBezTo>
                      <a:pt x="1322" y="566"/>
                      <a:pt x="500" y="530"/>
                      <a:pt x="95" y="18"/>
                    </a:cubicBezTo>
                    <a:cubicBezTo>
                      <a:pt x="89" y="6"/>
                      <a:pt x="79" y="1"/>
                      <a:pt x="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5"/>
              <p:cNvSpPr/>
              <p:nvPr/>
            </p:nvSpPr>
            <p:spPr>
              <a:xfrm>
                <a:off x="757300" y="2542300"/>
                <a:ext cx="134425" cy="112550"/>
              </a:xfrm>
              <a:custGeom>
                <a:avLst/>
                <a:gdLst/>
                <a:ahLst/>
                <a:cxnLst/>
                <a:rect l="l" t="t" r="r" b="b"/>
                <a:pathLst>
                  <a:path w="5377" h="4502" extrusionOk="0">
                    <a:moveTo>
                      <a:pt x="38" y="0"/>
                    </a:moveTo>
                    <a:cubicBezTo>
                      <a:pt x="18" y="0"/>
                      <a:pt x="0" y="14"/>
                      <a:pt x="9" y="40"/>
                    </a:cubicBezTo>
                    <a:cubicBezTo>
                      <a:pt x="379" y="600"/>
                      <a:pt x="652" y="1231"/>
                      <a:pt x="1033" y="1767"/>
                    </a:cubicBezTo>
                    <a:cubicBezTo>
                      <a:pt x="1319" y="2172"/>
                      <a:pt x="1748" y="2386"/>
                      <a:pt x="2176" y="2612"/>
                    </a:cubicBezTo>
                    <a:cubicBezTo>
                      <a:pt x="2736" y="2910"/>
                      <a:pt x="3176" y="3279"/>
                      <a:pt x="3688" y="3636"/>
                    </a:cubicBezTo>
                    <a:cubicBezTo>
                      <a:pt x="4189" y="3993"/>
                      <a:pt x="4820" y="4112"/>
                      <a:pt x="5320" y="4493"/>
                    </a:cubicBezTo>
                    <a:cubicBezTo>
                      <a:pt x="5328" y="4499"/>
                      <a:pt x="5336" y="4501"/>
                      <a:pt x="5342" y="4501"/>
                    </a:cubicBezTo>
                    <a:cubicBezTo>
                      <a:pt x="5364" y="4501"/>
                      <a:pt x="5376" y="4476"/>
                      <a:pt x="5367" y="4458"/>
                    </a:cubicBezTo>
                    <a:cubicBezTo>
                      <a:pt x="4998" y="4089"/>
                      <a:pt x="4510" y="3981"/>
                      <a:pt x="4046" y="3743"/>
                    </a:cubicBezTo>
                    <a:cubicBezTo>
                      <a:pt x="3534" y="3469"/>
                      <a:pt x="3153" y="3017"/>
                      <a:pt x="2641" y="2731"/>
                    </a:cubicBezTo>
                    <a:cubicBezTo>
                      <a:pt x="2045" y="2386"/>
                      <a:pt x="1402" y="2160"/>
                      <a:pt x="1033" y="1529"/>
                    </a:cubicBezTo>
                    <a:cubicBezTo>
                      <a:pt x="724" y="993"/>
                      <a:pt x="498" y="469"/>
                      <a:pt x="57" y="5"/>
                    </a:cubicBezTo>
                    <a:cubicBezTo>
                      <a:pt x="51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5"/>
              <p:cNvSpPr/>
              <p:nvPr/>
            </p:nvSpPr>
            <p:spPr>
              <a:xfrm>
                <a:off x="759000" y="2543000"/>
                <a:ext cx="162975" cy="115275"/>
              </a:xfrm>
              <a:custGeom>
                <a:avLst/>
                <a:gdLst/>
                <a:ahLst/>
                <a:cxnLst/>
                <a:rect l="l" t="t" r="r" b="b"/>
                <a:pathLst>
                  <a:path w="6519" h="461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63" y="501"/>
                      <a:pt x="2394" y="1167"/>
                      <a:pt x="3513" y="1953"/>
                    </a:cubicBezTo>
                    <a:cubicBezTo>
                      <a:pt x="4049" y="2322"/>
                      <a:pt x="4573" y="2691"/>
                      <a:pt x="5097" y="3096"/>
                    </a:cubicBezTo>
                    <a:cubicBezTo>
                      <a:pt x="5668" y="3525"/>
                      <a:pt x="6049" y="4037"/>
                      <a:pt x="6454" y="4596"/>
                    </a:cubicBezTo>
                    <a:cubicBezTo>
                      <a:pt x="6464" y="4607"/>
                      <a:pt x="6474" y="4611"/>
                      <a:pt x="6483" y="4611"/>
                    </a:cubicBezTo>
                    <a:cubicBezTo>
                      <a:pt x="6505" y="4611"/>
                      <a:pt x="6519" y="4583"/>
                      <a:pt x="6502" y="4549"/>
                    </a:cubicBezTo>
                    <a:cubicBezTo>
                      <a:pt x="5906" y="3346"/>
                      <a:pt x="4740" y="2679"/>
                      <a:pt x="3668" y="1929"/>
                    </a:cubicBezTo>
                    <a:cubicBezTo>
                      <a:pt x="2549" y="1144"/>
                      <a:pt x="1358" y="370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5"/>
              <p:cNvSpPr/>
              <p:nvPr/>
            </p:nvSpPr>
            <p:spPr>
              <a:xfrm>
                <a:off x="925225" y="2660125"/>
                <a:ext cx="45750" cy="42525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1701" extrusionOk="0">
                    <a:moveTo>
                      <a:pt x="24" y="0"/>
                    </a:moveTo>
                    <a:cubicBezTo>
                      <a:pt x="12" y="0"/>
                      <a:pt x="0" y="15"/>
                      <a:pt x="8" y="30"/>
                    </a:cubicBezTo>
                    <a:cubicBezTo>
                      <a:pt x="293" y="816"/>
                      <a:pt x="1317" y="959"/>
                      <a:pt x="1722" y="1674"/>
                    </a:cubicBezTo>
                    <a:cubicBezTo>
                      <a:pt x="1730" y="1692"/>
                      <a:pt x="1744" y="1700"/>
                      <a:pt x="1760" y="1700"/>
                    </a:cubicBezTo>
                    <a:cubicBezTo>
                      <a:pt x="1793" y="1700"/>
                      <a:pt x="1830" y="1663"/>
                      <a:pt x="1805" y="1614"/>
                    </a:cubicBezTo>
                    <a:cubicBezTo>
                      <a:pt x="1424" y="876"/>
                      <a:pt x="472" y="733"/>
                      <a:pt x="43" y="19"/>
                    </a:cubicBezTo>
                    <a:cubicBezTo>
                      <a:pt x="39" y="5"/>
                      <a:pt x="31" y="0"/>
                      <a:pt x="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5"/>
              <p:cNvSpPr/>
              <p:nvPr/>
            </p:nvSpPr>
            <p:spPr>
              <a:xfrm>
                <a:off x="786250" y="2565800"/>
                <a:ext cx="75475" cy="52825"/>
              </a:xfrm>
              <a:custGeom>
                <a:avLst/>
                <a:gdLst/>
                <a:ahLst/>
                <a:cxnLst/>
                <a:rect l="l" t="t" r="r" b="b"/>
                <a:pathLst>
                  <a:path w="3019" h="2113" extrusionOk="0">
                    <a:moveTo>
                      <a:pt x="24" y="1"/>
                    </a:moveTo>
                    <a:cubicBezTo>
                      <a:pt x="15" y="1"/>
                      <a:pt x="1" y="12"/>
                      <a:pt x="18" y="29"/>
                    </a:cubicBezTo>
                    <a:cubicBezTo>
                      <a:pt x="494" y="624"/>
                      <a:pt x="1126" y="779"/>
                      <a:pt x="1745" y="1184"/>
                    </a:cubicBezTo>
                    <a:cubicBezTo>
                      <a:pt x="2173" y="1470"/>
                      <a:pt x="2435" y="2089"/>
                      <a:pt x="2995" y="2113"/>
                    </a:cubicBezTo>
                    <a:cubicBezTo>
                      <a:pt x="3019" y="2113"/>
                      <a:pt x="3019" y="2065"/>
                      <a:pt x="3007" y="2065"/>
                    </a:cubicBezTo>
                    <a:cubicBezTo>
                      <a:pt x="2459" y="1875"/>
                      <a:pt x="2185" y="1351"/>
                      <a:pt x="1697" y="1065"/>
                    </a:cubicBezTo>
                    <a:cubicBezTo>
                      <a:pt x="1090" y="720"/>
                      <a:pt x="554" y="505"/>
                      <a:pt x="30" y="5"/>
                    </a:cubicBezTo>
                    <a:cubicBezTo>
                      <a:pt x="30" y="2"/>
                      <a:pt x="28" y="1"/>
                      <a:pt x="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5"/>
              <p:cNvSpPr/>
              <p:nvPr/>
            </p:nvSpPr>
            <p:spPr>
              <a:xfrm>
                <a:off x="865875" y="2621875"/>
                <a:ext cx="31875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025" extrusionOk="0">
                    <a:moveTo>
                      <a:pt x="12" y="1"/>
                    </a:moveTo>
                    <a:cubicBezTo>
                      <a:pt x="12" y="1"/>
                      <a:pt x="0" y="13"/>
                      <a:pt x="0" y="25"/>
                    </a:cubicBezTo>
                    <a:cubicBezTo>
                      <a:pt x="298" y="429"/>
                      <a:pt x="786" y="846"/>
                      <a:pt x="1250" y="1025"/>
                    </a:cubicBezTo>
                    <a:cubicBezTo>
                      <a:pt x="1262" y="1025"/>
                      <a:pt x="1274" y="1013"/>
                      <a:pt x="1262" y="1001"/>
                    </a:cubicBezTo>
                    <a:cubicBezTo>
                      <a:pt x="1060" y="846"/>
                      <a:pt x="834" y="727"/>
                      <a:pt x="643" y="560"/>
                    </a:cubicBezTo>
                    <a:cubicBezTo>
                      <a:pt x="417" y="382"/>
                      <a:pt x="227" y="19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5"/>
              <p:cNvSpPr/>
              <p:nvPr/>
            </p:nvSpPr>
            <p:spPr>
              <a:xfrm>
                <a:off x="975150" y="2646250"/>
                <a:ext cx="125500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5020" h="4419" extrusionOk="0">
                    <a:moveTo>
                      <a:pt x="4983" y="0"/>
                    </a:moveTo>
                    <a:cubicBezTo>
                      <a:pt x="4981" y="0"/>
                      <a:pt x="4978" y="1"/>
                      <a:pt x="4976" y="2"/>
                    </a:cubicBezTo>
                    <a:cubicBezTo>
                      <a:pt x="3785" y="169"/>
                      <a:pt x="3190" y="966"/>
                      <a:pt x="2368" y="1717"/>
                    </a:cubicBezTo>
                    <a:cubicBezTo>
                      <a:pt x="1999" y="2062"/>
                      <a:pt x="1571" y="2276"/>
                      <a:pt x="1273" y="2693"/>
                    </a:cubicBezTo>
                    <a:cubicBezTo>
                      <a:pt x="856" y="3276"/>
                      <a:pt x="642" y="3919"/>
                      <a:pt x="47" y="4372"/>
                    </a:cubicBezTo>
                    <a:cubicBezTo>
                      <a:pt x="0" y="4381"/>
                      <a:pt x="11" y="4419"/>
                      <a:pt x="35" y="4419"/>
                    </a:cubicBezTo>
                    <a:cubicBezTo>
                      <a:pt x="42" y="4419"/>
                      <a:pt x="50" y="4415"/>
                      <a:pt x="58" y="4407"/>
                    </a:cubicBezTo>
                    <a:cubicBezTo>
                      <a:pt x="951" y="3919"/>
                      <a:pt x="1190" y="2740"/>
                      <a:pt x="2011" y="2121"/>
                    </a:cubicBezTo>
                    <a:cubicBezTo>
                      <a:pt x="2428" y="1788"/>
                      <a:pt x="2725" y="1419"/>
                      <a:pt x="3118" y="1062"/>
                    </a:cubicBezTo>
                    <a:cubicBezTo>
                      <a:pt x="3666" y="538"/>
                      <a:pt x="4285" y="288"/>
                      <a:pt x="4988" y="50"/>
                    </a:cubicBezTo>
                    <a:cubicBezTo>
                      <a:pt x="5019" y="39"/>
                      <a:pt x="5004" y="0"/>
                      <a:pt x="49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5"/>
              <p:cNvSpPr/>
              <p:nvPr/>
            </p:nvSpPr>
            <p:spPr>
              <a:xfrm>
                <a:off x="978425" y="2647475"/>
                <a:ext cx="119650" cy="112275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491" extrusionOk="0">
                    <a:moveTo>
                      <a:pt x="4773" y="1"/>
                    </a:moveTo>
                    <a:cubicBezTo>
                      <a:pt x="4476" y="513"/>
                      <a:pt x="4333" y="1167"/>
                      <a:pt x="4011" y="1644"/>
                    </a:cubicBezTo>
                    <a:cubicBezTo>
                      <a:pt x="3702" y="2084"/>
                      <a:pt x="2964" y="2334"/>
                      <a:pt x="2583" y="2775"/>
                    </a:cubicBezTo>
                    <a:cubicBezTo>
                      <a:pt x="2059" y="3370"/>
                      <a:pt x="1582" y="3846"/>
                      <a:pt x="797" y="4061"/>
                    </a:cubicBezTo>
                    <a:cubicBezTo>
                      <a:pt x="487" y="4156"/>
                      <a:pt x="249" y="4156"/>
                      <a:pt x="35" y="4406"/>
                    </a:cubicBezTo>
                    <a:cubicBezTo>
                      <a:pt x="1" y="4448"/>
                      <a:pt x="45" y="4490"/>
                      <a:pt x="90" y="4490"/>
                    </a:cubicBezTo>
                    <a:cubicBezTo>
                      <a:pt x="109" y="4490"/>
                      <a:pt x="128" y="4483"/>
                      <a:pt x="142" y="4465"/>
                    </a:cubicBezTo>
                    <a:cubicBezTo>
                      <a:pt x="404" y="4120"/>
                      <a:pt x="1356" y="3989"/>
                      <a:pt x="1749" y="3727"/>
                    </a:cubicBezTo>
                    <a:cubicBezTo>
                      <a:pt x="2249" y="3370"/>
                      <a:pt x="2511" y="2834"/>
                      <a:pt x="2987" y="2441"/>
                    </a:cubicBezTo>
                    <a:cubicBezTo>
                      <a:pt x="3356" y="2144"/>
                      <a:pt x="3821" y="2072"/>
                      <a:pt x="4083" y="1668"/>
                    </a:cubicBezTo>
                    <a:cubicBezTo>
                      <a:pt x="4392" y="1191"/>
                      <a:pt x="4559" y="525"/>
                      <a:pt x="47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5"/>
              <p:cNvSpPr/>
              <p:nvPr/>
            </p:nvSpPr>
            <p:spPr>
              <a:xfrm>
                <a:off x="975800" y="2754225"/>
                <a:ext cx="10650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426" h="313" extrusionOk="0">
                    <a:moveTo>
                      <a:pt x="369" y="0"/>
                    </a:moveTo>
                    <a:cubicBezTo>
                      <a:pt x="218" y="0"/>
                      <a:pt x="74" y="159"/>
                      <a:pt x="9" y="279"/>
                    </a:cubicBezTo>
                    <a:cubicBezTo>
                      <a:pt x="0" y="296"/>
                      <a:pt x="16" y="313"/>
                      <a:pt x="34" y="313"/>
                    </a:cubicBezTo>
                    <a:cubicBezTo>
                      <a:pt x="41" y="313"/>
                      <a:pt x="49" y="310"/>
                      <a:pt x="56" y="303"/>
                    </a:cubicBezTo>
                    <a:cubicBezTo>
                      <a:pt x="92" y="231"/>
                      <a:pt x="140" y="172"/>
                      <a:pt x="211" y="124"/>
                    </a:cubicBezTo>
                    <a:cubicBezTo>
                      <a:pt x="271" y="76"/>
                      <a:pt x="354" y="65"/>
                      <a:pt x="413" y="17"/>
                    </a:cubicBezTo>
                    <a:cubicBezTo>
                      <a:pt x="413" y="17"/>
                      <a:pt x="425" y="5"/>
                      <a:pt x="413" y="5"/>
                    </a:cubicBezTo>
                    <a:cubicBezTo>
                      <a:pt x="399" y="2"/>
                      <a:pt x="384" y="0"/>
                      <a:pt x="3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5"/>
              <p:cNvSpPr/>
              <p:nvPr/>
            </p:nvSpPr>
            <p:spPr>
              <a:xfrm>
                <a:off x="991275" y="2677550"/>
                <a:ext cx="86550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62" h="2840" extrusionOk="0">
                    <a:moveTo>
                      <a:pt x="3402" y="0"/>
                    </a:moveTo>
                    <a:cubicBezTo>
                      <a:pt x="2747" y="179"/>
                      <a:pt x="2295" y="596"/>
                      <a:pt x="1878" y="1107"/>
                    </a:cubicBezTo>
                    <a:cubicBezTo>
                      <a:pt x="1521" y="1536"/>
                      <a:pt x="1235" y="1905"/>
                      <a:pt x="771" y="2227"/>
                    </a:cubicBezTo>
                    <a:cubicBezTo>
                      <a:pt x="485" y="2417"/>
                      <a:pt x="235" y="2584"/>
                      <a:pt x="9" y="2834"/>
                    </a:cubicBezTo>
                    <a:cubicBezTo>
                      <a:pt x="509" y="2322"/>
                      <a:pt x="1140" y="2072"/>
                      <a:pt x="1604" y="1536"/>
                    </a:cubicBezTo>
                    <a:cubicBezTo>
                      <a:pt x="2176" y="893"/>
                      <a:pt x="2652" y="405"/>
                      <a:pt x="3438" y="60"/>
                    </a:cubicBezTo>
                    <a:cubicBezTo>
                      <a:pt x="3462" y="48"/>
                      <a:pt x="3450" y="0"/>
                      <a:pt x="3402" y="0"/>
                    </a:cubicBezTo>
                    <a:close/>
                    <a:moveTo>
                      <a:pt x="9" y="2834"/>
                    </a:moveTo>
                    <a:cubicBezTo>
                      <a:pt x="1" y="2834"/>
                      <a:pt x="3" y="2839"/>
                      <a:pt x="6" y="2839"/>
                    </a:cubicBezTo>
                    <a:cubicBezTo>
                      <a:pt x="7" y="2839"/>
                      <a:pt x="9" y="2838"/>
                      <a:pt x="9" y="283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5"/>
              <p:cNvSpPr/>
              <p:nvPr/>
            </p:nvSpPr>
            <p:spPr>
              <a:xfrm>
                <a:off x="817050" y="2639025"/>
                <a:ext cx="146475" cy="131100"/>
              </a:xfrm>
              <a:custGeom>
                <a:avLst/>
                <a:gdLst/>
                <a:ahLst/>
                <a:cxnLst/>
                <a:rect l="l" t="t" r="r" b="b"/>
                <a:pathLst>
                  <a:path w="5859" h="5244" extrusionOk="0">
                    <a:moveTo>
                      <a:pt x="5856" y="4881"/>
                    </a:moveTo>
                    <a:cubicBezTo>
                      <a:pt x="5853" y="4881"/>
                      <a:pt x="5847" y="4887"/>
                      <a:pt x="5847" y="4899"/>
                    </a:cubicBezTo>
                    <a:cubicBezTo>
                      <a:pt x="5859" y="4887"/>
                      <a:pt x="5859" y="4881"/>
                      <a:pt x="5856" y="4881"/>
                    </a:cubicBezTo>
                    <a:close/>
                    <a:moveTo>
                      <a:pt x="20" y="1"/>
                    </a:moveTo>
                    <a:cubicBezTo>
                      <a:pt x="7" y="1"/>
                      <a:pt x="1" y="12"/>
                      <a:pt x="1" y="29"/>
                    </a:cubicBezTo>
                    <a:cubicBezTo>
                      <a:pt x="132" y="505"/>
                      <a:pt x="358" y="982"/>
                      <a:pt x="703" y="1351"/>
                    </a:cubicBezTo>
                    <a:cubicBezTo>
                      <a:pt x="1167" y="1875"/>
                      <a:pt x="1846" y="2065"/>
                      <a:pt x="2334" y="2601"/>
                    </a:cubicBezTo>
                    <a:cubicBezTo>
                      <a:pt x="2775" y="3065"/>
                      <a:pt x="3168" y="3399"/>
                      <a:pt x="3739" y="3684"/>
                    </a:cubicBezTo>
                    <a:cubicBezTo>
                      <a:pt x="4525" y="4089"/>
                      <a:pt x="5335" y="4387"/>
                      <a:pt x="5775" y="5220"/>
                    </a:cubicBezTo>
                    <a:cubicBezTo>
                      <a:pt x="5779" y="5237"/>
                      <a:pt x="5790" y="5244"/>
                      <a:pt x="5802" y="5244"/>
                    </a:cubicBezTo>
                    <a:cubicBezTo>
                      <a:pt x="5822" y="5244"/>
                      <a:pt x="5847" y="5224"/>
                      <a:pt x="5847" y="5208"/>
                    </a:cubicBezTo>
                    <a:cubicBezTo>
                      <a:pt x="5835" y="5065"/>
                      <a:pt x="5847" y="4982"/>
                      <a:pt x="5847" y="4899"/>
                    </a:cubicBezTo>
                    <a:lnTo>
                      <a:pt x="5847" y="4899"/>
                    </a:lnTo>
                    <a:cubicBezTo>
                      <a:pt x="5838" y="4922"/>
                      <a:pt x="5824" y="4932"/>
                      <a:pt x="5806" y="4932"/>
                    </a:cubicBezTo>
                    <a:cubicBezTo>
                      <a:pt x="5709" y="4932"/>
                      <a:pt x="5504" y="4616"/>
                      <a:pt x="5454" y="4565"/>
                    </a:cubicBezTo>
                    <a:cubicBezTo>
                      <a:pt x="5287" y="4399"/>
                      <a:pt x="5097" y="4256"/>
                      <a:pt x="4894" y="4137"/>
                    </a:cubicBezTo>
                    <a:cubicBezTo>
                      <a:pt x="4263" y="3720"/>
                      <a:pt x="3501" y="3506"/>
                      <a:pt x="2918" y="3018"/>
                    </a:cubicBezTo>
                    <a:cubicBezTo>
                      <a:pt x="2441" y="2613"/>
                      <a:pt x="2120" y="2113"/>
                      <a:pt x="1560" y="1815"/>
                    </a:cubicBezTo>
                    <a:cubicBezTo>
                      <a:pt x="727" y="1351"/>
                      <a:pt x="477" y="791"/>
                      <a:pt x="36" y="5"/>
                    </a:cubicBezTo>
                    <a:cubicBezTo>
                      <a:pt x="30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5"/>
              <p:cNvSpPr/>
              <p:nvPr/>
            </p:nvSpPr>
            <p:spPr>
              <a:xfrm>
                <a:off x="818350" y="2641150"/>
                <a:ext cx="125425" cy="9165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3666" extrusionOk="0">
                    <a:moveTo>
                      <a:pt x="14" y="0"/>
                    </a:moveTo>
                    <a:cubicBezTo>
                      <a:pt x="5" y="0"/>
                      <a:pt x="1" y="18"/>
                      <a:pt x="20" y="27"/>
                    </a:cubicBezTo>
                    <a:cubicBezTo>
                      <a:pt x="996" y="528"/>
                      <a:pt x="2104" y="778"/>
                      <a:pt x="3056" y="1301"/>
                    </a:cubicBezTo>
                    <a:cubicBezTo>
                      <a:pt x="3628" y="1611"/>
                      <a:pt x="3687" y="2040"/>
                      <a:pt x="4009" y="2492"/>
                    </a:cubicBezTo>
                    <a:cubicBezTo>
                      <a:pt x="4306" y="2909"/>
                      <a:pt x="4711" y="3171"/>
                      <a:pt x="4961" y="3647"/>
                    </a:cubicBezTo>
                    <a:cubicBezTo>
                      <a:pt x="4970" y="3660"/>
                      <a:pt x="4980" y="3665"/>
                      <a:pt x="4989" y="3665"/>
                    </a:cubicBezTo>
                    <a:cubicBezTo>
                      <a:pt x="5005" y="3665"/>
                      <a:pt x="5016" y="3650"/>
                      <a:pt x="5009" y="3635"/>
                    </a:cubicBezTo>
                    <a:cubicBezTo>
                      <a:pt x="4890" y="3206"/>
                      <a:pt x="4580" y="2980"/>
                      <a:pt x="4283" y="2647"/>
                    </a:cubicBezTo>
                    <a:cubicBezTo>
                      <a:pt x="3937" y="2278"/>
                      <a:pt x="3854" y="1754"/>
                      <a:pt x="3461" y="1432"/>
                    </a:cubicBezTo>
                    <a:cubicBezTo>
                      <a:pt x="3104" y="1111"/>
                      <a:pt x="2616" y="1016"/>
                      <a:pt x="2187" y="861"/>
                    </a:cubicBezTo>
                    <a:cubicBezTo>
                      <a:pt x="1449" y="611"/>
                      <a:pt x="734" y="313"/>
                      <a:pt x="20" y="4"/>
                    </a:cubicBezTo>
                    <a:cubicBezTo>
                      <a:pt x="18" y="1"/>
                      <a:pt x="16" y="0"/>
                      <a:pt x="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5"/>
              <p:cNvSpPr/>
              <p:nvPr/>
            </p:nvSpPr>
            <p:spPr>
              <a:xfrm>
                <a:off x="942975" y="2731150"/>
                <a:ext cx="300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1514" extrusionOk="0">
                    <a:moveTo>
                      <a:pt x="7" y="1"/>
                    </a:moveTo>
                    <a:cubicBezTo>
                      <a:pt x="4" y="1"/>
                      <a:pt x="0" y="10"/>
                      <a:pt x="0" y="23"/>
                    </a:cubicBezTo>
                    <a:cubicBezTo>
                      <a:pt x="262" y="535"/>
                      <a:pt x="667" y="1166"/>
                      <a:pt x="1155" y="1511"/>
                    </a:cubicBezTo>
                    <a:cubicBezTo>
                      <a:pt x="1160" y="1513"/>
                      <a:pt x="1164" y="1514"/>
                      <a:pt x="1168" y="1514"/>
                    </a:cubicBezTo>
                    <a:cubicBezTo>
                      <a:pt x="1193" y="1514"/>
                      <a:pt x="1201" y="1486"/>
                      <a:pt x="1191" y="1476"/>
                    </a:cubicBezTo>
                    <a:cubicBezTo>
                      <a:pt x="1012" y="1238"/>
                      <a:pt x="774" y="1047"/>
                      <a:pt x="595" y="821"/>
                    </a:cubicBezTo>
                    <a:cubicBezTo>
                      <a:pt x="381" y="571"/>
                      <a:pt x="191" y="297"/>
                      <a:pt x="12" y="23"/>
                    </a:cubicBezTo>
                    <a:cubicBezTo>
                      <a:pt x="12" y="7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5"/>
              <p:cNvSpPr/>
              <p:nvPr/>
            </p:nvSpPr>
            <p:spPr>
              <a:xfrm>
                <a:off x="950400" y="2756425"/>
                <a:ext cx="17300" cy="196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85" extrusionOk="0">
                    <a:moveTo>
                      <a:pt x="36" y="0"/>
                    </a:moveTo>
                    <a:cubicBezTo>
                      <a:pt x="24" y="0"/>
                      <a:pt x="1" y="36"/>
                      <a:pt x="24" y="48"/>
                    </a:cubicBezTo>
                    <a:cubicBezTo>
                      <a:pt x="155" y="143"/>
                      <a:pt x="298" y="262"/>
                      <a:pt x="394" y="393"/>
                    </a:cubicBezTo>
                    <a:cubicBezTo>
                      <a:pt x="453" y="453"/>
                      <a:pt x="501" y="524"/>
                      <a:pt x="548" y="596"/>
                    </a:cubicBezTo>
                    <a:cubicBezTo>
                      <a:pt x="572" y="655"/>
                      <a:pt x="608" y="727"/>
                      <a:pt x="656" y="774"/>
                    </a:cubicBezTo>
                    <a:cubicBezTo>
                      <a:pt x="659" y="782"/>
                      <a:pt x="664" y="784"/>
                      <a:pt x="669" y="784"/>
                    </a:cubicBezTo>
                    <a:cubicBezTo>
                      <a:pt x="680" y="784"/>
                      <a:pt x="691" y="771"/>
                      <a:pt x="691" y="762"/>
                    </a:cubicBezTo>
                    <a:cubicBezTo>
                      <a:pt x="691" y="619"/>
                      <a:pt x="560" y="453"/>
                      <a:pt x="477" y="346"/>
                    </a:cubicBezTo>
                    <a:cubicBezTo>
                      <a:pt x="358" y="203"/>
                      <a:pt x="203" y="96"/>
                      <a:pt x="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5"/>
              <p:cNvSpPr/>
              <p:nvPr/>
            </p:nvSpPr>
            <p:spPr>
              <a:xfrm>
                <a:off x="952225" y="2752200"/>
                <a:ext cx="16575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839" extrusionOk="0">
                    <a:moveTo>
                      <a:pt x="45" y="0"/>
                    </a:moveTo>
                    <a:cubicBezTo>
                      <a:pt x="17" y="0"/>
                      <a:pt x="1" y="30"/>
                      <a:pt x="11" y="50"/>
                    </a:cubicBezTo>
                    <a:cubicBezTo>
                      <a:pt x="106" y="205"/>
                      <a:pt x="190" y="336"/>
                      <a:pt x="297" y="467"/>
                    </a:cubicBezTo>
                    <a:cubicBezTo>
                      <a:pt x="380" y="586"/>
                      <a:pt x="463" y="729"/>
                      <a:pt x="583" y="824"/>
                    </a:cubicBezTo>
                    <a:cubicBezTo>
                      <a:pt x="592" y="834"/>
                      <a:pt x="603" y="838"/>
                      <a:pt x="613" y="838"/>
                    </a:cubicBezTo>
                    <a:cubicBezTo>
                      <a:pt x="640" y="838"/>
                      <a:pt x="663" y="808"/>
                      <a:pt x="654" y="765"/>
                    </a:cubicBezTo>
                    <a:cubicBezTo>
                      <a:pt x="594" y="634"/>
                      <a:pt x="475" y="515"/>
                      <a:pt x="380" y="396"/>
                    </a:cubicBezTo>
                    <a:cubicBezTo>
                      <a:pt x="285" y="265"/>
                      <a:pt x="178" y="134"/>
                      <a:pt x="59" y="3"/>
                    </a:cubicBezTo>
                    <a:cubicBezTo>
                      <a:pt x="54" y="1"/>
                      <a:pt x="49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5"/>
              <p:cNvSpPr/>
              <p:nvPr/>
            </p:nvSpPr>
            <p:spPr>
              <a:xfrm>
                <a:off x="957250" y="2757600"/>
                <a:ext cx="119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82" extrusionOk="0">
                    <a:moveTo>
                      <a:pt x="48" y="1"/>
                    </a:moveTo>
                    <a:cubicBezTo>
                      <a:pt x="36" y="1"/>
                      <a:pt x="1" y="25"/>
                      <a:pt x="24" y="49"/>
                    </a:cubicBezTo>
                    <a:cubicBezTo>
                      <a:pt x="96" y="120"/>
                      <a:pt x="179" y="180"/>
                      <a:pt x="239" y="275"/>
                    </a:cubicBezTo>
                    <a:cubicBezTo>
                      <a:pt x="274" y="299"/>
                      <a:pt x="298" y="346"/>
                      <a:pt x="334" y="370"/>
                    </a:cubicBezTo>
                    <a:cubicBezTo>
                      <a:pt x="358" y="418"/>
                      <a:pt x="393" y="465"/>
                      <a:pt x="441" y="477"/>
                    </a:cubicBezTo>
                    <a:cubicBezTo>
                      <a:pt x="444" y="480"/>
                      <a:pt x="448" y="482"/>
                      <a:pt x="452" y="482"/>
                    </a:cubicBezTo>
                    <a:cubicBezTo>
                      <a:pt x="464" y="482"/>
                      <a:pt x="477" y="471"/>
                      <a:pt x="477" y="453"/>
                    </a:cubicBezTo>
                    <a:cubicBezTo>
                      <a:pt x="477" y="358"/>
                      <a:pt x="382" y="275"/>
                      <a:pt x="322" y="215"/>
                    </a:cubicBezTo>
                    <a:cubicBezTo>
                      <a:pt x="239" y="132"/>
                      <a:pt x="155" y="49"/>
                      <a:pt x="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5"/>
              <p:cNvSpPr/>
              <p:nvPr/>
            </p:nvSpPr>
            <p:spPr>
              <a:xfrm>
                <a:off x="870775" y="2676525"/>
                <a:ext cx="68050" cy="61175"/>
              </a:xfrm>
              <a:custGeom>
                <a:avLst/>
                <a:gdLst/>
                <a:ahLst/>
                <a:cxnLst/>
                <a:rect l="l" t="t" r="r" b="b"/>
                <a:pathLst>
                  <a:path w="2722" h="2447" extrusionOk="0">
                    <a:moveTo>
                      <a:pt x="25" y="1"/>
                    </a:moveTo>
                    <a:cubicBezTo>
                      <a:pt x="12" y="1"/>
                      <a:pt x="0" y="10"/>
                      <a:pt x="7" y="29"/>
                    </a:cubicBezTo>
                    <a:cubicBezTo>
                      <a:pt x="161" y="506"/>
                      <a:pt x="638" y="756"/>
                      <a:pt x="1054" y="970"/>
                    </a:cubicBezTo>
                    <a:cubicBezTo>
                      <a:pt x="1400" y="1148"/>
                      <a:pt x="1733" y="1327"/>
                      <a:pt x="2019" y="1613"/>
                    </a:cubicBezTo>
                    <a:cubicBezTo>
                      <a:pt x="2269" y="1875"/>
                      <a:pt x="2471" y="2184"/>
                      <a:pt x="2721" y="2446"/>
                    </a:cubicBezTo>
                    <a:cubicBezTo>
                      <a:pt x="2447" y="2030"/>
                      <a:pt x="2138" y="1577"/>
                      <a:pt x="1733" y="1279"/>
                    </a:cubicBezTo>
                    <a:cubicBezTo>
                      <a:pt x="1126" y="839"/>
                      <a:pt x="531" y="637"/>
                      <a:pt x="54" y="17"/>
                    </a:cubicBezTo>
                    <a:cubicBezTo>
                      <a:pt x="49" y="7"/>
                      <a:pt x="36" y="1"/>
                      <a:pt x="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5"/>
              <p:cNvSpPr/>
              <p:nvPr/>
            </p:nvSpPr>
            <p:spPr>
              <a:xfrm>
                <a:off x="842350" y="2659675"/>
                <a:ext cx="24725" cy="1492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97" extrusionOk="0">
                    <a:moveTo>
                      <a:pt x="36" y="1"/>
                    </a:moveTo>
                    <a:cubicBezTo>
                      <a:pt x="13" y="1"/>
                      <a:pt x="1" y="25"/>
                      <a:pt x="13" y="37"/>
                    </a:cubicBezTo>
                    <a:cubicBezTo>
                      <a:pt x="179" y="144"/>
                      <a:pt x="346" y="203"/>
                      <a:pt x="513" y="298"/>
                    </a:cubicBezTo>
                    <a:cubicBezTo>
                      <a:pt x="667" y="394"/>
                      <a:pt x="834" y="501"/>
                      <a:pt x="989" y="596"/>
                    </a:cubicBezTo>
                    <a:cubicBezTo>
                      <a:pt x="715" y="358"/>
                      <a:pt x="370" y="108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5"/>
              <p:cNvSpPr/>
              <p:nvPr/>
            </p:nvSpPr>
            <p:spPr>
              <a:xfrm>
                <a:off x="973325" y="2754625"/>
                <a:ext cx="89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9" extrusionOk="0">
                    <a:moveTo>
                      <a:pt x="346" y="1"/>
                    </a:moveTo>
                    <a:cubicBezTo>
                      <a:pt x="346" y="1"/>
                      <a:pt x="346" y="1"/>
                      <a:pt x="346" y="1"/>
                    </a:cubicBezTo>
                    <a:lnTo>
                      <a:pt x="346" y="1"/>
                    </a:lnTo>
                    <a:cubicBezTo>
                      <a:pt x="350" y="5"/>
                      <a:pt x="352" y="6"/>
                      <a:pt x="354" y="6"/>
                    </a:cubicBezTo>
                    <a:cubicBezTo>
                      <a:pt x="356" y="6"/>
                      <a:pt x="354" y="1"/>
                      <a:pt x="346" y="1"/>
                    </a:cubicBezTo>
                    <a:close/>
                    <a:moveTo>
                      <a:pt x="346" y="1"/>
                    </a:moveTo>
                    <a:lnTo>
                      <a:pt x="346" y="1"/>
                    </a:lnTo>
                    <a:cubicBezTo>
                      <a:pt x="298" y="37"/>
                      <a:pt x="286" y="37"/>
                      <a:pt x="239" y="72"/>
                    </a:cubicBezTo>
                    <a:cubicBezTo>
                      <a:pt x="191" y="108"/>
                      <a:pt x="167" y="144"/>
                      <a:pt x="131" y="179"/>
                    </a:cubicBezTo>
                    <a:cubicBezTo>
                      <a:pt x="72" y="239"/>
                      <a:pt x="12" y="287"/>
                      <a:pt x="0" y="370"/>
                    </a:cubicBezTo>
                    <a:cubicBezTo>
                      <a:pt x="0" y="387"/>
                      <a:pt x="7" y="398"/>
                      <a:pt x="20" y="398"/>
                    </a:cubicBezTo>
                    <a:cubicBezTo>
                      <a:pt x="24" y="398"/>
                      <a:pt x="30" y="397"/>
                      <a:pt x="36" y="394"/>
                    </a:cubicBezTo>
                    <a:cubicBezTo>
                      <a:pt x="108" y="370"/>
                      <a:pt x="167" y="287"/>
                      <a:pt x="215" y="227"/>
                    </a:cubicBezTo>
                    <a:cubicBezTo>
                      <a:pt x="239" y="191"/>
                      <a:pt x="250" y="168"/>
                      <a:pt x="286" y="132"/>
                    </a:cubicBezTo>
                    <a:lnTo>
                      <a:pt x="334" y="96"/>
                    </a:lnTo>
                    <a:cubicBezTo>
                      <a:pt x="358" y="49"/>
                      <a:pt x="334" y="72"/>
                      <a:pt x="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5"/>
              <p:cNvSpPr/>
              <p:nvPr/>
            </p:nvSpPr>
            <p:spPr>
              <a:xfrm>
                <a:off x="973325" y="2753450"/>
                <a:ext cx="1075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54" extrusionOk="0">
                    <a:moveTo>
                      <a:pt x="405" y="0"/>
                    </a:moveTo>
                    <a:cubicBezTo>
                      <a:pt x="346" y="24"/>
                      <a:pt x="310" y="0"/>
                      <a:pt x="250" y="36"/>
                    </a:cubicBezTo>
                    <a:cubicBezTo>
                      <a:pt x="191" y="60"/>
                      <a:pt x="155" y="119"/>
                      <a:pt x="120" y="167"/>
                    </a:cubicBezTo>
                    <a:cubicBezTo>
                      <a:pt x="48" y="274"/>
                      <a:pt x="0" y="441"/>
                      <a:pt x="72" y="536"/>
                    </a:cubicBezTo>
                    <a:cubicBezTo>
                      <a:pt x="84" y="548"/>
                      <a:pt x="96" y="554"/>
                      <a:pt x="106" y="554"/>
                    </a:cubicBezTo>
                    <a:cubicBezTo>
                      <a:pt x="117" y="554"/>
                      <a:pt x="125" y="548"/>
                      <a:pt x="131" y="536"/>
                    </a:cubicBezTo>
                    <a:cubicBezTo>
                      <a:pt x="179" y="441"/>
                      <a:pt x="179" y="322"/>
                      <a:pt x="250" y="215"/>
                    </a:cubicBezTo>
                    <a:cubicBezTo>
                      <a:pt x="286" y="167"/>
                      <a:pt x="346" y="119"/>
                      <a:pt x="370" y="84"/>
                    </a:cubicBezTo>
                    <a:cubicBezTo>
                      <a:pt x="393" y="48"/>
                      <a:pt x="393" y="36"/>
                      <a:pt x="417" y="24"/>
                    </a:cubicBezTo>
                    <a:cubicBezTo>
                      <a:pt x="429" y="24"/>
                      <a:pt x="417" y="0"/>
                      <a:pt x="4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5"/>
              <p:cNvSpPr/>
              <p:nvPr/>
            </p:nvSpPr>
            <p:spPr>
              <a:xfrm>
                <a:off x="973125" y="2751900"/>
                <a:ext cx="15325" cy="1940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776" extrusionOk="0">
                    <a:moveTo>
                      <a:pt x="570" y="0"/>
                    </a:moveTo>
                    <a:cubicBezTo>
                      <a:pt x="566" y="0"/>
                      <a:pt x="561" y="1"/>
                      <a:pt x="556" y="3"/>
                    </a:cubicBezTo>
                    <a:cubicBezTo>
                      <a:pt x="342" y="181"/>
                      <a:pt x="104" y="443"/>
                      <a:pt x="8" y="717"/>
                    </a:cubicBezTo>
                    <a:cubicBezTo>
                      <a:pt x="1" y="749"/>
                      <a:pt x="24" y="775"/>
                      <a:pt x="48" y="775"/>
                    </a:cubicBezTo>
                    <a:cubicBezTo>
                      <a:pt x="60" y="775"/>
                      <a:pt x="72" y="769"/>
                      <a:pt x="80" y="753"/>
                    </a:cubicBezTo>
                    <a:cubicBezTo>
                      <a:pt x="163" y="634"/>
                      <a:pt x="223" y="515"/>
                      <a:pt x="306" y="396"/>
                    </a:cubicBezTo>
                    <a:cubicBezTo>
                      <a:pt x="401" y="277"/>
                      <a:pt x="485" y="158"/>
                      <a:pt x="592" y="38"/>
                    </a:cubicBezTo>
                    <a:cubicBezTo>
                      <a:pt x="612" y="28"/>
                      <a:pt x="598" y="0"/>
                      <a:pt x="5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5"/>
              <p:cNvSpPr/>
              <p:nvPr/>
            </p:nvSpPr>
            <p:spPr>
              <a:xfrm>
                <a:off x="975700" y="2748925"/>
                <a:ext cx="16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653" h="822" extrusionOk="0">
                    <a:moveTo>
                      <a:pt x="625" y="0"/>
                    </a:moveTo>
                    <a:cubicBezTo>
                      <a:pt x="623" y="0"/>
                      <a:pt x="621" y="1"/>
                      <a:pt x="620" y="3"/>
                    </a:cubicBezTo>
                    <a:cubicBezTo>
                      <a:pt x="298" y="110"/>
                      <a:pt x="84" y="503"/>
                      <a:pt x="1" y="812"/>
                    </a:cubicBezTo>
                    <a:cubicBezTo>
                      <a:pt x="1" y="818"/>
                      <a:pt x="4" y="821"/>
                      <a:pt x="7" y="821"/>
                    </a:cubicBezTo>
                    <a:cubicBezTo>
                      <a:pt x="10" y="821"/>
                      <a:pt x="13" y="818"/>
                      <a:pt x="13" y="812"/>
                    </a:cubicBezTo>
                    <a:cubicBezTo>
                      <a:pt x="84" y="646"/>
                      <a:pt x="179" y="479"/>
                      <a:pt x="298" y="348"/>
                    </a:cubicBezTo>
                    <a:cubicBezTo>
                      <a:pt x="394" y="229"/>
                      <a:pt x="536" y="157"/>
                      <a:pt x="632" y="38"/>
                    </a:cubicBezTo>
                    <a:cubicBezTo>
                      <a:pt x="652" y="28"/>
                      <a:pt x="637" y="0"/>
                      <a:pt x="6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261" name="Google Shape;5261;p5"/>
          <p:cNvSpPr txBox="1">
            <a:spLocks noGrp="1"/>
          </p:cNvSpPr>
          <p:nvPr>
            <p:ph type="subTitle" idx="1"/>
          </p:nvPr>
        </p:nvSpPr>
        <p:spPr>
          <a:xfrm>
            <a:off x="1433700" y="2865675"/>
            <a:ext cx="27168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5262" name="Google Shape;5262;p5"/>
          <p:cNvSpPr txBox="1">
            <a:spLocks noGrp="1"/>
          </p:cNvSpPr>
          <p:nvPr>
            <p:ph type="subTitle" idx="2"/>
          </p:nvPr>
        </p:nvSpPr>
        <p:spPr>
          <a:xfrm>
            <a:off x="1316600" y="3192025"/>
            <a:ext cx="2953500" cy="120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263" name="Google Shape;5263;p5"/>
          <p:cNvSpPr txBox="1">
            <a:spLocks noGrp="1"/>
          </p:cNvSpPr>
          <p:nvPr>
            <p:ph type="subTitle" idx="3"/>
          </p:nvPr>
        </p:nvSpPr>
        <p:spPr>
          <a:xfrm>
            <a:off x="4992925" y="2865675"/>
            <a:ext cx="27156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5264" name="Google Shape;5264;p5"/>
          <p:cNvSpPr txBox="1">
            <a:spLocks noGrp="1"/>
          </p:cNvSpPr>
          <p:nvPr>
            <p:ph type="subTitle" idx="4"/>
          </p:nvPr>
        </p:nvSpPr>
        <p:spPr>
          <a:xfrm>
            <a:off x="4875850" y="3192025"/>
            <a:ext cx="2949600" cy="120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265" name="Google Shape;5265;p5"/>
          <p:cNvSpPr txBox="1">
            <a:spLocks noGrp="1"/>
          </p:cNvSpPr>
          <p:nvPr>
            <p:ph type="title" hasCustomPrompt="1"/>
          </p:nvPr>
        </p:nvSpPr>
        <p:spPr>
          <a:xfrm>
            <a:off x="2491550" y="2002858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t>xx%</a:t>
            </a:r>
          </a:p>
        </p:txBody>
      </p:sp>
      <p:sp>
        <p:nvSpPr>
          <p:cNvPr id="5266" name="Google Shape;5266;p5"/>
          <p:cNvSpPr txBox="1">
            <a:spLocks noGrp="1"/>
          </p:cNvSpPr>
          <p:nvPr>
            <p:ph type="title" idx="5" hasCustomPrompt="1"/>
          </p:nvPr>
        </p:nvSpPr>
        <p:spPr>
          <a:xfrm>
            <a:off x="6048850" y="2002858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t>xx%</a:t>
            </a:r>
          </a:p>
        </p:txBody>
      </p:sp>
      <p:sp>
        <p:nvSpPr>
          <p:cNvPr id="5267" name="Google Shape;5267;p5"/>
          <p:cNvSpPr txBox="1">
            <a:spLocks noGrp="1"/>
          </p:cNvSpPr>
          <p:nvPr>
            <p:ph type="title" idx="6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2">
    <p:spTree>
      <p:nvGrpSpPr>
        <p:cNvPr id="1" name="Shape 12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9" name="Google Shape;12939;p19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12940" name="Google Shape;12940;p1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1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1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1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1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1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1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1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1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1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1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1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1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1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1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1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1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1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1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1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1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1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1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1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1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1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1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1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1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1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1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1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1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1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1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1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1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1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1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1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1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1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1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1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1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1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1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1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1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1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1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1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1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1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1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1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1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1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1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1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1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1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1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1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1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1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1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1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1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1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1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1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1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1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1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1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1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1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1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1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1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1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1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1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1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1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1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1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1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1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1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1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1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1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1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1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1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1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1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1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1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1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1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1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1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1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1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1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1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1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1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1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1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1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1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1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1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1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1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1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1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1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1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1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1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1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1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1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1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1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1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1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1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1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1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1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1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1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1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1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1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1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1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1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1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1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1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1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1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1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1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1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1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1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1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1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1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1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1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1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1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1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1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1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1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1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1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1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1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1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1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1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1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1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1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1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1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1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1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1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1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1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1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1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1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1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1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1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1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1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1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1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1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1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1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1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1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1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1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1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1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1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1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1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1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1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1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1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1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1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1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1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1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1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1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1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1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1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1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1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1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1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1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1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1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1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1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1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1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1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1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1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1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1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1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1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1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1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1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1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1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1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1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1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1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1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1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1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1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1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1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1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1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1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1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1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1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1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1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1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1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1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1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1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1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1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1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1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1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1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1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1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1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1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1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1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1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1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1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1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1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1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1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1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1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1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1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1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1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1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1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1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1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1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1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1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1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1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1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1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1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1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1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1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1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1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1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1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1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1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1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1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1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1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1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1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1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1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1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1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1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1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1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1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1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1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1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1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1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1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1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1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1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1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1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1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1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1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1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1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1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1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1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1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1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1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1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1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1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1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1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1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1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1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1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1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1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1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1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1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1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1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1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1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1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1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1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1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1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1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1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1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1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1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1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1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1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1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1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1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1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1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1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1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1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1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1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1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1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1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1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1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1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1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1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1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1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1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1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1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1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1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1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1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1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1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1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1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1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1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1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1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1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1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1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1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1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1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1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1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1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1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1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1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1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1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1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1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1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1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1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1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1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1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1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1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1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1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1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1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1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1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1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1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1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1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1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1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1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1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1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1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1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1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1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1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1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1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1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1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1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1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1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1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1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1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1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1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1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1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1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1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1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1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1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1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1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1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1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1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1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1" name="Google Shape;13421;p19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13422" name="Google Shape;13422;p19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19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19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19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19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19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19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19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19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19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19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19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19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19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19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19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19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19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19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19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19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19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19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19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19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19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19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19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19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19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19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19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19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19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19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19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19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19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19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19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19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19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19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19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19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19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19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19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19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19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19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19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19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19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19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19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19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19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19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19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19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19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19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19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19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19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19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19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19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19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19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19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19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19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19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19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19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19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19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19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19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19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19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19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19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19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19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19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19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19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19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19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19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5" name="Google Shape;13515;p19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13516" name="Google Shape;13516;p19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19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19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19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19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19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19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19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19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19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19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19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19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19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19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19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19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19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19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19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19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19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19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19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19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19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19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19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19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19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19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19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19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19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19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19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19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19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19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19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19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19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19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19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19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19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19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19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19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19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19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19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19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19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19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19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19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19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19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19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19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19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19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19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19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19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19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19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19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19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19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19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19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19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19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19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19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19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19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19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19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19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19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19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19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19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19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19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19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19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19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19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19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09" name="Google Shape;13609;p19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4926300" cy="9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610" name="Google Shape;13610;p19"/>
          <p:cNvSpPr txBox="1">
            <a:spLocks noGrp="1"/>
          </p:cNvSpPr>
          <p:nvPr>
            <p:ph type="subTitle" idx="1"/>
          </p:nvPr>
        </p:nvSpPr>
        <p:spPr>
          <a:xfrm>
            <a:off x="7131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1" name="Google Shape;13611;p19"/>
          <p:cNvSpPr txBox="1">
            <a:spLocks noGrp="1"/>
          </p:cNvSpPr>
          <p:nvPr>
            <p:ph type="subTitle" idx="2"/>
          </p:nvPr>
        </p:nvSpPr>
        <p:spPr>
          <a:xfrm>
            <a:off x="713100" y="2821203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2" name="Google Shape;13612;p19"/>
          <p:cNvSpPr txBox="1">
            <a:spLocks noGrp="1"/>
          </p:cNvSpPr>
          <p:nvPr>
            <p:ph type="subTitle" idx="3"/>
          </p:nvPr>
        </p:nvSpPr>
        <p:spPr>
          <a:xfrm>
            <a:off x="33696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3" name="Google Shape;13613;p19"/>
          <p:cNvSpPr txBox="1">
            <a:spLocks noGrp="1"/>
          </p:cNvSpPr>
          <p:nvPr>
            <p:ph type="subTitle" idx="4"/>
          </p:nvPr>
        </p:nvSpPr>
        <p:spPr>
          <a:xfrm>
            <a:off x="3369600" y="2821203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4" name="Google Shape;13614;p19"/>
          <p:cNvSpPr txBox="1">
            <a:spLocks noGrp="1"/>
          </p:cNvSpPr>
          <p:nvPr>
            <p:ph type="subTitle" idx="5"/>
          </p:nvPr>
        </p:nvSpPr>
        <p:spPr>
          <a:xfrm>
            <a:off x="60261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5" name="Google Shape;13615;p19"/>
          <p:cNvSpPr txBox="1">
            <a:spLocks noGrp="1"/>
          </p:cNvSpPr>
          <p:nvPr>
            <p:ph type="subTitle" idx="6"/>
          </p:nvPr>
        </p:nvSpPr>
        <p:spPr>
          <a:xfrm>
            <a:off x="6026100" y="2821203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6" name="Google Shape;13616;p19"/>
          <p:cNvSpPr txBox="1">
            <a:spLocks noGrp="1"/>
          </p:cNvSpPr>
          <p:nvPr>
            <p:ph type="subTitle" idx="7"/>
          </p:nvPr>
        </p:nvSpPr>
        <p:spPr>
          <a:xfrm>
            <a:off x="713100" y="368618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7" name="Google Shape;13617;p19"/>
          <p:cNvSpPr txBox="1">
            <a:spLocks noGrp="1"/>
          </p:cNvSpPr>
          <p:nvPr>
            <p:ph type="subTitle" idx="8"/>
          </p:nvPr>
        </p:nvSpPr>
        <p:spPr>
          <a:xfrm>
            <a:off x="713100" y="3987830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8" name="Google Shape;13618;p19"/>
          <p:cNvSpPr txBox="1">
            <a:spLocks noGrp="1"/>
          </p:cNvSpPr>
          <p:nvPr>
            <p:ph type="subTitle" idx="9"/>
          </p:nvPr>
        </p:nvSpPr>
        <p:spPr>
          <a:xfrm>
            <a:off x="3369600" y="368618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9" name="Google Shape;13619;p19"/>
          <p:cNvSpPr txBox="1">
            <a:spLocks noGrp="1"/>
          </p:cNvSpPr>
          <p:nvPr>
            <p:ph type="subTitle" idx="13"/>
          </p:nvPr>
        </p:nvSpPr>
        <p:spPr>
          <a:xfrm>
            <a:off x="3369600" y="3987830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20" name="Google Shape;13620;p19"/>
          <p:cNvSpPr txBox="1">
            <a:spLocks noGrp="1"/>
          </p:cNvSpPr>
          <p:nvPr>
            <p:ph type="subTitle" idx="14"/>
          </p:nvPr>
        </p:nvSpPr>
        <p:spPr>
          <a:xfrm>
            <a:off x="6026100" y="368618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21" name="Google Shape;13621;p19"/>
          <p:cNvSpPr txBox="1">
            <a:spLocks noGrp="1"/>
          </p:cNvSpPr>
          <p:nvPr>
            <p:ph type="subTitle" idx="15"/>
          </p:nvPr>
        </p:nvSpPr>
        <p:spPr>
          <a:xfrm>
            <a:off x="6026100" y="3987830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9">
    <p:spTree>
      <p:nvGrpSpPr>
        <p:cNvPr id="1" name="Shape 17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76" name="Google Shape;17976;p27"/>
          <p:cNvGrpSpPr/>
          <p:nvPr/>
        </p:nvGrpSpPr>
        <p:grpSpPr>
          <a:xfrm rot="1332553">
            <a:off x="-799993" y="3368762"/>
            <a:ext cx="1845748" cy="2211065"/>
            <a:chOff x="2564300" y="2142775"/>
            <a:chExt cx="734625" cy="880025"/>
          </a:xfrm>
        </p:grpSpPr>
        <p:sp>
          <p:nvSpPr>
            <p:cNvPr id="17977" name="Google Shape;17977;p2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2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2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2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2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2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2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2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2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2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2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2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2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2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2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2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2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2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2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2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2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2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2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2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2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2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2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2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2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2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2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2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2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2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2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2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2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2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2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2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2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2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2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2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2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2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2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2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2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2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2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2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2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2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2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2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2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2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2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2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2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2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2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2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2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2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2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2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2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2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2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2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2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2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2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2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2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2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2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2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2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2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2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2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2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2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2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2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2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2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2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2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2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2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2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2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2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2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2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2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2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2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2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2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2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2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2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2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2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2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2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2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2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2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2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2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2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2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2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2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2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2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2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2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2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2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2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2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2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2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2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2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2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2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2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2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2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2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2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2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2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2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2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2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2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2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2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2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2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2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2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2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2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2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2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2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2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2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2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2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2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2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2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2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2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2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2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2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2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2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2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2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2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2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2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2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2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2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2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2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2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2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2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2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2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2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2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2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2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2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2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2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2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2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2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2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2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2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2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2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2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2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2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2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2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2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2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2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2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2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2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2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2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2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2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2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2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2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2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2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2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2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2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2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2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2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2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2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2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2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2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2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2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2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2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2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2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2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2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2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2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2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2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2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2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2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2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2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2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2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2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2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2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2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2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2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2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2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2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2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2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2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2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2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2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2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2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2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2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2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2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2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2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2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2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2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2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2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2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2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2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2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2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2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2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2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2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2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2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2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2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2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2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2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2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2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2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2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2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2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2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2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2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2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2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2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2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2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2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2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2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2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2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2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2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2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2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2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2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2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2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2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2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2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2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2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2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2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2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2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2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2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2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2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2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2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2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2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2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2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2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2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2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2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2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2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2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2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2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2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2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2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2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2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2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2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2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2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2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2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2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2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2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2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2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2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2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2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2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2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2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2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2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2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2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2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2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2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2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2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2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2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2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2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2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2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2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2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2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2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2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2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2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2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2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2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2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2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2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2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2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2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2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2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2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2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2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2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2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2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2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2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2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2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2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2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2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2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2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2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2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2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2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2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2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2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2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2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2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2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2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2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2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2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2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2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2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2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2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2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2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2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2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2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2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2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2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2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2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2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2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2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2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2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2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2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2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2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2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2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2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2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2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2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2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2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2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2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2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2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2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2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2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2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2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2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2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2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2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2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2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8" name="Google Shape;18458;p27"/>
          <p:cNvGrpSpPr/>
          <p:nvPr/>
        </p:nvGrpSpPr>
        <p:grpSpPr>
          <a:xfrm rot="2799821">
            <a:off x="336089" y="3966256"/>
            <a:ext cx="2032562" cy="2434916"/>
            <a:chOff x="2564300" y="2142775"/>
            <a:chExt cx="734625" cy="880025"/>
          </a:xfrm>
        </p:grpSpPr>
        <p:sp>
          <p:nvSpPr>
            <p:cNvPr id="18459" name="Google Shape;18459;p2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2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2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2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2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2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2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2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2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2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2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2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2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2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2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2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2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2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2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2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2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2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2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2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2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2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2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2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2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2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2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2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2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2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2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2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2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2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2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2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2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2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2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2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2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2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2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2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2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2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2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2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2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2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2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2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2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2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2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2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2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2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2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2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2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2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2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2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2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2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2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2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2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2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2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2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2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2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2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2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2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2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2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2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2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2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2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2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2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2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2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2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2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2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2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2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2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2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2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2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2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2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2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2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2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2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2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2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2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2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2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2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2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2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2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2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2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2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2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2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2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2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2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2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2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2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2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2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2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2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2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2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2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2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2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2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2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2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2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2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2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2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2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2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2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2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2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2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2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2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2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2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2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2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2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2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2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2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2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2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2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2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2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2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2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2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2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2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2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2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2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2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2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2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2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2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2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2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2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2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2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2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2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2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2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2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2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2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2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2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2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2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2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2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2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2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2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2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2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2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2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2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2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2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2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2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2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2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2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2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2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2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2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2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2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2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2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2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2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2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2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2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2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2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2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2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2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2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2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2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2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2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2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2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2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2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2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2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2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2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2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2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2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2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2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2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2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2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2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2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2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2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2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2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2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2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2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2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2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2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2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2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2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2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2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2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2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2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2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2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2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2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2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2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2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2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2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2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2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2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2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2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2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2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2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2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2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2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2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2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2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2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2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2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2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2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2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2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2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2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2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2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2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2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2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2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2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2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2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2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2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2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2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2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2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2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2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2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2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2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2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2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2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2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2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2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2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2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2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2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2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2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2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2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2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2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2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2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2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2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2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2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2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2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2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2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2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2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2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2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2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2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2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2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2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2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2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2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2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2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2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2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2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2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2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2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2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2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2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2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2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2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2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2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2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2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2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2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2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2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2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2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2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2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2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2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2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2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2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2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2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2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2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2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2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2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2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2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2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2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2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2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2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2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2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2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2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2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2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2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2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2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2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2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2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2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2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2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2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2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2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2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2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2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2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2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2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2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2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2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2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2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2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2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2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2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2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2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2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2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2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2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2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2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2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2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2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2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2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2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2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2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2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2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2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2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2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2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2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2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2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2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2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2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2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2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2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2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2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2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2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2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2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2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2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2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2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2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2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2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2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0" name="Google Shape;18940;p27"/>
          <p:cNvGrpSpPr/>
          <p:nvPr/>
        </p:nvGrpSpPr>
        <p:grpSpPr>
          <a:xfrm rot="-6899375">
            <a:off x="7908836" y="-637785"/>
            <a:ext cx="632425" cy="1859063"/>
            <a:chOff x="1370400" y="2037575"/>
            <a:chExt cx="286725" cy="842850"/>
          </a:xfrm>
        </p:grpSpPr>
        <p:sp>
          <p:nvSpPr>
            <p:cNvPr id="18941" name="Google Shape;18941;p27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27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27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27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27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27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27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27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27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27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27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27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27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27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27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27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27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27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27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27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27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27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27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27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27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27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27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27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27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27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27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27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27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27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27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27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27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27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27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27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27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27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27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27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27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27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27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27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27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27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27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27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27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27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27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27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27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27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27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27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27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27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27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27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27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27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27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27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27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27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27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27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27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27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27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27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27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27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27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27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27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27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27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27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27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27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27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27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27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27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27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27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27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27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27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27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27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27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27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27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27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27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27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27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27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27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27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27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27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27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27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27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27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27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27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27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27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27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27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27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27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27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27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27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27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27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27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27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27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27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27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27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27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27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27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27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27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27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27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27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27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27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27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27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27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27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27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27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27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27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27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27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27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27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27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27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27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27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27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27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27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27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27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27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27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27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27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27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27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27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27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27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27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27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27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27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27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27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27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27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27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27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27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27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27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27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27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27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27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27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27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27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27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27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27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27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27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27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27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27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27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27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27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27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27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27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27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27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27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27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27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27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27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27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27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27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27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27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27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27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27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27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27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27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27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27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27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27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27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27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27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27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27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27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27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27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27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27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27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27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27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27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27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27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27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27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27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27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27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27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27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2" name="Google Shape;19192;p27"/>
          <p:cNvGrpSpPr/>
          <p:nvPr/>
        </p:nvGrpSpPr>
        <p:grpSpPr>
          <a:xfrm rot="7199969">
            <a:off x="7772097" y="-535052"/>
            <a:ext cx="1731720" cy="1745533"/>
            <a:chOff x="2053525" y="1963725"/>
            <a:chExt cx="379225" cy="382250"/>
          </a:xfrm>
        </p:grpSpPr>
        <p:sp>
          <p:nvSpPr>
            <p:cNvPr id="19193" name="Google Shape;19193;p27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27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27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27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27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27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27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27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27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27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27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27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27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27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27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27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27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27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27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27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27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27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27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27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27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27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27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27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27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27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27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27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27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27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27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27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27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27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27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27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27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27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27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27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27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27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27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27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27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27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27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27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27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27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27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27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27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27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27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27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27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27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27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27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27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27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27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27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27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27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27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27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27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27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27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27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27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27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27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27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27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27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27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27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27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27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27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27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27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27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27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27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27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27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27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27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27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27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27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27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27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27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27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27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27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27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27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27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27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27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27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27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27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27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27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27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27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27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27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27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27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27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27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27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27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27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27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27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27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27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27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27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27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27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27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27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27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27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27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27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27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27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27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27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27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27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27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27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27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27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27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27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27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27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27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27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27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27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27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27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27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27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27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27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57" name="Google Shape;19357;p27"/>
          <p:cNvGrpSpPr/>
          <p:nvPr/>
        </p:nvGrpSpPr>
        <p:grpSpPr>
          <a:xfrm rot="-9462706">
            <a:off x="8662515" y="91439"/>
            <a:ext cx="944567" cy="2347269"/>
            <a:chOff x="757300" y="1884600"/>
            <a:chExt cx="457350" cy="1136525"/>
          </a:xfrm>
        </p:grpSpPr>
        <p:sp>
          <p:nvSpPr>
            <p:cNvPr id="19358" name="Google Shape;19358;p2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2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2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2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2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2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2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2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2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2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2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2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2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2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2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2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2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2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2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2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2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2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2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2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2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2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2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2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2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2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2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2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2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2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2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2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2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2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2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2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2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2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2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2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2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2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2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2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2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2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2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2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2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2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2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2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2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2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2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2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2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2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2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2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2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2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2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2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2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2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2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2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2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2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2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2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2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2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2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2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2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2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2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2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2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2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2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2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2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2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2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2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2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2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2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2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2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2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2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2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2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2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2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2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2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2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2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2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2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2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2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2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2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2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2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2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2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2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2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2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2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2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2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2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2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2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2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2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2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2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2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2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2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2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2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2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2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2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2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2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2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2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2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2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02" name="Google Shape;19502;p27"/>
          <p:cNvSpPr txBox="1">
            <a:spLocks noGrp="1"/>
          </p:cNvSpPr>
          <p:nvPr>
            <p:ph type="title"/>
          </p:nvPr>
        </p:nvSpPr>
        <p:spPr>
          <a:xfrm>
            <a:off x="1315400" y="1431400"/>
            <a:ext cx="2734200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9503" name="Google Shape;19503;p27"/>
          <p:cNvSpPr txBox="1">
            <a:spLocks noGrp="1"/>
          </p:cNvSpPr>
          <p:nvPr>
            <p:ph type="subTitle" idx="1"/>
          </p:nvPr>
        </p:nvSpPr>
        <p:spPr>
          <a:xfrm>
            <a:off x="1315350" y="2552900"/>
            <a:ext cx="2734200" cy="11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8" r:id="rId4"/>
    <p:sldLayoutId id="2147483665" r:id="rId5"/>
    <p:sldLayoutId id="2147483673" r:id="rId6"/>
    <p:sldLayoutId id="2147483678" r:id="rId7"/>
    <p:sldLayoutId id="2147483679" r:id="rId8"/>
    <p:sldLayoutId id="2147483680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CONCEPTOS</a:t>
            </a:r>
            <a:endParaRPr sz="6000"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713101" y="1205625"/>
            <a:ext cx="2678008" cy="2663767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91" name="Google Shape;32891;p51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4926300" cy="9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MX" dirty="0"/>
              <a:t>Definición de conceptos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892" name="Google Shape;32892;p51"/>
          <p:cNvSpPr txBox="1">
            <a:spLocks noGrp="1"/>
          </p:cNvSpPr>
          <p:nvPr>
            <p:ph type="subTitle" idx="1"/>
          </p:nvPr>
        </p:nvSpPr>
        <p:spPr>
          <a:xfrm>
            <a:off x="7131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Pulso musical</a:t>
            </a:r>
            <a:endParaRPr dirty="0"/>
          </a:p>
        </p:txBody>
      </p:sp>
      <p:sp>
        <p:nvSpPr>
          <p:cNvPr id="32893" name="Google Shape;32893;p51"/>
          <p:cNvSpPr txBox="1">
            <a:spLocks noGrp="1"/>
          </p:cNvSpPr>
          <p:nvPr>
            <p:ph type="subTitle" idx="2"/>
          </p:nvPr>
        </p:nvSpPr>
        <p:spPr>
          <a:xfrm>
            <a:off x="531628" y="2821202"/>
            <a:ext cx="2586272" cy="201661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/>
              <a:t>E</a:t>
            </a:r>
            <a:r>
              <a:rPr lang="es-MX" sz="1400" dirty="0"/>
              <a:t>l pulso es la unidad básica que se emplea para medir el tiempo, para encontrar el pulso de cada pieza o tema musical lo más sencillo es dar palmas o picar con el pie en el suelo de forma constante al ritmo de la música hasta ir perfectamente emparejados</a:t>
            </a:r>
            <a:endParaRPr sz="1400" dirty="0"/>
          </a:p>
        </p:txBody>
      </p:sp>
      <p:sp>
        <p:nvSpPr>
          <p:cNvPr id="32894" name="Google Shape;32894;p51"/>
          <p:cNvSpPr txBox="1">
            <a:spLocks noGrp="1"/>
          </p:cNvSpPr>
          <p:nvPr>
            <p:ph type="subTitle" idx="3"/>
          </p:nvPr>
        </p:nvSpPr>
        <p:spPr>
          <a:xfrm>
            <a:off x="33696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32896" name="Google Shape;32896;p51"/>
          <p:cNvSpPr txBox="1">
            <a:spLocks noGrp="1"/>
          </p:cNvSpPr>
          <p:nvPr>
            <p:ph type="subTitle" idx="5"/>
          </p:nvPr>
        </p:nvSpPr>
        <p:spPr>
          <a:xfrm>
            <a:off x="60261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grpSp>
        <p:nvGrpSpPr>
          <p:cNvPr id="32904" name="Google Shape;32904;p51"/>
          <p:cNvGrpSpPr/>
          <p:nvPr/>
        </p:nvGrpSpPr>
        <p:grpSpPr>
          <a:xfrm>
            <a:off x="6264218" y="256918"/>
            <a:ext cx="2166689" cy="2153573"/>
            <a:chOff x="4969650" y="3861000"/>
            <a:chExt cx="797750" cy="792950"/>
          </a:xfrm>
        </p:grpSpPr>
        <p:sp>
          <p:nvSpPr>
            <p:cNvPr id="32905" name="Google Shape;32905;p51"/>
            <p:cNvSpPr/>
            <p:nvPr/>
          </p:nvSpPr>
          <p:spPr>
            <a:xfrm>
              <a:off x="4969650" y="3861000"/>
              <a:ext cx="797750" cy="792950"/>
            </a:xfrm>
            <a:custGeom>
              <a:avLst/>
              <a:gdLst/>
              <a:ahLst/>
              <a:cxnLst/>
              <a:rect l="l" t="t" r="r" b="b"/>
              <a:pathLst>
                <a:path w="31910" h="31718" extrusionOk="0">
                  <a:moveTo>
                    <a:pt x="12003" y="1"/>
                  </a:moveTo>
                  <a:cubicBezTo>
                    <a:pt x="10865" y="1"/>
                    <a:pt x="9725" y="223"/>
                    <a:pt x="8728" y="632"/>
                  </a:cubicBezTo>
                  <a:cubicBezTo>
                    <a:pt x="8014" y="930"/>
                    <a:pt x="5978" y="1894"/>
                    <a:pt x="4811" y="4145"/>
                  </a:cubicBezTo>
                  <a:cubicBezTo>
                    <a:pt x="4025" y="5693"/>
                    <a:pt x="4001" y="7133"/>
                    <a:pt x="4025" y="7633"/>
                  </a:cubicBezTo>
                  <a:cubicBezTo>
                    <a:pt x="4085" y="9979"/>
                    <a:pt x="5287" y="10288"/>
                    <a:pt x="5085" y="11836"/>
                  </a:cubicBezTo>
                  <a:cubicBezTo>
                    <a:pt x="4847" y="13705"/>
                    <a:pt x="3061" y="13682"/>
                    <a:pt x="1441" y="16539"/>
                  </a:cubicBezTo>
                  <a:cubicBezTo>
                    <a:pt x="870" y="17575"/>
                    <a:pt x="1" y="19087"/>
                    <a:pt x="334" y="20873"/>
                  </a:cubicBezTo>
                  <a:cubicBezTo>
                    <a:pt x="620" y="22397"/>
                    <a:pt x="1584" y="23766"/>
                    <a:pt x="2906" y="24516"/>
                  </a:cubicBezTo>
                  <a:cubicBezTo>
                    <a:pt x="5001" y="25731"/>
                    <a:pt x="7776" y="25445"/>
                    <a:pt x="9681" y="26933"/>
                  </a:cubicBezTo>
                  <a:cubicBezTo>
                    <a:pt x="11919" y="28672"/>
                    <a:pt x="11407" y="29553"/>
                    <a:pt x="13562" y="30803"/>
                  </a:cubicBezTo>
                  <a:cubicBezTo>
                    <a:pt x="14691" y="31462"/>
                    <a:pt x="15868" y="31717"/>
                    <a:pt x="17230" y="31717"/>
                  </a:cubicBezTo>
                  <a:cubicBezTo>
                    <a:pt x="18943" y="31717"/>
                    <a:pt x="20949" y="31313"/>
                    <a:pt x="23516" y="30803"/>
                  </a:cubicBezTo>
                  <a:cubicBezTo>
                    <a:pt x="26706" y="30160"/>
                    <a:pt x="28171" y="29695"/>
                    <a:pt x="29504" y="28469"/>
                  </a:cubicBezTo>
                  <a:cubicBezTo>
                    <a:pt x="31112" y="26981"/>
                    <a:pt x="31910" y="24504"/>
                    <a:pt x="30993" y="22528"/>
                  </a:cubicBezTo>
                  <a:cubicBezTo>
                    <a:pt x="30528" y="21564"/>
                    <a:pt x="29707" y="20754"/>
                    <a:pt x="29504" y="19694"/>
                  </a:cubicBezTo>
                  <a:cubicBezTo>
                    <a:pt x="29362" y="19027"/>
                    <a:pt x="29516" y="18361"/>
                    <a:pt x="29647" y="17694"/>
                  </a:cubicBezTo>
                  <a:cubicBezTo>
                    <a:pt x="29981" y="16146"/>
                    <a:pt x="30290" y="14598"/>
                    <a:pt x="30624" y="13051"/>
                  </a:cubicBezTo>
                  <a:cubicBezTo>
                    <a:pt x="30933" y="11574"/>
                    <a:pt x="31231" y="9991"/>
                    <a:pt x="30659" y="8586"/>
                  </a:cubicBezTo>
                  <a:cubicBezTo>
                    <a:pt x="30255" y="7574"/>
                    <a:pt x="29624" y="6955"/>
                    <a:pt x="29278" y="6645"/>
                  </a:cubicBezTo>
                  <a:cubicBezTo>
                    <a:pt x="26826" y="4323"/>
                    <a:pt x="23254" y="4014"/>
                    <a:pt x="22146" y="3930"/>
                  </a:cubicBezTo>
                  <a:cubicBezTo>
                    <a:pt x="21689" y="3898"/>
                    <a:pt x="21328" y="3895"/>
                    <a:pt x="21019" y="3895"/>
                  </a:cubicBezTo>
                  <a:cubicBezTo>
                    <a:pt x="20941" y="3895"/>
                    <a:pt x="20867" y="3895"/>
                    <a:pt x="20795" y="3895"/>
                  </a:cubicBezTo>
                  <a:cubicBezTo>
                    <a:pt x="20198" y="3895"/>
                    <a:pt x="19773" y="3881"/>
                    <a:pt x="19110" y="3621"/>
                  </a:cubicBezTo>
                  <a:cubicBezTo>
                    <a:pt x="17598" y="3026"/>
                    <a:pt x="17384" y="2133"/>
                    <a:pt x="16193" y="1263"/>
                  </a:cubicBezTo>
                  <a:cubicBezTo>
                    <a:pt x="15025" y="394"/>
                    <a:pt x="13515" y="1"/>
                    <a:pt x="120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6" name="Google Shape;32906;p51"/>
            <p:cNvSpPr/>
            <p:nvPr/>
          </p:nvSpPr>
          <p:spPr>
            <a:xfrm>
              <a:off x="5029200" y="3911025"/>
              <a:ext cx="723550" cy="733450"/>
            </a:xfrm>
            <a:custGeom>
              <a:avLst/>
              <a:gdLst/>
              <a:ahLst/>
              <a:cxnLst/>
              <a:rect l="l" t="t" r="r" b="b"/>
              <a:pathLst>
                <a:path w="28942" h="29338" extrusionOk="0">
                  <a:moveTo>
                    <a:pt x="10835" y="6609"/>
                  </a:moveTo>
                  <a:cubicBezTo>
                    <a:pt x="10835" y="6644"/>
                    <a:pt x="10823" y="6668"/>
                    <a:pt x="10823" y="6680"/>
                  </a:cubicBezTo>
                  <a:cubicBezTo>
                    <a:pt x="10716" y="6763"/>
                    <a:pt x="10620" y="6823"/>
                    <a:pt x="10513" y="6894"/>
                  </a:cubicBezTo>
                  <a:cubicBezTo>
                    <a:pt x="10620" y="6799"/>
                    <a:pt x="10739" y="6716"/>
                    <a:pt x="10835" y="6609"/>
                  </a:cubicBezTo>
                  <a:close/>
                  <a:moveTo>
                    <a:pt x="3155" y="13264"/>
                  </a:moveTo>
                  <a:lnTo>
                    <a:pt x="3155" y="13264"/>
                  </a:lnTo>
                  <a:cubicBezTo>
                    <a:pt x="3203" y="13324"/>
                    <a:pt x="3262" y="13395"/>
                    <a:pt x="3322" y="13443"/>
                  </a:cubicBezTo>
                  <a:cubicBezTo>
                    <a:pt x="3310" y="13526"/>
                    <a:pt x="3322" y="13621"/>
                    <a:pt x="3334" y="13705"/>
                  </a:cubicBezTo>
                  <a:cubicBezTo>
                    <a:pt x="3310" y="13764"/>
                    <a:pt x="3262" y="13824"/>
                    <a:pt x="3239" y="13883"/>
                  </a:cubicBezTo>
                  <a:cubicBezTo>
                    <a:pt x="3215" y="13728"/>
                    <a:pt x="3203" y="13562"/>
                    <a:pt x="3179" y="13395"/>
                  </a:cubicBezTo>
                  <a:cubicBezTo>
                    <a:pt x="3179" y="13347"/>
                    <a:pt x="3179" y="13312"/>
                    <a:pt x="3155" y="13264"/>
                  </a:cubicBezTo>
                  <a:close/>
                  <a:moveTo>
                    <a:pt x="14645" y="28016"/>
                  </a:moveTo>
                  <a:cubicBezTo>
                    <a:pt x="14669" y="28040"/>
                    <a:pt x="14669" y="28075"/>
                    <a:pt x="14680" y="28099"/>
                  </a:cubicBezTo>
                  <a:cubicBezTo>
                    <a:pt x="14633" y="28135"/>
                    <a:pt x="14585" y="28171"/>
                    <a:pt x="14549" y="28195"/>
                  </a:cubicBezTo>
                  <a:cubicBezTo>
                    <a:pt x="14503" y="28218"/>
                    <a:pt x="14468" y="28228"/>
                    <a:pt x="14443" y="28228"/>
                  </a:cubicBezTo>
                  <a:cubicBezTo>
                    <a:pt x="14378" y="28228"/>
                    <a:pt x="14374" y="28161"/>
                    <a:pt x="14383" y="28075"/>
                  </a:cubicBezTo>
                  <a:cubicBezTo>
                    <a:pt x="14407" y="28052"/>
                    <a:pt x="14442" y="28040"/>
                    <a:pt x="14466" y="28040"/>
                  </a:cubicBezTo>
                  <a:cubicBezTo>
                    <a:pt x="14526" y="28040"/>
                    <a:pt x="14585" y="28028"/>
                    <a:pt x="14645" y="28016"/>
                  </a:cubicBezTo>
                  <a:close/>
                  <a:moveTo>
                    <a:pt x="23074" y="1"/>
                  </a:moveTo>
                  <a:cubicBezTo>
                    <a:pt x="22646" y="120"/>
                    <a:pt x="22241" y="274"/>
                    <a:pt x="21848" y="477"/>
                  </a:cubicBezTo>
                  <a:cubicBezTo>
                    <a:pt x="20744" y="775"/>
                    <a:pt x="19612" y="874"/>
                    <a:pt x="18470" y="874"/>
                  </a:cubicBezTo>
                  <a:cubicBezTo>
                    <a:pt x="16692" y="874"/>
                    <a:pt x="14892" y="633"/>
                    <a:pt x="13145" y="524"/>
                  </a:cubicBezTo>
                  <a:cubicBezTo>
                    <a:pt x="11704" y="429"/>
                    <a:pt x="10239" y="346"/>
                    <a:pt x="8787" y="346"/>
                  </a:cubicBezTo>
                  <a:cubicBezTo>
                    <a:pt x="7501" y="346"/>
                    <a:pt x="6191" y="477"/>
                    <a:pt x="5036" y="1072"/>
                  </a:cubicBezTo>
                  <a:cubicBezTo>
                    <a:pt x="2941" y="2144"/>
                    <a:pt x="1726" y="4561"/>
                    <a:pt x="953" y="6668"/>
                  </a:cubicBezTo>
                  <a:cubicBezTo>
                    <a:pt x="0" y="9299"/>
                    <a:pt x="393" y="12371"/>
                    <a:pt x="548" y="15110"/>
                  </a:cubicBezTo>
                  <a:cubicBezTo>
                    <a:pt x="714" y="17860"/>
                    <a:pt x="941" y="20610"/>
                    <a:pt x="941" y="23384"/>
                  </a:cubicBezTo>
                  <a:lnTo>
                    <a:pt x="929" y="23396"/>
                  </a:lnTo>
                  <a:cubicBezTo>
                    <a:pt x="714" y="23765"/>
                    <a:pt x="643" y="24170"/>
                    <a:pt x="691" y="24575"/>
                  </a:cubicBezTo>
                  <a:cubicBezTo>
                    <a:pt x="619" y="24932"/>
                    <a:pt x="631" y="25278"/>
                    <a:pt x="726" y="25647"/>
                  </a:cubicBezTo>
                  <a:cubicBezTo>
                    <a:pt x="822" y="25944"/>
                    <a:pt x="1048" y="26111"/>
                    <a:pt x="1310" y="26147"/>
                  </a:cubicBezTo>
                  <a:cubicBezTo>
                    <a:pt x="1357" y="26385"/>
                    <a:pt x="1524" y="26611"/>
                    <a:pt x="1822" y="26706"/>
                  </a:cubicBezTo>
                  <a:cubicBezTo>
                    <a:pt x="1959" y="26746"/>
                    <a:pt x="2097" y="26765"/>
                    <a:pt x="2233" y="26765"/>
                  </a:cubicBezTo>
                  <a:cubicBezTo>
                    <a:pt x="2713" y="26765"/>
                    <a:pt x="3171" y="26528"/>
                    <a:pt x="3477" y="26111"/>
                  </a:cubicBezTo>
                  <a:cubicBezTo>
                    <a:pt x="3572" y="25956"/>
                    <a:pt x="3655" y="25813"/>
                    <a:pt x="3691" y="25647"/>
                  </a:cubicBezTo>
                  <a:cubicBezTo>
                    <a:pt x="3072" y="24873"/>
                    <a:pt x="3262" y="23563"/>
                    <a:pt x="3691" y="22634"/>
                  </a:cubicBezTo>
                  <a:cubicBezTo>
                    <a:pt x="3786" y="21825"/>
                    <a:pt x="3870" y="21003"/>
                    <a:pt x="3929" y="20182"/>
                  </a:cubicBezTo>
                  <a:cubicBezTo>
                    <a:pt x="3941" y="20098"/>
                    <a:pt x="3965" y="19991"/>
                    <a:pt x="3965" y="19896"/>
                  </a:cubicBezTo>
                  <a:cubicBezTo>
                    <a:pt x="4072" y="19467"/>
                    <a:pt x="4131" y="19027"/>
                    <a:pt x="4155" y="18562"/>
                  </a:cubicBezTo>
                  <a:lnTo>
                    <a:pt x="4155" y="18431"/>
                  </a:lnTo>
                  <a:cubicBezTo>
                    <a:pt x="4286" y="18455"/>
                    <a:pt x="4405" y="18491"/>
                    <a:pt x="4536" y="18503"/>
                  </a:cubicBezTo>
                  <a:cubicBezTo>
                    <a:pt x="5157" y="18809"/>
                    <a:pt x="5830" y="18954"/>
                    <a:pt x="6514" y="18954"/>
                  </a:cubicBezTo>
                  <a:cubicBezTo>
                    <a:pt x="6814" y="18954"/>
                    <a:pt x="7116" y="18926"/>
                    <a:pt x="7418" y="18872"/>
                  </a:cubicBezTo>
                  <a:cubicBezTo>
                    <a:pt x="7477" y="18979"/>
                    <a:pt x="7572" y="19086"/>
                    <a:pt x="7703" y="19146"/>
                  </a:cubicBezTo>
                  <a:cubicBezTo>
                    <a:pt x="7858" y="19658"/>
                    <a:pt x="8013" y="20170"/>
                    <a:pt x="8180" y="20694"/>
                  </a:cubicBezTo>
                  <a:lnTo>
                    <a:pt x="8180" y="20706"/>
                  </a:lnTo>
                  <a:cubicBezTo>
                    <a:pt x="8025" y="21884"/>
                    <a:pt x="8013" y="23051"/>
                    <a:pt x="8156" y="24230"/>
                  </a:cubicBezTo>
                  <a:cubicBezTo>
                    <a:pt x="8156" y="24527"/>
                    <a:pt x="8144" y="24825"/>
                    <a:pt x="8144" y="25123"/>
                  </a:cubicBezTo>
                  <a:cubicBezTo>
                    <a:pt x="8013" y="25420"/>
                    <a:pt x="7953" y="25730"/>
                    <a:pt x="7918" y="26075"/>
                  </a:cubicBezTo>
                  <a:cubicBezTo>
                    <a:pt x="7894" y="26421"/>
                    <a:pt x="8180" y="26671"/>
                    <a:pt x="8477" y="26790"/>
                  </a:cubicBezTo>
                  <a:cubicBezTo>
                    <a:pt x="8453" y="26802"/>
                    <a:pt x="8453" y="26825"/>
                    <a:pt x="8442" y="26849"/>
                  </a:cubicBezTo>
                  <a:cubicBezTo>
                    <a:pt x="8501" y="27004"/>
                    <a:pt x="8680" y="27123"/>
                    <a:pt x="8858" y="27183"/>
                  </a:cubicBezTo>
                  <a:cubicBezTo>
                    <a:pt x="9104" y="27413"/>
                    <a:pt x="9380" y="27513"/>
                    <a:pt x="9654" y="27513"/>
                  </a:cubicBezTo>
                  <a:cubicBezTo>
                    <a:pt x="10442" y="27513"/>
                    <a:pt x="11209" y="26681"/>
                    <a:pt x="11156" y="25718"/>
                  </a:cubicBezTo>
                  <a:cubicBezTo>
                    <a:pt x="11132" y="25313"/>
                    <a:pt x="11001" y="24932"/>
                    <a:pt x="10942" y="24527"/>
                  </a:cubicBezTo>
                  <a:cubicBezTo>
                    <a:pt x="10870" y="24027"/>
                    <a:pt x="10870" y="23503"/>
                    <a:pt x="10882" y="22992"/>
                  </a:cubicBezTo>
                  <a:cubicBezTo>
                    <a:pt x="10894" y="22539"/>
                    <a:pt x="10894" y="22075"/>
                    <a:pt x="10918" y="21622"/>
                  </a:cubicBezTo>
                  <a:cubicBezTo>
                    <a:pt x="11180" y="20670"/>
                    <a:pt x="11573" y="19765"/>
                    <a:pt x="12192" y="18991"/>
                  </a:cubicBezTo>
                  <a:cubicBezTo>
                    <a:pt x="12263" y="19467"/>
                    <a:pt x="12371" y="19932"/>
                    <a:pt x="12490" y="20408"/>
                  </a:cubicBezTo>
                  <a:cubicBezTo>
                    <a:pt x="12704" y="20467"/>
                    <a:pt x="12823" y="20586"/>
                    <a:pt x="12942" y="20753"/>
                  </a:cubicBezTo>
                  <a:cubicBezTo>
                    <a:pt x="13073" y="20932"/>
                    <a:pt x="13168" y="21134"/>
                    <a:pt x="13240" y="21360"/>
                  </a:cubicBezTo>
                  <a:cubicBezTo>
                    <a:pt x="13311" y="21646"/>
                    <a:pt x="13299" y="21896"/>
                    <a:pt x="13264" y="22158"/>
                  </a:cubicBezTo>
                  <a:cubicBezTo>
                    <a:pt x="13252" y="22313"/>
                    <a:pt x="13180" y="22420"/>
                    <a:pt x="13073" y="22503"/>
                  </a:cubicBezTo>
                  <a:cubicBezTo>
                    <a:pt x="13145" y="22777"/>
                    <a:pt x="13216" y="23051"/>
                    <a:pt x="13275" y="23325"/>
                  </a:cubicBezTo>
                  <a:cubicBezTo>
                    <a:pt x="13204" y="23432"/>
                    <a:pt x="13145" y="23563"/>
                    <a:pt x="13145" y="23730"/>
                  </a:cubicBezTo>
                  <a:cubicBezTo>
                    <a:pt x="13121" y="24635"/>
                    <a:pt x="13145" y="25528"/>
                    <a:pt x="13216" y="26421"/>
                  </a:cubicBezTo>
                  <a:cubicBezTo>
                    <a:pt x="13121" y="26790"/>
                    <a:pt x="12978" y="27159"/>
                    <a:pt x="12906" y="27552"/>
                  </a:cubicBezTo>
                  <a:cubicBezTo>
                    <a:pt x="12823" y="28052"/>
                    <a:pt x="12859" y="28587"/>
                    <a:pt x="13097" y="29028"/>
                  </a:cubicBezTo>
                  <a:cubicBezTo>
                    <a:pt x="13871" y="29147"/>
                    <a:pt x="14645" y="29290"/>
                    <a:pt x="15419" y="29338"/>
                  </a:cubicBezTo>
                  <a:cubicBezTo>
                    <a:pt x="15478" y="29290"/>
                    <a:pt x="15526" y="29242"/>
                    <a:pt x="15585" y="29207"/>
                  </a:cubicBezTo>
                  <a:cubicBezTo>
                    <a:pt x="15919" y="29159"/>
                    <a:pt x="16216" y="28909"/>
                    <a:pt x="16240" y="28492"/>
                  </a:cubicBezTo>
                  <a:cubicBezTo>
                    <a:pt x="16514" y="25492"/>
                    <a:pt x="16704" y="22491"/>
                    <a:pt x="16835" y="19479"/>
                  </a:cubicBezTo>
                  <a:cubicBezTo>
                    <a:pt x="17026" y="18920"/>
                    <a:pt x="17240" y="18336"/>
                    <a:pt x="17431" y="17777"/>
                  </a:cubicBezTo>
                  <a:cubicBezTo>
                    <a:pt x="17657" y="17634"/>
                    <a:pt x="17895" y="17503"/>
                    <a:pt x="18121" y="17360"/>
                  </a:cubicBezTo>
                  <a:lnTo>
                    <a:pt x="18121" y="17384"/>
                  </a:lnTo>
                  <a:cubicBezTo>
                    <a:pt x="18121" y="17419"/>
                    <a:pt x="18098" y="17443"/>
                    <a:pt x="18121" y="17479"/>
                  </a:cubicBezTo>
                  <a:cubicBezTo>
                    <a:pt x="18157" y="19170"/>
                    <a:pt x="18871" y="20658"/>
                    <a:pt x="19526" y="22194"/>
                  </a:cubicBezTo>
                  <a:cubicBezTo>
                    <a:pt x="19883" y="23027"/>
                    <a:pt x="20110" y="23861"/>
                    <a:pt x="20241" y="24694"/>
                  </a:cubicBezTo>
                  <a:cubicBezTo>
                    <a:pt x="20253" y="24956"/>
                    <a:pt x="20276" y="25242"/>
                    <a:pt x="20276" y="25516"/>
                  </a:cubicBezTo>
                  <a:lnTo>
                    <a:pt x="20276" y="26373"/>
                  </a:lnTo>
                  <a:cubicBezTo>
                    <a:pt x="20276" y="26468"/>
                    <a:pt x="20217" y="26742"/>
                    <a:pt x="20241" y="26861"/>
                  </a:cubicBezTo>
                  <a:cubicBezTo>
                    <a:pt x="20181" y="26944"/>
                    <a:pt x="20133" y="27028"/>
                    <a:pt x="20122" y="27123"/>
                  </a:cubicBezTo>
                  <a:cubicBezTo>
                    <a:pt x="20122" y="27135"/>
                    <a:pt x="20110" y="27159"/>
                    <a:pt x="20110" y="27183"/>
                  </a:cubicBezTo>
                  <a:cubicBezTo>
                    <a:pt x="20098" y="27254"/>
                    <a:pt x="20098" y="27325"/>
                    <a:pt x="20098" y="27397"/>
                  </a:cubicBezTo>
                  <a:cubicBezTo>
                    <a:pt x="19994" y="28145"/>
                    <a:pt x="20660" y="28811"/>
                    <a:pt x="21393" y="28811"/>
                  </a:cubicBezTo>
                  <a:cubicBezTo>
                    <a:pt x="21500" y="28811"/>
                    <a:pt x="21609" y="28796"/>
                    <a:pt x="21717" y="28766"/>
                  </a:cubicBezTo>
                  <a:cubicBezTo>
                    <a:pt x="21753" y="28754"/>
                    <a:pt x="21777" y="28754"/>
                    <a:pt x="21812" y="28742"/>
                  </a:cubicBezTo>
                  <a:cubicBezTo>
                    <a:pt x="21895" y="28757"/>
                    <a:pt x="21973" y="28765"/>
                    <a:pt x="22045" y="28765"/>
                  </a:cubicBezTo>
                  <a:cubicBezTo>
                    <a:pt x="23211" y="28765"/>
                    <a:pt x="22978" y="26860"/>
                    <a:pt x="22955" y="26063"/>
                  </a:cubicBezTo>
                  <a:cubicBezTo>
                    <a:pt x="22943" y="25718"/>
                    <a:pt x="22920" y="25373"/>
                    <a:pt x="22908" y="25016"/>
                  </a:cubicBezTo>
                  <a:cubicBezTo>
                    <a:pt x="23598" y="23861"/>
                    <a:pt x="23491" y="22444"/>
                    <a:pt x="23074" y="21194"/>
                  </a:cubicBezTo>
                  <a:cubicBezTo>
                    <a:pt x="22848" y="20539"/>
                    <a:pt x="22503" y="19884"/>
                    <a:pt x="22205" y="19217"/>
                  </a:cubicBezTo>
                  <a:cubicBezTo>
                    <a:pt x="22205" y="18515"/>
                    <a:pt x="22253" y="17812"/>
                    <a:pt x="22324" y="17122"/>
                  </a:cubicBezTo>
                  <a:cubicBezTo>
                    <a:pt x="22491" y="17396"/>
                    <a:pt x="22670" y="17669"/>
                    <a:pt x="22860" y="17931"/>
                  </a:cubicBezTo>
                  <a:cubicBezTo>
                    <a:pt x="22908" y="17991"/>
                    <a:pt x="22955" y="18050"/>
                    <a:pt x="23015" y="18098"/>
                  </a:cubicBezTo>
                  <a:cubicBezTo>
                    <a:pt x="23146" y="18943"/>
                    <a:pt x="23312" y="19777"/>
                    <a:pt x="23479" y="20610"/>
                  </a:cubicBezTo>
                  <a:cubicBezTo>
                    <a:pt x="23503" y="20765"/>
                    <a:pt x="23562" y="20884"/>
                    <a:pt x="23658" y="20967"/>
                  </a:cubicBezTo>
                  <a:cubicBezTo>
                    <a:pt x="23753" y="21384"/>
                    <a:pt x="23860" y="21801"/>
                    <a:pt x="23979" y="22218"/>
                  </a:cubicBezTo>
                  <a:cubicBezTo>
                    <a:pt x="23920" y="22360"/>
                    <a:pt x="23908" y="22515"/>
                    <a:pt x="23955" y="22694"/>
                  </a:cubicBezTo>
                  <a:cubicBezTo>
                    <a:pt x="24158" y="23670"/>
                    <a:pt x="24527" y="24587"/>
                    <a:pt x="25063" y="25420"/>
                  </a:cubicBezTo>
                  <a:cubicBezTo>
                    <a:pt x="25098" y="25468"/>
                    <a:pt x="25122" y="25492"/>
                    <a:pt x="25146" y="25528"/>
                  </a:cubicBezTo>
                  <a:cubicBezTo>
                    <a:pt x="25170" y="25694"/>
                    <a:pt x="25229" y="25813"/>
                    <a:pt x="25325" y="25909"/>
                  </a:cubicBezTo>
                  <a:cubicBezTo>
                    <a:pt x="25337" y="25956"/>
                    <a:pt x="25360" y="26004"/>
                    <a:pt x="25384" y="26051"/>
                  </a:cubicBezTo>
                  <a:cubicBezTo>
                    <a:pt x="25420" y="26385"/>
                    <a:pt x="25479" y="26718"/>
                    <a:pt x="25527" y="27063"/>
                  </a:cubicBezTo>
                  <a:cubicBezTo>
                    <a:pt x="25587" y="27421"/>
                    <a:pt x="25825" y="27563"/>
                    <a:pt x="26099" y="27599"/>
                  </a:cubicBezTo>
                  <a:cubicBezTo>
                    <a:pt x="26170" y="27742"/>
                    <a:pt x="26229" y="27873"/>
                    <a:pt x="26301" y="28028"/>
                  </a:cubicBezTo>
                  <a:cubicBezTo>
                    <a:pt x="26420" y="28290"/>
                    <a:pt x="26634" y="28397"/>
                    <a:pt x="26849" y="28409"/>
                  </a:cubicBezTo>
                  <a:cubicBezTo>
                    <a:pt x="27003" y="28635"/>
                    <a:pt x="27170" y="28861"/>
                    <a:pt x="27349" y="29064"/>
                  </a:cubicBezTo>
                  <a:cubicBezTo>
                    <a:pt x="27494" y="29236"/>
                    <a:pt x="27677" y="29308"/>
                    <a:pt x="27861" y="29308"/>
                  </a:cubicBezTo>
                  <a:cubicBezTo>
                    <a:pt x="28399" y="29308"/>
                    <a:pt x="28942" y="28692"/>
                    <a:pt x="28551" y="28195"/>
                  </a:cubicBezTo>
                  <a:cubicBezTo>
                    <a:pt x="28254" y="27802"/>
                    <a:pt x="27968" y="27385"/>
                    <a:pt x="27706" y="26980"/>
                  </a:cubicBezTo>
                  <a:cubicBezTo>
                    <a:pt x="27420" y="26480"/>
                    <a:pt x="27182" y="25944"/>
                    <a:pt x="27003" y="25397"/>
                  </a:cubicBezTo>
                  <a:cubicBezTo>
                    <a:pt x="26956" y="24944"/>
                    <a:pt x="26884" y="24516"/>
                    <a:pt x="26789" y="24087"/>
                  </a:cubicBezTo>
                  <a:cubicBezTo>
                    <a:pt x="26896" y="22063"/>
                    <a:pt x="26849" y="20039"/>
                    <a:pt x="26682" y="18027"/>
                  </a:cubicBezTo>
                  <a:cubicBezTo>
                    <a:pt x="26682" y="17919"/>
                    <a:pt x="26706" y="17836"/>
                    <a:pt x="26706" y="17729"/>
                  </a:cubicBezTo>
                  <a:cubicBezTo>
                    <a:pt x="26730" y="16943"/>
                    <a:pt x="26730" y="16145"/>
                    <a:pt x="26730" y="15360"/>
                  </a:cubicBezTo>
                  <a:cubicBezTo>
                    <a:pt x="26730" y="15360"/>
                    <a:pt x="26730" y="15348"/>
                    <a:pt x="26741" y="15348"/>
                  </a:cubicBezTo>
                  <a:cubicBezTo>
                    <a:pt x="27099" y="14407"/>
                    <a:pt x="27122" y="13431"/>
                    <a:pt x="27015" y="12443"/>
                  </a:cubicBezTo>
                  <a:cubicBezTo>
                    <a:pt x="27003" y="12050"/>
                    <a:pt x="26968" y="11669"/>
                    <a:pt x="26920" y="11300"/>
                  </a:cubicBezTo>
                  <a:cubicBezTo>
                    <a:pt x="26920" y="11264"/>
                    <a:pt x="26908" y="11252"/>
                    <a:pt x="26908" y="11240"/>
                  </a:cubicBezTo>
                  <a:cubicBezTo>
                    <a:pt x="26908" y="10192"/>
                    <a:pt x="26849" y="9156"/>
                    <a:pt x="26730" y="8109"/>
                  </a:cubicBezTo>
                  <a:cubicBezTo>
                    <a:pt x="26896" y="7728"/>
                    <a:pt x="27075" y="7335"/>
                    <a:pt x="27265" y="6954"/>
                  </a:cubicBezTo>
                  <a:cubicBezTo>
                    <a:pt x="27492" y="6478"/>
                    <a:pt x="27682" y="5989"/>
                    <a:pt x="27777" y="5489"/>
                  </a:cubicBezTo>
                  <a:cubicBezTo>
                    <a:pt x="27539" y="4811"/>
                    <a:pt x="27384" y="4156"/>
                    <a:pt x="27539" y="3430"/>
                  </a:cubicBezTo>
                  <a:cubicBezTo>
                    <a:pt x="27503" y="3370"/>
                    <a:pt x="27480" y="3322"/>
                    <a:pt x="27444" y="3263"/>
                  </a:cubicBezTo>
                  <a:cubicBezTo>
                    <a:pt x="27372" y="3144"/>
                    <a:pt x="27265" y="3049"/>
                    <a:pt x="27158" y="2989"/>
                  </a:cubicBezTo>
                  <a:cubicBezTo>
                    <a:pt x="27099" y="2858"/>
                    <a:pt x="27027" y="2715"/>
                    <a:pt x="26956" y="2572"/>
                  </a:cubicBezTo>
                  <a:cubicBezTo>
                    <a:pt x="26956" y="2394"/>
                    <a:pt x="26920" y="2215"/>
                    <a:pt x="26861" y="2060"/>
                  </a:cubicBezTo>
                  <a:cubicBezTo>
                    <a:pt x="26861" y="1834"/>
                    <a:pt x="26765" y="1620"/>
                    <a:pt x="26587" y="1477"/>
                  </a:cubicBezTo>
                  <a:cubicBezTo>
                    <a:pt x="26551" y="989"/>
                    <a:pt x="26360" y="536"/>
                    <a:pt x="25884" y="334"/>
                  </a:cubicBezTo>
                  <a:cubicBezTo>
                    <a:pt x="25720" y="255"/>
                    <a:pt x="25553" y="220"/>
                    <a:pt x="25386" y="220"/>
                  </a:cubicBezTo>
                  <a:cubicBezTo>
                    <a:pt x="25249" y="220"/>
                    <a:pt x="25113" y="244"/>
                    <a:pt x="24979" y="286"/>
                  </a:cubicBezTo>
                  <a:cubicBezTo>
                    <a:pt x="24979" y="274"/>
                    <a:pt x="24967" y="251"/>
                    <a:pt x="24967" y="239"/>
                  </a:cubicBezTo>
                  <a:cubicBezTo>
                    <a:pt x="24896" y="239"/>
                    <a:pt x="24848" y="239"/>
                    <a:pt x="24801" y="227"/>
                  </a:cubicBezTo>
                  <a:cubicBezTo>
                    <a:pt x="24313" y="132"/>
                    <a:pt x="23813" y="60"/>
                    <a:pt x="23312" y="48"/>
                  </a:cubicBezTo>
                  <a:cubicBezTo>
                    <a:pt x="23217" y="48"/>
                    <a:pt x="23146" y="36"/>
                    <a:pt x="23074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7" name="Google Shape;32907;p51"/>
            <p:cNvSpPr/>
            <p:nvPr/>
          </p:nvSpPr>
          <p:spPr>
            <a:xfrm>
              <a:off x="5577775" y="4261975"/>
              <a:ext cx="57775" cy="116400"/>
            </a:xfrm>
            <a:custGeom>
              <a:avLst/>
              <a:gdLst/>
              <a:ahLst/>
              <a:cxnLst/>
              <a:rect l="l" t="t" r="r" b="b"/>
              <a:pathLst>
                <a:path w="2311" h="4656" extrusionOk="0">
                  <a:moveTo>
                    <a:pt x="0" y="0"/>
                  </a:moveTo>
                  <a:lnTo>
                    <a:pt x="0" y="0"/>
                  </a:lnTo>
                  <a:cubicBezTo>
                    <a:pt x="226" y="964"/>
                    <a:pt x="596" y="1893"/>
                    <a:pt x="977" y="2798"/>
                  </a:cubicBezTo>
                  <a:cubicBezTo>
                    <a:pt x="1072" y="3000"/>
                    <a:pt x="1143" y="3203"/>
                    <a:pt x="1262" y="3393"/>
                  </a:cubicBezTo>
                  <a:cubicBezTo>
                    <a:pt x="1548" y="3870"/>
                    <a:pt x="1989" y="4215"/>
                    <a:pt x="2310" y="46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8" name="Google Shape;32908;p51"/>
            <p:cNvSpPr/>
            <p:nvPr/>
          </p:nvSpPr>
          <p:spPr>
            <a:xfrm>
              <a:off x="5585500" y="4263150"/>
              <a:ext cx="46475" cy="108975"/>
            </a:xfrm>
            <a:custGeom>
              <a:avLst/>
              <a:gdLst/>
              <a:ahLst/>
              <a:cxnLst/>
              <a:rect l="l" t="t" r="r" b="b"/>
              <a:pathLst>
                <a:path w="1859" h="4359" extrusionOk="0">
                  <a:moveTo>
                    <a:pt x="1" y="1"/>
                  </a:moveTo>
                  <a:cubicBezTo>
                    <a:pt x="453" y="1513"/>
                    <a:pt x="1072" y="2989"/>
                    <a:pt x="1858" y="435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9" name="Google Shape;32909;p51"/>
            <p:cNvSpPr/>
            <p:nvPr/>
          </p:nvSpPr>
          <p:spPr>
            <a:xfrm>
              <a:off x="5706050" y="4317325"/>
              <a:ext cx="40225" cy="71750"/>
            </a:xfrm>
            <a:custGeom>
              <a:avLst/>
              <a:gdLst/>
              <a:ahLst/>
              <a:cxnLst/>
              <a:rect l="l" t="t" r="r" b="b"/>
              <a:pathLst>
                <a:path w="1609" h="2870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1060"/>
                    <a:pt x="846" y="2048"/>
                    <a:pt x="1608" y="287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0" name="Google Shape;32910;p51"/>
            <p:cNvSpPr/>
            <p:nvPr/>
          </p:nvSpPr>
          <p:spPr>
            <a:xfrm>
              <a:off x="5545325" y="4094375"/>
              <a:ext cx="13425" cy="6575"/>
            </a:xfrm>
            <a:custGeom>
              <a:avLst/>
              <a:gdLst/>
              <a:ahLst/>
              <a:cxnLst/>
              <a:rect l="l" t="t" r="r" b="b"/>
              <a:pathLst>
                <a:path w="537" h="263" extrusionOk="0">
                  <a:moveTo>
                    <a:pt x="0" y="1"/>
                  </a:moveTo>
                  <a:lnTo>
                    <a:pt x="0" y="1"/>
                  </a:lnTo>
                  <a:cubicBezTo>
                    <a:pt x="90" y="48"/>
                    <a:pt x="179" y="90"/>
                    <a:pt x="268" y="132"/>
                  </a:cubicBezTo>
                  <a:lnTo>
                    <a:pt x="268" y="132"/>
                  </a:lnTo>
                  <a:lnTo>
                    <a:pt x="0" y="1"/>
                  </a:lnTo>
                  <a:close/>
                  <a:moveTo>
                    <a:pt x="268" y="132"/>
                  </a:moveTo>
                  <a:lnTo>
                    <a:pt x="536" y="263"/>
                  </a:lnTo>
                  <a:cubicBezTo>
                    <a:pt x="447" y="215"/>
                    <a:pt x="358" y="173"/>
                    <a:pt x="268" y="132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1" name="Google Shape;32911;p51"/>
            <p:cNvSpPr/>
            <p:nvPr/>
          </p:nvSpPr>
          <p:spPr>
            <a:xfrm>
              <a:off x="5546525" y="4094075"/>
              <a:ext cx="6275" cy="3900"/>
            </a:xfrm>
            <a:custGeom>
              <a:avLst/>
              <a:gdLst/>
              <a:ahLst/>
              <a:cxnLst/>
              <a:rect l="l" t="t" r="r" b="b"/>
              <a:pathLst>
                <a:path w="251" h="156" extrusionOk="0">
                  <a:moveTo>
                    <a:pt x="0" y="1"/>
                  </a:moveTo>
                  <a:lnTo>
                    <a:pt x="125" y="78"/>
                  </a:lnTo>
                  <a:lnTo>
                    <a:pt x="125" y="78"/>
                  </a:lnTo>
                  <a:cubicBezTo>
                    <a:pt x="83" y="52"/>
                    <a:pt x="42" y="25"/>
                    <a:pt x="0" y="1"/>
                  </a:cubicBezTo>
                  <a:close/>
                  <a:moveTo>
                    <a:pt x="125" y="78"/>
                  </a:moveTo>
                  <a:cubicBezTo>
                    <a:pt x="167" y="105"/>
                    <a:pt x="208" y="132"/>
                    <a:pt x="250" y="156"/>
                  </a:cubicBezTo>
                  <a:lnTo>
                    <a:pt x="125" y="78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2" name="Google Shape;32912;p51"/>
            <p:cNvSpPr/>
            <p:nvPr/>
          </p:nvSpPr>
          <p:spPr>
            <a:xfrm>
              <a:off x="5508500" y="4105150"/>
              <a:ext cx="69350" cy="32925"/>
            </a:xfrm>
            <a:custGeom>
              <a:avLst/>
              <a:gdLst/>
              <a:ahLst/>
              <a:cxnLst/>
              <a:rect l="l" t="t" r="r" b="b"/>
              <a:pathLst>
                <a:path w="2774" h="1317" extrusionOk="0">
                  <a:moveTo>
                    <a:pt x="537" y="0"/>
                  </a:moveTo>
                  <a:cubicBezTo>
                    <a:pt x="267" y="0"/>
                    <a:pt x="1" y="261"/>
                    <a:pt x="211" y="522"/>
                  </a:cubicBezTo>
                  <a:cubicBezTo>
                    <a:pt x="580" y="1023"/>
                    <a:pt x="1150" y="1316"/>
                    <a:pt x="1744" y="1316"/>
                  </a:cubicBezTo>
                  <a:cubicBezTo>
                    <a:pt x="1955" y="1316"/>
                    <a:pt x="2169" y="1279"/>
                    <a:pt x="2378" y="1201"/>
                  </a:cubicBezTo>
                  <a:cubicBezTo>
                    <a:pt x="2773" y="1051"/>
                    <a:pt x="2651" y="462"/>
                    <a:pt x="2304" y="462"/>
                  </a:cubicBezTo>
                  <a:cubicBezTo>
                    <a:pt x="2264" y="462"/>
                    <a:pt x="2221" y="469"/>
                    <a:pt x="2176" y="487"/>
                  </a:cubicBezTo>
                  <a:cubicBezTo>
                    <a:pt x="2029" y="543"/>
                    <a:pt x="1873" y="572"/>
                    <a:pt x="1719" y="572"/>
                  </a:cubicBezTo>
                  <a:cubicBezTo>
                    <a:pt x="1387" y="572"/>
                    <a:pt x="1062" y="438"/>
                    <a:pt x="842" y="153"/>
                  </a:cubicBezTo>
                  <a:cubicBezTo>
                    <a:pt x="762" y="45"/>
                    <a:pt x="649" y="0"/>
                    <a:pt x="537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3" name="Google Shape;32913;p51"/>
            <p:cNvSpPr/>
            <p:nvPr/>
          </p:nvSpPr>
          <p:spPr>
            <a:xfrm>
              <a:off x="5189925" y="3919950"/>
              <a:ext cx="432225" cy="618150"/>
            </a:xfrm>
            <a:custGeom>
              <a:avLst/>
              <a:gdLst/>
              <a:ahLst/>
              <a:cxnLst/>
              <a:rect l="l" t="t" r="r" b="b"/>
              <a:pathLst>
                <a:path w="17289" h="24726" extrusionOk="0">
                  <a:moveTo>
                    <a:pt x="14038" y="10312"/>
                  </a:moveTo>
                  <a:lnTo>
                    <a:pt x="14038" y="10312"/>
                  </a:lnTo>
                  <a:cubicBezTo>
                    <a:pt x="14014" y="10407"/>
                    <a:pt x="13978" y="10490"/>
                    <a:pt x="13966" y="10597"/>
                  </a:cubicBezTo>
                  <a:cubicBezTo>
                    <a:pt x="13907" y="10514"/>
                    <a:pt x="13835" y="10419"/>
                    <a:pt x="13776" y="10335"/>
                  </a:cubicBezTo>
                  <a:cubicBezTo>
                    <a:pt x="13859" y="10335"/>
                    <a:pt x="13955" y="10335"/>
                    <a:pt x="14038" y="10312"/>
                  </a:cubicBezTo>
                  <a:close/>
                  <a:moveTo>
                    <a:pt x="13014" y="10526"/>
                  </a:moveTo>
                  <a:cubicBezTo>
                    <a:pt x="13216" y="10847"/>
                    <a:pt x="13454" y="11145"/>
                    <a:pt x="13693" y="11443"/>
                  </a:cubicBezTo>
                  <a:cubicBezTo>
                    <a:pt x="13371" y="11193"/>
                    <a:pt x="13085" y="10931"/>
                    <a:pt x="13014" y="10526"/>
                  </a:cubicBezTo>
                  <a:close/>
                  <a:moveTo>
                    <a:pt x="4334" y="1"/>
                  </a:moveTo>
                  <a:cubicBezTo>
                    <a:pt x="3263" y="691"/>
                    <a:pt x="2167" y="1358"/>
                    <a:pt x="1108" y="2061"/>
                  </a:cubicBezTo>
                  <a:cubicBezTo>
                    <a:pt x="334" y="2573"/>
                    <a:pt x="0" y="3144"/>
                    <a:pt x="36" y="4097"/>
                  </a:cubicBezTo>
                  <a:cubicBezTo>
                    <a:pt x="60" y="4799"/>
                    <a:pt x="203" y="5478"/>
                    <a:pt x="417" y="6144"/>
                  </a:cubicBezTo>
                  <a:cubicBezTo>
                    <a:pt x="691" y="7799"/>
                    <a:pt x="1405" y="9288"/>
                    <a:pt x="2489" y="10550"/>
                  </a:cubicBezTo>
                  <a:cubicBezTo>
                    <a:pt x="2548" y="10633"/>
                    <a:pt x="2620" y="10657"/>
                    <a:pt x="2703" y="10669"/>
                  </a:cubicBezTo>
                  <a:cubicBezTo>
                    <a:pt x="3560" y="11919"/>
                    <a:pt x="4620" y="12979"/>
                    <a:pt x="6073" y="13586"/>
                  </a:cubicBezTo>
                  <a:cubicBezTo>
                    <a:pt x="6596" y="13812"/>
                    <a:pt x="7132" y="13991"/>
                    <a:pt x="7620" y="14264"/>
                  </a:cubicBezTo>
                  <a:cubicBezTo>
                    <a:pt x="8085" y="14503"/>
                    <a:pt x="8442" y="14860"/>
                    <a:pt x="8859" y="15157"/>
                  </a:cubicBezTo>
                  <a:cubicBezTo>
                    <a:pt x="9230" y="15422"/>
                    <a:pt x="9665" y="15612"/>
                    <a:pt x="10103" y="15612"/>
                  </a:cubicBezTo>
                  <a:cubicBezTo>
                    <a:pt x="10297" y="15612"/>
                    <a:pt x="10491" y="15575"/>
                    <a:pt x="10680" y="15491"/>
                  </a:cubicBezTo>
                  <a:cubicBezTo>
                    <a:pt x="10708" y="15505"/>
                    <a:pt x="10742" y="15512"/>
                    <a:pt x="10778" y="15512"/>
                  </a:cubicBezTo>
                  <a:cubicBezTo>
                    <a:pt x="10833" y="15512"/>
                    <a:pt x="10892" y="15496"/>
                    <a:pt x="10942" y="15467"/>
                  </a:cubicBezTo>
                  <a:cubicBezTo>
                    <a:pt x="11657" y="15134"/>
                    <a:pt x="12073" y="14645"/>
                    <a:pt x="12323" y="14050"/>
                  </a:cubicBezTo>
                  <a:cubicBezTo>
                    <a:pt x="12407" y="14110"/>
                    <a:pt x="12490" y="14157"/>
                    <a:pt x="12621" y="14181"/>
                  </a:cubicBezTo>
                  <a:cubicBezTo>
                    <a:pt x="13252" y="14300"/>
                    <a:pt x="13681" y="14074"/>
                    <a:pt x="14157" y="14705"/>
                  </a:cubicBezTo>
                  <a:lnTo>
                    <a:pt x="14252" y="14788"/>
                  </a:lnTo>
                  <a:cubicBezTo>
                    <a:pt x="14324" y="14812"/>
                    <a:pt x="14383" y="14836"/>
                    <a:pt x="14455" y="14872"/>
                  </a:cubicBezTo>
                  <a:cubicBezTo>
                    <a:pt x="14514" y="14872"/>
                    <a:pt x="14574" y="14872"/>
                    <a:pt x="14633" y="14848"/>
                  </a:cubicBezTo>
                  <a:cubicBezTo>
                    <a:pt x="14788" y="15134"/>
                    <a:pt x="14967" y="15419"/>
                    <a:pt x="15098" y="15717"/>
                  </a:cubicBezTo>
                  <a:cubicBezTo>
                    <a:pt x="15395" y="16360"/>
                    <a:pt x="15383" y="16991"/>
                    <a:pt x="15455" y="17670"/>
                  </a:cubicBezTo>
                  <a:lnTo>
                    <a:pt x="15455" y="17682"/>
                  </a:lnTo>
                  <a:cubicBezTo>
                    <a:pt x="15633" y="18063"/>
                    <a:pt x="15812" y="18455"/>
                    <a:pt x="15979" y="18825"/>
                  </a:cubicBezTo>
                  <a:cubicBezTo>
                    <a:pt x="16110" y="19110"/>
                    <a:pt x="16050" y="19396"/>
                    <a:pt x="15895" y="19598"/>
                  </a:cubicBezTo>
                  <a:cubicBezTo>
                    <a:pt x="15895" y="19622"/>
                    <a:pt x="15895" y="19622"/>
                    <a:pt x="15919" y="19634"/>
                  </a:cubicBezTo>
                  <a:cubicBezTo>
                    <a:pt x="16407" y="21182"/>
                    <a:pt x="16645" y="22658"/>
                    <a:pt x="16300" y="24266"/>
                  </a:cubicBezTo>
                  <a:cubicBezTo>
                    <a:pt x="16235" y="24539"/>
                    <a:pt x="16479" y="24725"/>
                    <a:pt x="16700" y="24725"/>
                  </a:cubicBezTo>
                  <a:cubicBezTo>
                    <a:pt x="16846" y="24725"/>
                    <a:pt x="16981" y="24645"/>
                    <a:pt x="17014" y="24456"/>
                  </a:cubicBezTo>
                  <a:cubicBezTo>
                    <a:pt x="17288" y="23099"/>
                    <a:pt x="17253" y="21730"/>
                    <a:pt x="16883" y="20372"/>
                  </a:cubicBezTo>
                  <a:cubicBezTo>
                    <a:pt x="16669" y="19634"/>
                    <a:pt x="16395" y="18908"/>
                    <a:pt x="16241" y="18134"/>
                  </a:cubicBezTo>
                  <a:cubicBezTo>
                    <a:pt x="16110" y="17443"/>
                    <a:pt x="16169" y="16729"/>
                    <a:pt x="15990" y="16062"/>
                  </a:cubicBezTo>
                  <a:cubicBezTo>
                    <a:pt x="15836" y="15526"/>
                    <a:pt x="15562" y="15050"/>
                    <a:pt x="15300" y="14574"/>
                  </a:cubicBezTo>
                  <a:cubicBezTo>
                    <a:pt x="14967" y="13931"/>
                    <a:pt x="14907" y="13324"/>
                    <a:pt x="14740" y="12633"/>
                  </a:cubicBezTo>
                  <a:cubicBezTo>
                    <a:pt x="14645" y="12276"/>
                    <a:pt x="14407" y="12014"/>
                    <a:pt x="14133" y="11788"/>
                  </a:cubicBezTo>
                  <a:lnTo>
                    <a:pt x="14133" y="11788"/>
                  </a:lnTo>
                  <a:cubicBezTo>
                    <a:pt x="14142" y="11789"/>
                    <a:pt x="14151" y="11789"/>
                    <a:pt x="14160" y="11789"/>
                  </a:cubicBezTo>
                  <a:cubicBezTo>
                    <a:pt x="14329" y="11789"/>
                    <a:pt x="14492" y="11684"/>
                    <a:pt x="14526" y="11526"/>
                  </a:cubicBezTo>
                  <a:cubicBezTo>
                    <a:pt x="14645" y="10990"/>
                    <a:pt x="14788" y="10454"/>
                    <a:pt x="14907" y="9919"/>
                  </a:cubicBezTo>
                  <a:cubicBezTo>
                    <a:pt x="14958" y="9693"/>
                    <a:pt x="14789" y="9433"/>
                    <a:pt x="14559" y="9433"/>
                  </a:cubicBezTo>
                  <a:cubicBezTo>
                    <a:pt x="14521" y="9433"/>
                    <a:pt x="14482" y="9439"/>
                    <a:pt x="14443" y="9454"/>
                  </a:cubicBezTo>
                  <a:cubicBezTo>
                    <a:pt x="14214" y="9538"/>
                    <a:pt x="13989" y="9580"/>
                    <a:pt x="13763" y="9580"/>
                  </a:cubicBezTo>
                  <a:cubicBezTo>
                    <a:pt x="13601" y="9580"/>
                    <a:pt x="13440" y="9559"/>
                    <a:pt x="13276" y="9514"/>
                  </a:cubicBezTo>
                  <a:cubicBezTo>
                    <a:pt x="13264" y="9478"/>
                    <a:pt x="13252" y="9454"/>
                    <a:pt x="13240" y="9442"/>
                  </a:cubicBezTo>
                  <a:cubicBezTo>
                    <a:pt x="13170" y="9313"/>
                    <a:pt x="13060" y="9259"/>
                    <a:pt x="12947" y="9259"/>
                  </a:cubicBezTo>
                  <a:cubicBezTo>
                    <a:pt x="12699" y="9259"/>
                    <a:pt x="12441" y="9524"/>
                    <a:pt x="12597" y="9812"/>
                  </a:cubicBezTo>
                  <a:cubicBezTo>
                    <a:pt x="12621" y="9859"/>
                    <a:pt x="12657" y="9919"/>
                    <a:pt x="12681" y="9954"/>
                  </a:cubicBezTo>
                  <a:cubicBezTo>
                    <a:pt x="12704" y="9990"/>
                    <a:pt x="12716" y="10014"/>
                    <a:pt x="12740" y="10050"/>
                  </a:cubicBezTo>
                  <a:cubicBezTo>
                    <a:pt x="12788" y="10121"/>
                    <a:pt x="12835" y="10193"/>
                    <a:pt x="12895" y="10288"/>
                  </a:cubicBezTo>
                  <a:cubicBezTo>
                    <a:pt x="12847" y="10252"/>
                    <a:pt x="12788" y="10252"/>
                    <a:pt x="12740" y="10252"/>
                  </a:cubicBezTo>
                  <a:cubicBezTo>
                    <a:pt x="12704" y="10169"/>
                    <a:pt x="12645" y="10073"/>
                    <a:pt x="12561" y="9990"/>
                  </a:cubicBezTo>
                  <a:cubicBezTo>
                    <a:pt x="12494" y="9916"/>
                    <a:pt x="12407" y="9883"/>
                    <a:pt x="12320" y="9883"/>
                  </a:cubicBezTo>
                  <a:cubicBezTo>
                    <a:pt x="12127" y="9883"/>
                    <a:pt x="11930" y="10039"/>
                    <a:pt x="11930" y="10252"/>
                  </a:cubicBezTo>
                  <a:cubicBezTo>
                    <a:pt x="11930" y="11609"/>
                    <a:pt x="12228" y="13348"/>
                    <a:pt x="11276" y="14360"/>
                  </a:cubicBezTo>
                  <a:cubicBezTo>
                    <a:pt x="11241" y="14704"/>
                    <a:pt x="10907" y="15016"/>
                    <a:pt x="10563" y="15016"/>
                  </a:cubicBezTo>
                  <a:cubicBezTo>
                    <a:pt x="10551" y="15016"/>
                    <a:pt x="10538" y="15015"/>
                    <a:pt x="10526" y="15015"/>
                  </a:cubicBezTo>
                  <a:cubicBezTo>
                    <a:pt x="10002" y="15003"/>
                    <a:pt x="9549" y="14824"/>
                    <a:pt x="9168" y="14467"/>
                  </a:cubicBezTo>
                  <a:cubicBezTo>
                    <a:pt x="8871" y="14229"/>
                    <a:pt x="8573" y="13967"/>
                    <a:pt x="8323" y="13800"/>
                  </a:cubicBezTo>
                  <a:cubicBezTo>
                    <a:pt x="7716" y="13407"/>
                    <a:pt x="7001" y="13181"/>
                    <a:pt x="6346" y="12883"/>
                  </a:cubicBezTo>
                  <a:cubicBezTo>
                    <a:pt x="4906" y="12264"/>
                    <a:pt x="3894" y="11157"/>
                    <a:pt x="3084" y="9871"/>
                  </a:cubicBezTo>
                  <a:cubicBezTo>
                    <a:pt x="2644" y="9454"/>
                    <a:pt x="2239" y="8990"/>
                    <a:pt x="1965" y="8407"/>
                  </a:cubicBezTo>
                  <a:cubicBezTo>
                    <a:pt x="1703" y="7847"/>
                    <a:pt x="1358" y="7299"/>
                    <a:pt x="1120" y="6716"/>
                  </a:cubicBezTo>
                  <a:cubicBezTo>
                    <a:pt x="929" y="6240"/>
                    <a:pt x="941" y="5751"/>
                    <a:pt x="977" y="5240"/>
                  </a:cubicBezTo>
                  <a:cubicBezTo>
                    <a:pt x="941" y="5132"/>
                    <a:pt x="929" y="5037"/>
                    <a:pt x="893" y="4930"/>
                  </a:cubicBezTo>
                  <a:cubicBezTo>
                    <a:pt x="810" y="4442"/>
                    <a:pt x="655" y="3668"/>
                    <a:pt x="929" y="3204"/>
                  </a:cubicBezTo>
                  <a:cubicBezTo>
                    <a:pt x="1167" y="2787"/>
                    <a:pt x="1846" y="2489"/>
                    <a:pt x="2239" y="2239"/>
                  </a:cubicBezTo>
                  <a:cubicBezTo>
                    <a:pt x="3072" y="1703"/>
                    <a:pt x="3894" y="1179"/>
                    <a:pt x="4727" y="644"/>
                  </a:cubicBezTo>
                  <a:cubicBezTo>
                    <a:pt x="4918" y="525"/>
                    <a:pt x="4930" y="298"/>
                    <a:pt x="4846" y="132"/>
                  </a:cubicBezTo>
                  <a:cubicBezTo>
                    <a:pt x="4668" y="108"/>
                    <a:pt x="4501" y="60"/>
                    <a:pt x="433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4" name="Google Shape;32914;p51"/>
            <p:cNvSpPr/>
            <p:nvPr/>
          </p:nvSpPr>
          <p:spPr>
            <a:xfrm>
              <a:off x="5564975" y="4217625"/>
              <a:ext cx="58550" cy="96175"/>
            </a:xfrm>
            <a:custGeom>
              <a:avLst/>
              <a:gdLst/>
              <a:ahLst/>
              <a:cxnLst/>
              <a:rect l="l" t="t" r="r" b="b"/>
              <a:pathLst>
                <a:path w="2342" h="3847" extrusionOk="0">
                  <a:moveTo>
                    <a:pt x="1826" y="0"/>
                  </a:moveTo>
                  <a:cubicBezTo>
                    <a:pt x="1640" y="0"/>
                    <a:pt x="1447" y="119"/>
                    <a:pt x="1429" y="357"/>
                  </a:cubicBezTo>
                  <a:cubicBezTo>
                    <a:pt x="1405" y="845"/>
                    <a:pt x="1393" y="1322"/>
                    <a:pt x="1405" y="1822"/>
                  </a:cubicBezTo>
                  <a:cubicBezTo>
                    <a:pt x="1131" y="1536"/>
                    <a:pt x="762" y="1369"/>
                    <a:pt x="369" y="1322"/>
                  </a:cubicBezTo>
                  <a:cubicBezTo>
                    <a:pt x="364" y="1321"/>
                    <a:pt x="359" y="1321"/>
                    <a:pt x="354" y="1321"/>
                  </a:cubicBezTo>
                  <a:cubicBezTo>
                    <a:pt x="169" y="1321"/>
                    <a:pt x="0" y="1529"/>
                    <a:pt x="0" y="1703"/>
                  </a:cubicBezTo>
                  <a:cubicBezTo>
                    <a:pt x="0" y="1917"/>
                    <a:pt x="179" y="2060"/>
                    <a:pt x="369" y="2072"/>
                  </a:cubicBezTo>
                  <a:cubicBezTo>
                    <a:pt x="667" y="2095"/>
                    <a:pt x="893" y="2310"/>
                    <a:pt x="1012" y="2560"/>
                  </a:cubicBezTo>
                  <a:cubicBezTo>
                    <a:pt x="1066" y="2684"/>
                    <a:pt x="1199" y="2749"/>
                    <a:pt x="1332" y="2749"/>
                  </a:cubicBezTo>
                  <a:cubicBezTo>
                    <a:pt x="1377" y="2749"/>
                    <a:pt x="1423" y="2742"/>
                    <a:pt x="1465" y="2727"/>
                  </a:cubicBezTo>
                  <a:cubicBezTo>
                    <a:pt x="1489" y="3012"/>
                    <a:pt x="1524" y="3310"/>
                    <a:pt x="1584" y="3584"/>
                  </a:cubicBezTo>
                  <a:cubicBezTo>
                    <a:pt x="1612" y="3768"/>
                    <a:pt x="1741" y="3847"/>
                    <a:pt x="1882" y="3847"/>
                  </a:cubicBezTo>
                  <a:cubicBezTo>
                    <a:pt x="2098" y="3847"/>
                    <a:pt x="2341" y="3662"/>
                    <a:pt x="2298" y="3381"/>
                  </a:cubicBezTo>
                  <a:cubicBezTo>
                    <a:pt x="2131" y="2381"/>
                    <a:pt x="2108" y="1369"/>
                    <a:pt x="2179" y="357"/>
                  </a:cubicBezTo>
                  <a:cubicBezTo>
                    <a:pt x="2191" y="119"/>
                    <a:pt x="2012" y="0"/>
                    <a:pt x="182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5" name="Google Shape;32915;p51"/>
            <p:cNvSpPr/>
            <p:nvPr/>
          </p:nvSpPr>
          <p:spPr>
            <a:xfrm>
              <a:off x="5598500" y="4359175"/>
              <a:ext cx="127175" cy="285275"/>
            </a:xfrm>
            <a:custGeom>
              <a:avLst/>
              <a:gdLst/>
              <a:ahLst/>
              <a:cxnLst/>
              <a:rect l="l" t="t" r="r" b="b"/>
              <a:pathLst>
                <a:path w="5087" h="11411" extrusionOk="0">
                  <a:moveTo>
                    <a:pt x="448" y="0"/>
                  </a:moveTo>
                  <a:cubicBezTo>
                    <a:pt x="230" y="0"/>
                    <a:pt x="0" y="180"/>
                    <a:pt x="64" y="458"/>
                  </a:cubicBezTo>
                  <a:cubicBezTo>
                    <a:pt x="862" y="4256"/>
                    <a:pt x="1910" y="8078"/>
                    <a:pt x="4243" y="11245"/>
                  </a:cubicBezTo>
                  <a:cubicBezTo>
                    <a:pt x="4325" y="11362"/>
                    <a:pt x="4441" y="11410"/>
                    <a:pt x="4555" y="11410"/>
                  </a:cubicBezTo>
                  <a:cubicBezTo>
                    <a:pt x="4824" y="11410"/>
                    <a:pt x="5087" y="11143"/>
                    <a:pt x="4886" y="10876"/>
                  </a:cubicBezTo>
                  <a:cubicBezTo>
                    <a:pt x="2588" y="7744"/>
                    <a:pt x="1576" y="3994"/>
                    <a:pt x="779" y="267"/>
                  </a:cubicBezTo>
                  <a:cubicBezTo>
                    <a:pt x="736" y="81"/>
                    <a:pt x="595" y="0"/>
                    <a:pt x="448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6" name="Google Shape;32916;p51"/>
            <p:cNvSpPr/>
            <p:nvPr/>
          </p:nvSpPr>
          <p:spPr>
            <a:xfrm>
              <a:off x="5691900" y="4302775"/>
              <a:ext cx="54075" cy="90025"/>
            </a:xfrm>
            <a:custGeom>
              <a:avLst/>
              <a:gdLst/>
              <a:ahLst/>
              <a:cxnLst/>
              <a:rect l="l" t="t" r="r" b="b"/>
              <a:pathLst>
                <a:path w="2163" h="3601" extrusionOk="0">
                  <a:moveTo>
                    <a:pt x="454" y="1"/>
                  </a:moveTo>
                  <a:cubicBezTo>
                    <a:pt x="240" y="1"/>
                    <a:pt x="0" y="185"/>
                    <a:pt x="43" y="464"/>
                  </a:cubicBezTo>
                  <a:cubicBezTo>
                    <a:pt x="222" y="1583"/>
                    <a:pt x="698" y="2595"/>
                    <a:pt x="1412" y="3476"/>
                  </a:cubicBezTo>
                  <a:cubicBezTo>
                    <a:pt x="1483" y="3564"/>
                    <a:pt x="1567" y="3600"/>
                    <a:pt x="1649" y="3600"/>
                  </a:cubicBezTo>
                  <a:cubicBezTo>
                    <a:pt x="1913" y="3600"/>
                    <a:pt x="2163" y="3224"/>
                    <a:pt x="1936" y="2952"/>
                  </a:cubicBezTo>
                  <a:cubicBezTo>
                    <a:pt x="1293" y="2178"/>
                    <a:pt x="924" y="1273"/>
                    <a:pt x="757" y="273"/>
                  </a:cubicBezTo>
                  <a:cubicBezTo>
                    <a:pt x="729" y="83"/>
                    <a:pt x="597" y="1"/>
                    <a:pt x="45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7" name="Google Shape;32917;p51"/>
            <p:cNvSpPr/>
            <p:nvPr/>
          </p:nvSpPr>
          <p:spPr>
            <a:xfrm>
              <a:off x="5478650" y="4317900"/>
              <a:ext cx="72350" cy="309250"/>
            </a:xfrm>
            <a:custGeom>
              <a:avLst/>
              <a:gdLst/>
              <a:ahLst/>
              <a:cxnLst/>
              <a:rect l="l" t="t" r="r" b="b"/>
              <a:pathLst>
                <a:path w="2894" h="12370" extrusionOk="0">
                  <a:moveTo>
                    <a:pt x="810" y="2418"/>
                  </a:moveTo>
                  <a:lnTo>
                    <a:pt x="810" y="2418"/>
                  </a:lnTo>
                  <a:cubicBezTo>
                    <a:pt x="893" y="2585"/>
                    <a:pt x="977" y="2752"/>
                    <a:pt x="1060" y="2907"/>
                  </a:cubicBezTo>
                  <a:cubicBezTo>
                    <a:pt x="1071" y="2959"/>
                    <a:pt x="1072" y="3012"/>
                    <a:pt x="1089" y="3065"/>
                  </a:cubicBezTo>
                  <a:lnTo>
                    <a:pt x="1089" y="3065"/>
                  </a:lnTo>
                  <a:cubicBezTo>
                    <a:pt x="1085" y="3063"/>
                    <a:pt x="1080" y="3061"/>
                    <a:pt x="1072" y="3061"/>
                  </a:cubicBezTo>
                  <a:cubicBezTo>
                    <a:pt x="953" y="2835"/>
                    <a:pt x="858" y="2609"/>
                    <a:pt x="810" y="2418"/>
                  </a:cubicBezTo>
                  <a:close/>
                  <a:moveTo>
                    <a:pt x="1694" y="1"/>
                  </a:moveTo>
                  <a:cubicBezTo>
                    <a:pt x="1576" y="1"/>
                    <a:pt x="1460" y="61"/>
                    <a:pt x="1382" y="192"/>
                  </a:cubicBezTo>
                  <a:cubicBezTo>
                    <a:pt x="1310" y="311"/>
                    <a:pt x="1239" y="406"/>
                    <a:pt x="1143" y="490"/>
                  </a:cubicBezTo>
                  <a:cubicBezTo>
                    <a:pt x="1108" y="513"/>
                    <a:pt x="1060" y="549"/>
                    <a:pt x="1036" y="585"/>
                  </a:cubicBezTo>
                  <a:cubicBezTo>
                    <a:pt x="810" y="751"/>
                    <a:pt x="572" y="859"/>
                    <a:pt x="346" y="1061"/>
                  </a:cubicBezTo>
                  <a:cubicBezTo>
                    <a:pt x="48" y="1335"/>
                    <a:pt x="0" y="1692"/>
                    <a:pt x="36" y="2073"/>
                  </a:cubicBezTo>
                  <a:cubicBezTo>
                    <a:pt x="96" y="3121"/>
                    <a:pt x="798" y="3907"/>
                    <a:pt x="1239" y="4812"/>
                  </a:cubicBezTo>
                  <a:cubicBezTo>
                    <a:pt x="1846" y="6097"/>
                    <a:pt x="2108" y="7490"/>
                    <a:pt x="2120" y="8895"/>
                  </a:cubicBezTo>
                  <a:cubicBezTo>
                    <a:pt x="2072" y="9931"/>
                    <a:pt x="1989" y="10979"/>
                    <a:pt x="1846" y="12003"/>
                  </a:cubicBezTo>
                  <a:cubicBezTo>
                    <a:pt x="1813" y="12237"/>
                    <a:pt x="2030" y="12369"/>
                    <a:pt x="2238" y="12369"/>
                  </a:cubicBezTo>
                  <a:cubicBezTo>
                    <a:pt x="2401" y="12369"/>
                    <a:pt x="2558" y="12288"/>
                    <a:pt x="2584" y="12110"/>
                  </a:cubicBezTo>
                  <a:cubicBezTo>
                    <a:pt x="2763" y="11050"/>
                    <a:pt x="2858" y="9967"/>
                    <a:pt x="2846" y="8895"/>
                  </a:cubicBezTo>
                  <a:cubicBezTo>
                    <a:pt x="2894" y="7871"/>
                    <a:pt x="2882" y="6859"/>
                    <a:pt x="2834" y="5824"/>
                  </a:cubicBezTo>
                  <a:lnTo>
                    <a:pt x="2834" y="5788"/>
                  </a:lnTo>
                  <a:cubicBezTo>
                    <a:pt x="2822" y="5466"/>
                    <a:pt x="2787" y="5157"/>
                    <a:pt x="2775" y="4847"/>
                  </a:cubicBezTo>
                  <a:cubicBezTo>
                    <a:pt x="2703" y="3954"/>
                    <a:pt x="2596" y="3061"/>
                    <a:pt x="2441" y="2180"/>
                  </a:cubicBezTo>
                  <a:cubicBezTo>
                    <a:pt x="2144" y="1478"/>
                    <a:pt x="1905" y="763"/>
                    <a:pt x="1822" y="25"/>
                  </a:cubicBezTo>
                  <a:cubicBezTo>
                    <a:pt x="1780" y="9"/>
                    <a:pt x="1737" y="1"/>
                    <a:pt x="169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8" name="Google Shape;32918;p51"/>
            <p:cNvSpPr/>
            <p:nvPr/>
          </p:nvSpPr>
          <p:spPr>
            <a:xfrm>
              <a:off x="5090200" y="4299250"/>
              <a:ext cx="249425" cy="292000"/>
            </a:xfrm>
            <a:custGeom>
              <a:avLst/>
              <a:gdLst/>
              <a:ahLst/>
              <a:cxnLst/>
              <a:rect l="l" t="t" r="r" b="b"/>
              <a:pathLst>
                <a:path w="9977" h="11680" extrusionOk="0">
                  <a:moveTo>
                    <a:pt x="8014" y="3438"/>
                  </a:moveTo>
                  <a:lnTo>
                    <a:pt x="8014" y="3438"/>
                  </a:lnTo>
                  <a:cubicBezTo>
                    <a:pt x="7918" y="3498"/>
                    <a:pt x="7847" y="3581"/>
                    <a:pt x="7776" y="3676"/>
                  </a:cubicBezTo>
                  <a:cubicBezTo>
                    <a:pt x="7536" y="3707"/>
                    <a:pt x="7296" y="3723"/>
                    <a:pt x="7055" y="3723"/>
                  </a:cubicBezTo>
                  <a:cubicBezTo>
                    <a:pt x="6639" y="3723"/>
                    <a:pt x="6222" y="3675"/>
                    <a:pt x="5799" y="3569"/>
                  </a:cubicBezTo>
                  <a:cubicBezTo>
                    <a:pt x="6133" y="3569"/>
                    <a:pt x="6478" y="3557"/>
                    <a:pt x="6835" y="3533"/>
                  </a:cubicBezTo>
                  <a:cubicBezTo>
                    <a:pt x="6891" y="3571"/>
                    <a:pt x="6961" y="3601"/>
                    <a:pt x="7040" y="3601"/>
                  </a:cubicBezTo>
                  <a:cubicBezTo>
                    <a:pt x="7062" y="3601"/>
                    <a:pt x="7085" y="3598"/>
                    <a:pt x="7109" y="3593"/>
                  </a:cubicBezTo>
                  <a:cubicBezTo>
                    <a:pt x="7287" y="3569"/>
                    <a:pt x="7442" y="3522"/>
                    <a:pt x="7609" y="3474"/>
                  </a:cubicBezTo>
                  <a:lnTo>
                    <a:pt x="8014" y="3438"/>
                  </a:lnTo>
                  <a:close/>
                  <a:moveTo>
                    <a:pt x="6216" y="4712"/>
                  </a:moveTo>
                  <a:lnTo>
                    <a:pt x="6216" y="4712"/>
                  </a:lnTo>
                  <a:cubicBezTo>
                    <a:pt x="6478" y="5522"/>
                    <a:pt x="6478" y="6415"/>
                    <a:pt x="6418" y="7284"/>
                  </a:cubicBezTo>
                  <a:cubicBezTo>
                    <a:pt x="6406" y="6427"/>
                    <a:pt x="6359" y="5558"/>
                    <a:pt x="6216" y="4712"/>
                  </a:cubicBezTo>
                  <a:close/>
                  <a:moveTo>
                    <a:pt x="7002" y="8736"/>
                  </a:moveTo>
                  <a:lnTo>
                    <a:pt x="7002" y="8736"/>
                  </a:lnTo>
                  <a:cubicBezTo>
                    <a:pt x="7014" y="9106"/>
                    <a:pt x="7049" y="9487"/>
                    <a:pt x="7073" y="9868"/>
                  </a:cubicBezTo>
                  <a:cubicBezTo>
                    <a:pt x="7002" y="9570"/>
                    <a:pt x="6990" y="9153"/>
                    <a:pt x="7002" y="8736"/>
                  </a:cubicBezTo>
                  <a:close/>
                  <a:moveTo>
                    <a:pt x="7826" y="9920"/>
                  </a:moveTo>
                  <a:cubicBezTo>
                    <a:pt x="7827" y="9927"/>
                    <a:pt x="7830" y="9934"/>
                    <a:pt x="7835" y="9939"/>
                  </a:cubicBezTo>
                  <a:cubicBezTo>
                    <a:pt x="7907" y="10201"/>
                    <a:pt x="8061" y="10522"/>
                    <a:pt x="7907" y="10725"/>
                  </a:cubicBezTo>
                  <a:cubicBezTo>
                    <a:pt x="7884" y="10449"/>
                    <a:pt x="7849" y="10195"/>
                    <a:pt x="7826" y="9920"/>
                  </a:cubicBezTo>
                  <a:close/>
                  <a:moveTo>
                    <a:pt x="6466" y="10546"/>
                  </a:moveTo>
                  <a:lnTo>
                    <a:pt x="6466" y="10546"/>
                  </a:lnTo>
                  <a:cubicBezTo>
                    <a:pt x="6537" y="10713"/>
                    <a:pt x="6633" y="10856"/>
                    <a:pt x="6764" y="10963"/>
                  </a:cubicBezTo>
                  <a:cubicBezTo>
                    <a:pt x="6656" y="10951"/>
                    <a:pt x="6573" y="10939"/>
                    <a:pt x="6537" y="10903"/>
                  </a:cubicBezTo>
                  <a:cubicBezTo>
                    <a:pt x="6478" y="10832"/>
                    <a:pt x="6466" y="10701"/>
                    <a:pt x="6466" y="10546"/>
                  </a:cubicBezTo>
                  <a:close/>
                  <a:moveTo>
                    <a:pt x="9466" y="0"/>
                  </a:moveTo>
                  <a:cubicBezTo>
                    <a:pt x="9353" y="0"/>
                    <a:pt x="9242" y="51"/>
                    <a:pt x="9169" y="176"/>
                  </a:cubicBezTo>
                  <a:cubicBezTo>
                    <a:pt x="8421" y="1426"/>
                    <a:pt x="7066" y="2645"/>
                    <a:pt x="5535" y="2645"/>
                  </a:cubicBezTo>
                  <a:cubicBezTo>
                    <a:pt x="5433" y="2645"/>
                    <a:pt x="5331" y="2640"/>
                    <a:pt x="5228" y="2629"/>
                  </a:cubicBezTo>
                  <a:cubicBezTo>
                    <a:pt x="5215" y="2628"/>
                    <a:pt x="5204" y="2627"/>
                    <a:pt x="5192" y="2627"/>
                  </a:cubicBezTo>
                  <a:cubicBezTo>
                    <a:pt x="5047" y="2627"/>
                    <a:pt x="4962" y="2696"/>
                    <a:pt x="4918" y="2795"/>
                  </a:cubicBezTo>
                  <a:cubicBezTo>
                    <a:pt x="3680" y="2700"/>
                    <a:pt x="2442" y="2462"/>
                    <a:pt x="1251" y="2069"/>
                  </a:cubicBezTo>
                  <a:cubicBezTo>
                    <a:pt x="1207" y="2052"/>
                    <a:pt x="1163" y="2044"/>
                    <a:pt x="1121" y="2044"/>
                  </a:cubicBezTo>
                  <a:cubicBezTo>
                    <a:pt x="1072" y="2044"/>
                    <a:pt x="1027" y="2055"/>
                    <a:pt x="989" y="2081"/>
                  </a:cubicBezTo>
                  <a:cubicBezTo>
                    <a:pt x="929" y="2081"/>
                    <a:pt x="870" y="2093"/>
                    <a:pt x="810" y="2105"/>
                  </a:cubicBezTo>
                  <a:cubicBezTo>
                    <a:pt x="394" y="2307"/>
                    <a:pt x="346" y="2783"/>
                    <a:pt x="334" y="3200"/>
                  </a:cubicBezTo>
                  <a:cubicBezTo>
                    <a:pt x="298" y="3700"/>
                    <a:pt x="334" y="4224"/>
                    <a:pt x="406" y="4712"/>
                  </a:cubicBezTo>
                  <a:lnTo>
                    <a:pt x="406" y="5248"/>
                  </a:lnTo>
                  <a:cubicBezTo>
                    <a:pt x="275" y="6022"/>
                    <a:pt x="179" y="6808"/>
                    <a:pt x="120" y="7605"/>
                  </a:cubicBezTo>
                  <a:lnTo>
                    <a:pt x="120" y="7665"/>
                  </a:lnTo>
                  <a:lnTo>
                    <a:pt x="120" y="7701"/>
                  </a:lnTo>
                  <a:cubicBezTo>
                    <a:pt x="60" y="8510"/>
                    <a:pt x="1" y="9356"/>
                    <a:pt x="84" y="10165"/>
                  </a:cubicBezTo>
                  <a:cubicBezTo>
                    <a:pt x="120" y="10606"/>
                    <a:pt x="275" y="10939"/>
                    <a:pt x="715" y="11094"/>
                  </a:cubicBezTo>
                  <a:cubicBezTo>
                    <a:pt x="757" y="11109"/>
                    <a:pt x="798" y="11116"/>
                    <a:pt x="836" y="11116"/>
                  </a:cubicBezTo>
                  <a:cubicBezTo>
                    <a:pt x="1034" y="11116"/>
                    <a:pt x="1171" y="10926"/>
                    <a:pt x="1191" y="10737"/>
                  </a:cubicBezTo>
                  <a:cubicBezTo>
                    <a:pt x="1239" y="10284"/>
                    <a:pt x="1168" y="9903"/>
                    <a:pt x="989" y="9487"/>
                  </a:cubicBezTo>
                  <a:cubicBezTo>
                    <a:pt x="941" y="9391"/>
                    <a:pt x="870" y="9332"/>
                    <a:pt x="775" y="9296"/>
                  </a:cubicBezTo>
                  <a:cubicBezTo>
                    <a:pt x="787" y="8939"/>
                    <a:pt x="822" y="8629"/>
                    <a:pt x="822" y="8522"/>
                  </a:cubicBezTo>
                  <a:cubicBezTo>
                    <a:pt x="834" y="8260"/>
                    <a:pt x="858" y="7974"/>
                    <a:pt x="870" y="7701"/>
                  </a:cubicBezTo>
                  <a:cubicBezTo>
                    <a:pt x="1203" y="6665"/>
                    <a:pt x="1489" y="5617"/>
                    <a:pt x="1703" y="4545"/>
                  </a:cubicBezTo>
                  <a:cubicBezTo>
                    <a:pt x="1787" y="4093"/>
                    <a:pt x="1953" y="3462"/>
                    <a:pt x="1775" y="2974"/>
                  </a:cubicBezTo>
                  <a:lnTo>
                    <a:pt x="1775" y="2974"/>
                  </a:lnTo>
                  <a:cubicBezTo>
                    <a:pt x="3013" y="3331"/>
                    <a:pt x="4275" y="3522"/>
                    <a:pt x="5561" y="3557"/>
                  </a:cubicBezTo>
                  <a:cubicBezTo>
                    <a:pt x="5371" y="3617"/>
                    <a:pt x="5240" y="3795"/>
                    <a:pt x="5299" y="3998"/>
                  </a:cubicBezTo>
                  <a:cubicBezTo>
                    <a:pt x="5823" y="5724"/>
                    <a:pt x="5704" y="7617"/>
                    <a:pt x="5752" y="9403"/>
                  </a:cubicBezTo>
                  <a:cubicBezTo>
                    <a:pt x="5763" y="9939"/>
                    <a:pt x="5573" y="10915"/>
                    <a:pt x="5954" y="11368"/>
                  </a:cubicBezTo>
                  <a:cubicBezTo>
                    <a:pt x="6176" y="11622"/>
                    <a:pt x="6573" y="11680"/>
                    <a:pt x="6943" y="11680"/>
                  </a:cubicBezTo>
                  <a:cubicBezTo>
                    <a:pt x="7129" y="11680"/>
                    <a:pt x="7307" y="11665"/>
                    <a:pt x="7454" y="11654"/>
                  </a:cubicBezTo>
                  <a:cubicBezTo>
                    <a:pt x="7942" y="11606"/>
                    <a:pt x="8490" y="11546"/>
                    <a:pt x="8716" y="11058"/>
                  </a:cubicBezTo>
                  <a:cubicBezTo>
                    <a:pt x="8942" y="10511"/>
                    <a:pt x="8597" y="9879"/>
                    <a:pt x="8454" y="9368"/>
                  </a:cubicBezTo>
                  <a:cubicBezTo>
                    <a:pt x="8371" y="9010"/>
                    <a:pt x="8299" y="8641"/>
                    <a:pt x="8264" y="8272"/>
                  </a:cubicBezTo>
                  <a:cubicBezTo>
                    <a:pt x="8276" y="8225"/>
                    <a:pt x="8299" y="8201"/>
                    <a:pt x="8299" y="8141"/>
                  </a:cubicBezTo>
                  <a:cubicBezTo>
                    <a:pt x="8335" y="7403"/>
                    <a:pt x="8478" y="6689"/>
                    <a:pt x="8692" y="5998"/>
                  </a:cubicBezTo>
                  <a:cubicBezTo>
                    <a:pt x="8907" y="5343"/>
                    <a:pt x="9323" y="4748"/>
                    <a:pt x="9526" y="4093"/>
                  </a:cubicBezTo>
                  <a:cubicBezTo>
                    <a:pt x="9562" y="4010"/>
                    <a:pt x="9573" y="3938"/>
                    <a:pt x="9573" y="3867"/>
                  </a:cubicBezTo>
                  <a:cubicBezTo>
                    <a:pt x="9823" y="3688"/>
                    <a:pt x="9657" y="3331"/>
                    <a:pt x="9395" y="3236"/>
                  </a:cubicBezTo>
                  <a:cubicBezTo>
                    <a:pt x="9359" y="3212"/>
                    <a:pt x="9335" y="3176"/>
                    <a:pt x="9288" y="3152"/>
                  </a:cubicBezTo>
                  <a:cubicBezTo>
                    <a:pt x="9323" y="3152"/>
                    <a:pt x="9335" y="3141"/>
                    <a:pt x="9359" y="3141"/>
                  </a:cubicBezTo>
                  <a:cubicBezTo>
                    <a:pt x="9657" y="3057"/>
                    <a:pt x="9692" y="2748"/>
                    <a:pt x="9538" y="2557"/>
                  </a:cubicBezTo>
                  <a:lnTo>
                    <a:pt x="9538" y="1688"/>
                  </a:lnTo>
                  <a:cubicBezTo>
                    <a:pt x="9585" y="1617"/>
                    <a:pt x="9621" y="1533"/>
                    <a:pt x="9645" y="1450"/>
                  </a:cubicBezTo>
                  <a:cubicBezTo>
                    <a:pt x="9728" y="1271"/>
                    <a:pt x="9633" y="1128"/>
                    <a:pt x="9514" y="1069"/>
                  </a:cubicBezTo>
                  <a:cubicBezTo>
                    <a:pt x="9502" y="1057"/>
                    <a:pt x="9502" y="1033"/>
                    <a:pt x="9478" y="1021"/>
                  </a:cubicBezTo>
                  <a:cubicBezTo>
                    <a:pt x="9597" y="855"/>
                    <a:pt x="9704" y="700"/>
                    <a:pt x="9812" y="533"/>
                  </a:cubicBezTo>
                  <a:cubicBezTo>
                    <a:pt x="9976" y="261"/>
                    <a:pt x="9719" y="0"/>
                    <a:pt x="946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9" name="Google Shape;32919;p51"/>
            <p:cNvSpPr/>
            <p:nvPr/>
          </p:nvSpPr>
          <p:spPr>
            <a:xfrm>
              <a:off x="5629550" y="3909825"/>
              <a:ext cx="77400" cy="52700"/>
            </a:xfrm>
            <a:custGeom>
              <a:avLst/>
              <a:gdLst/>
              <a:ahLst/>
              <a:cxnLst/>
              <a:rect l="l" t="t" r="r" b="b"/>
              <a:pathLst>
                <a:path w="3096" h="2108" extrusionOk="0">
                  <a:moveTo>
                    <a:pt x="251" y="1"/>
                  </a:moveTo>
                  <a:cubicBezTo>
                    <a:pt x="132" y="1"/>
                    <a:pt x="60" y="49"/>
                    <a:pt x="1" y="108"/>
                  </a:cubicBezTo>
                  <a:cubicBezTo>
                    <a:pt x="60" y="120"/>
                    <a:pt x="132" y="156"/>
                    <a:pt x="191" y="203"/>
                  </a:cubicBezTo>
                  <a:cubicBezTo>
                    <a:pt x="620" y="477"/>
                    <a:pt x="1084" y="692"/>
                    <a:pt x="1525" y="942"/>
                  </a:cubicBezTo>
                  <a:cubicBezTo>
                    <a:pt x="1704" y="1049"/>
                    <a:pt x="1823" y="1215"/>
                    <a:pt x="1870" y="1406"/>
                  </a:cubicBezTo>
                  <a:cubicBezTo>
                    <a:pt x="2037" y="1549"/>
                    <a:pt x="2168" y="1727"/>
                    <a:pt x="2287" y="1930"/>
                  </a:cubicBezTo>
                  <a:cubicBezTo>
                    <a:pt x="2359" y="2056"/>
                    <a:pt x="2468" y="2108"/>
                    <a:pt x="2578" y="2108"/>
                  </a:cubicBezTo>
                  <a:cubicBezTo>
                    <a:pt x="2833" y="2108"/>
                    <a:pt x="3096" y="1831"/>
                    <a:pt x="2930" y="1549"/>
                  </a:cubicBezTo>
                  <a:cubicBezTo>
                    <a:pt x="2358" y="596"/>
                    <a:pt x="1370" y="25"/>
                    <a:pt x="251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0" name="Google Shape;32920;p51"/>
            <p:cNvSpPr/>
            <p:nvPr/>
          </p:nvSpPr>
          <p:spPr>
            <a:xfrm>
              <a:off x="5264050" y="3947300"/>
              <a:ext cx="210750" cy="185925"/>
            </a:xfrm>
            <a:custGeom>
              <a:avLst/>
              <a:gdLst/>
              <a:ahLst/>
              <a:cxnLst/>
              <a:rect l="l" t="t" r="r" b="b"/>
              <a:pathLst>
                <a:path w="8430" h="7437" extrusionOk="0">
                  <a:moveTo>
                    <a:pt x="1655" y="1050"/>
                  </a:moveTo>
                  <a:lnTo>
                    <a:pt x="1655" y="1157"/>
                  </a:lnTo>
                  <a:cubicBezTo>
                    <a:pt x="1548" y="1157"/>
                    <a:pt x="1441" y="1157"/>
                    <a:pt x="1357" y="1145"/>
                  </a:cubicBezTo>
                  <a:cubicBezTo>
                    <a:pt x="1441" y="1109"/>
                    <a:pt x="1548" y="1086"/>
                    <a:pt x="1655" y="1050"/>
                  </a:cubicBezTo>
                  <a:close/>
                  <a:moveTo>
                    <a:pt x="4703" y="1419"/>
                  </a:moveTo>
                  <a:cubicBezTo>
                    <a:pt x="4822" y="1443"/>
                    <a:pt x="4929" y="1467"/>
                    <a:pt x="5036" y="1502"/>
                  </a:cubicBezTo>
                  <a:cubicBezTo>
                    <a:pt x="5001" y="1526"/>
                    <a:pt x="4965" y="1574"/>
                    <a:pt x="4941" y="1621"/>
                  </a:cubicBezTo>
                  <a:cubicBezTo>
                    <a:pt x="4870" y="1562"/>
                    <a:pt x="4774" y="1479"/>
                    <a:pt x="4703" y="1419"/>
                  </a:cubicBezTo>
                  <a:close/>
                  <a:moveTo>
                    <a:pt x="6560" y="2788"/>
                  </a:moveTo>
                  <a:lnTo>
                    <a:pt x="6560" y="2788"/>
                  </a:lnTo>
                  <a:cubicBezTo>
                    <a:pt x="6620" y="2824"/>
                    <a:pt x="6679" y="2848"/>
                    <a:pt x="6727" y="2848"/>
                  </a:cubicBezTo>
                  <a:lnTo>
                    <a:pt x="6787" y="2848"/>
                  </a:lnTo>
                  <a:cubicBezTo>
                    <a:pt x="6918" y="3122"/>
                    <a:pt x="7013" y="3419"/>
                    <a:pt x="7072" y="3729"/>
                  </a:cubicBezTo>
                  <a:cubicBezTo>
                    <a:pt x="6918" y="3407"/>
                    <a:pt x="6763" y="3086"/>
                    <a:pt x="6560" y="2788"/>
                  </a:cubicBezTo>
                  <a:close/>
                  <a:moveTo>
                    <a:pt x="2520" y="1"/>
                  </a:moveTo>
                  <a:cubicBezTo>
                    <a:pt x="2303" y="1"/>
                    <a:pt x="2080" y="30"/>
                    <a:pt x="1846" y="97"/>
                  </a:cubicBezTo>
                  <a:cubicBezTo>
                    <a:pt x="1726" y="133"/>
                    <a:pt x="1643" y="216"/>
                    <a:pt x="1607" y="324"/>
                  </a:cubicBezTo>
                  <a:cubicBezTo>
                    <a:pt x="1048" y="431"/>
                    <a:pt x="583" y="645"/>
                    <a:pt x="167" y="1062"/>
                  </a:cubicBezTo>
                  <a:cubicBezTo>
                    <a:pt x="0" y="1228"/>
                    <a:pt x="36" y="1538"/>
                    <a:pt x="238" y="1645"/>
                  </a:cubicBezTo>
                  <a:cubicBezTo>
                    <a:pt x="512" y="1776"/>
                    <a:pt x="774" y="1836"/>
                    <a:pt x="1084" y="1860"/>
                  </a:cubicBezTo>
                  <a:cubicBezTo>
                    <a:pt x="1102" y="1861"/>
                    <a:pt x="1123" y="1862"/>
                    <a:pt x="1145" y="1862"/>
                  </a:cubicBezTo>
                  <a:cubicBezTo>
                    <a:pt x="1232" y="1862"/>
                    <a:pt x="1344" y="1853"/>
                    <a:pt x="1446" y="1853"/>
                  </a:cubicBezTo>
                  <a:cubicBezTo>
                    <a:pt x="1533" y="1853"/>
                    <a:pt x="1614" y="1859"/>
                    <a:pt x="1667" y="1883"/>
                  </a:cubicBezTo>
                  <a:cubicBezTo>
                    <a:pt x="1953" y="2038"/>
                    <a:pt x="1857" y="2276"/>
                    <a:pt x="2000" y="2467"/>
                  </a:cubicBezTo>
                  <a:cubicBezTo>
                    <a:pt x="2289" y="2876"/>
                    <a:pt x="2716" y="3038"/>
                    <a:pt x="3184" y="3038"/>
                  </a:cubicBezTo>
                  <a:cubicBezTo>
                    <a:pt x="3315" y="3038"/>
                    <a:pt x="3449" y="3026"/>
                    <a:pt x="3584" y="3003"/>
                  </a:cubicBezTo>
                  <a:lnTo>
                    <a:pt x="3620" y="3003"/>
                  </a:lnTo>
                  <a:cubicBezTo>
                    <a:pt x="3703" y="3110"/>
                    <a:pt x="3762" y="3241"/>
                    <a:pt x="3739" y="3467"/>
                  </a:cubicBezTo>
                  <a:cubicBezTo>
                    <a:pt x="3679" y="3943"/>
                    <a:pt x="3512" y="4479"/>
                    <a:pt x="3822" y="4908"/>
                  </a:cubicBezTo>
                  <a:cubicBezTo>
                    <a:pt x="4004" y="5164"/>
                    <a:pt x="4277" y="5294"/>
                    <a:pt x="4566" y="5294"/>
                  </a:cubicBezTo>
                  <a:cubicBezTo>
                    <a:pt x="4694" y="5294"/>
                    <a:pt x="4825" y="5268"/>
                    <a:pt x="4953" y="5217"/>
                  </a:cubicBezTo>
                  <a:cubicBezTo>
                    <a:pt x="5060" y="5169"/>
                    <a:pt x="5167" y="5110"/>
                    <a:pt x="5239" y="5038"/>
                  </a:cubicBezTo>
                  <a:lnTo>
                    <a:pt x="5239" y="5038"/>
                  </a:lnTo>
                  <a:cubicBezTo>
                    <a:pt x="5227" y="5348"/>
                    <a:pt x="5239" y="5670"/>
                    <a:pt x="5465" y="5848"/>
                  </a:cubicBezTo>
                  <a:cubicBezTo>
                    <a:pt x="5608" y="5979"/>
                    <a:pt x="5929" y="5931"/>
                    <a:pt x="6048" y="6098"/>
                  </a:cubicBezTo>
                  <a:cubicBezTo>
                    <a:pt x="6144" y="6229"/>
                    <a:pt x="6084" y="6622"/>
                    <a:pt x="6191" y="6813"/>
                  </a:cubicBezTo>
                  <a:cubicBezTo>
                    <a:pt x="6444" y="7257"/>
                    <a:pt x="6877" y="7436"/>
                    <a:pt x="7345" y="7436"/>
                  </a:cubicBezTo>
                  <a:cubicBezTo>
                    <a:pt x="7428" y="7436"/>
                    <a:pt x="7512" y="7430"/>
                    <a:pt x="7596" y="7420"/>
                  </a:cubicBezTo>
                  <a:cubicBezTo>
                    <a:pt x="7799" y="7396"/>
                    <a:pt x="7870" y="7182"/>
                    <a:pt x="7846" y="7003"/>
                  </a:cubicBezTo>
                  <a:lnTo>
                    <a:pt x="7846" y="6991"/>
                  </a:lnTo>
                  <a:cubicBezTo>
                    <a:pt x="7811" y="6777"/>
                    <a:pt x="7751" y="6539"/>
                    <a:pt x="7680" y="6301"/>
                  </a:cubicBezTo>
                  <a:cubicBezTo>
                    <a:pt x="7680" y="6205"/>
                    <a:pt x="7668" y="6110"/>
                    <a:pt x="7668" y="6003"/>
                  </a:cubicBezTo>
                  <a:cubicBezTo>
                    <a:pt x="7691" y="5967"/>
                    <a:pt x="7727" y="5920"/>
                    <a:pt x="7739" y="5860"/>
                  </a:cubicBezTo>
                  <a:cubicBezTo>
                    <a:pt x="7870" y="5336"/>
                    <a:pt x="7930" y="4788"/>
                    <a:pt x="7894" y="4241"/>
                  </a:cubicBezTo>
                  <a:cubicBezTo>
                    <a:pt x="7906" y="4205"/>
                    <a:pt x="7930" y="4193"/>
                    <a:pt x="7953" y="4157"/>
                  </a:cubicBezTo>
                  <a:cubicBezTo>
                    <a:pt x="8430" y="3241"/>
                    <a:pt x="7834" y="2491"/>
                    <a:pt x="7120" y="1979"/>
                  </a:cubicBezTo>
                  <a:cubicBezTo>
                    <a:pt x="6965" y="1764"/>
                    <a:pt x="6799" y="1586"/>
                    <a:pt x="6620" y="1407"/>
                  </a:cubicBezTo>
                  <a:cubicBezTo>
                    <a:pt x="6048" y="871"/>
                    <a:pt x="5251" y="847"/>
                    <a:pt x="4536" y="574"/>
                  </a:cubicBezTo>
                  <a:cubicBezTo>
                    <a:pt x="3846" y="301"/>
                    <a:pt x="3218" y="1"/>
                    <a:pt x="252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1" name="Google Shape;32921;p51"/>
            <p:cNvSpPr/>
            <p:nvPr/>
          </p:nvSpPr>
          <p:spPr>
            <a:xfrm>
              <a:off x="5580725" y="4023700"/>
              <a:ext cx="39925" cy="75725"/>
            </a:xfrm>
            <a:custGeom>
              <a:avLst/>
              <a:gdLst/>
              <a:ahLst/>
              <a:cxnLst/>
              <a:rect l="l" t="t" r="r" b="b"/>
              <a:pathLst>
                <a:path w="1597" h="3029" extrusionOk="0">
                  <a:moveTo>
                    <a:pt x="505" y="1"/>
                  </a:moveTo>
                  <a:cubicBezTo>
                    <a:pt x="244" y="1"/>
                    <a:pt x="1" y="377"/>
                    <a:pt x="228" y="649"/>
                  </a:cubicBezTo>
                  <a:cubicBezTo>
                    <a:pt x="668" y="1185"/>
                    <a:pt x="823" y="1899"/>
                    <a:pt x="680" y="2566"/>
                  </a:cubicBezTo>
                  <a:cubicBezTo>
                    <a:pt x="630" y="2844"/>
                    <a:pt x="867" y="3029"/>
                    <a:pt x="1083" y="3029"/>
                  </a:cubicBezTo>
                  <a:cubicBezTo>
                    <a:pt x="1227" y="3029"/>
                    <a:pt x="1361" y="2947"/>
                    <a:pt x="1394" y="2756"/>
                  </a:cubicBezTo>
                  <a:cubicBezTo>
                    <a:pt x="1597" y="1804"/>
                    <a:pt x="1359" y="887"/>
                    <a:pt x="739" y="125"/>
                  </a:cubicBezTo>
                  <a:cubicBezTo>
                    <a:pt x="669" y="37"/>
                    <a:pt x="586" y="1"/>
                    <a:pt x="50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2" name="Google Shape;32922;p51"/>
            <p:cNvSpPr/>
            <p:nvPr/>
          </p:nvSpPr>
          <p:spPr>
            <a:xfrm>
              <a:off x="5567700" y="4200000"/>
              <a:ext cx="37175" cy="52375"/>
            </a:xfrm>
            <a:custGeom>
              <a:avLst/>
              <a:gdLst/>
              <a:ahLst/>
              <a:cxnLst/>
              <a:rect l="l" t="t" r="r" b="b"/>
              <a:pathLst>
                <a:path w="1487" h="2095" extrusionOk="0">
                  <a:moveTo>
                    <a:pt x="1158" y="1"/>
                  </a:moveTo>
                  <a:cubicBezTo>
                    <a:pt x="1148" y="1"/>
                    <a:pt x="1139" y="1"/>
                    <a:pt x="1130" y="3"/>
                  </a:cubicBezTo>
                  <a:cubicBezTo>
                    <a:pt x="1046" y="3"/>
                    <a:pt x="939" y="62"/>
                    <a:pt x="939" y="181"/>
                  </a:cubicBezTo>
                  <a:cubicBezTo>
                    <a:pt x="951" y="467"/>
                    <a:pt x="951" y="753"/>
                    <a:pt x="939" y="1050"/>
                  </a:cubicBezTo>
                  <a:cubicBezTo>
                    <a:pt x="939" y="1122"/>
                    <a:pt x="939" y="1193"/>
                    <a:pt x="927" y="1288"/>
                  </a:cubicBezTo>
                  <a:cubicBezTo>
                    <a:pt x="840" y="1428"/>
                    <a:pt x="694" y="1536"/>
                    <a:pt x="538" y="1536"/>
                  </a:cubicBezTo>
                  <a:cubicBezTo>
                    <a:pt x="482" y="1536"/>
                    <a:pt x="424" y="1522"/>
                    <a:pt x="368" y="1491"/>
                  </a:cubicBezTo>
                  <a:cubicBezTo>
                    <a:pt x="341" y="1478"/>
                    <a:pt x="315" y="1473"/>
                    <a:pt x="290" y="1473"/>
                  </a:cubicBezTo>
                  <a:cubicBezTo>
                    <a:pt x="122" y="1473"/>
                    <a:pt x="1" y="1721"/>
                    <a:pt x="177" y="1824"/>
                  </a:cubicBezTo>
                  <a:cubicBezTo>
                    <a:pt x="280" y="1880"/>
                    <a:pt x="397" y="1900"/>
                    <a:pt x="506" y="1900"/>
                  </a:cubicBezTo>
                  <a:cubicBezTo>
                    <a:pt x="536" y="1900"/>
                    <a:pt x="566" y="1898"/>
                    <a:pt x="594" y="1896"/>
                  </a:cubicBezTo>
                  <a:cubicBezTo>
                    <a:pt x="594" y="1991"/>
                    <a:pt x="678" y="2095"/>
                    <a:pt x="792" y="2095"/>
                  </a:cubicBezTo>
                  <a:cubicBezTo>
                    <a:pt x="819" y="2095"/>
                    <a:pt x="849" y="2088"/>
                    <a:pt x="879" y="2074"/>
                  </a:cubicBezTo>
                  <a:cubicBezTo>
                    <a:pt x="1130" y="1955"/>
                    <a:pt x="1225" y="1717"/>
                    <a:pt x="1260" y="1455"/>
                  </a:cubicBezTo>
                  <a:lnTo>
                    <a:pt x="1260" y="1419"/>
                  </a:lnTo>
                  <a:cubicBezTo>
                    <a:pt x="1487" y="1038"/>
                    <a:pt x="1403" y="562"/>
                    <a:pt x="1320" y="145"/>
                  </a:cubicBezTo>
                  <a:cubicBezTo>
                    <a:pt x="1309" y="49"/>
                    <a:pt x="1241" y="1"/>
                    <a:pt x="115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3" name="Google Shape;32923;p51"/>
            <p:cNvSpPr/>
            <p:nvPr/>
          </p:nvSpPr>
          <p:spPr>
            <a:xfrm>
              <a:off x="5680450" y="3954025"/>
              <a:ext cx="63475" cy="685725"/>
            </a:xfrm>
            <a:custGeom>
              <a:avLst/>
              <a:gdLst/>
              <a:ahLst/>
              <a:cxnLst/>
              <a:rect l="l" t="t" r="r" b="b"/>
              <a:pathLst>
                <a:path w="2539" h="27429" extrusionOk="0">
                  <a:moveTo>
                    <a:pt x="338" y="1"/>
                  </a:moveTo>
                  <a:cubicBezTo>
                    <a:pt x="221" y="1"/>
                    <a:pt x="109" y="95"/>
                    <a:pt x="168" y="233"/>
                  </a:cubicBezTo>
                  <a:cubicBezTo>
                    <a:pt x="620" y="1424"/>
                    <a:pt x="1072" y="2686"/>
                    <a:pt x="1001" y="3984"/>
                  </a:cubicBezTo>
                  <a:cubicBezTo>
                    <a:pt x="965" y="4579"/>
                    <a:pt x="763" y="5103"/>
                    <a:pt x="596" y="5662"/>
                  </a:cubicBezTo>
                  <a:cubicBezTo>
                    <a:pt x="441" y="6186"/>
                    <a:pt x="453" y="6686"/>
                    <a:pt x="477" y="7222"/>
                  </a:cubicBezTo>
                  <a:cubicBezTo>
                    <a:pt x="513" y="8401"/>
                    <a:pt x="608" y="9592"/>
                    <a:pt x="620" y="10770"/>
                  </a:cubicBezTo>
                  <a:cubicBezTo>
                    <a:pt x="620" y="11985"/>
                    <a:pt x="430" y="13199"/>
                    <a:pt x="287" y="14402"/>
                  </a:cubicBezTo>
                  <a:cubicBezTo>
                    <a:pt x="1" y="16771"/>
                    <a:pt x="144" y="19236"/>
                    <a:pt x="358" y="21605"/>
                  </a:cubicBezTo>
                  <a:cubicBezTo>
                    <a:pt x="549" y="23629"/>
                    <a:pt x="977" y="25641"/>
                    <a:pt x="2144" y="27332"/>
                  </a:cubicBezTo>
                  <a:cubicBezTo>
                    <a:pt x="2186" y="27400"/>
                    <a:pt x="2245" y="27429"/>
                    <a:pt x="2302" y="27429"/>
                  </a:cubicBezTo>
                  <a:cubicBezTo>
                    <a:pt x="2424" y="27429"/>
                    <a:pt x="2538" y="27299"/>
                    <a:pt x="2465" y="27153"/>
                  </a:cubicBezTo>
                  <a:cubicBezTo>
                    <a:pt x="2096" y="26427"/>
                    <a:pt x="1799" y="25677"/>
                    <a:pt x="1561" y="24903"/>
                  </a:cubicBezTo>
                  <a:cubicBezTo>
                    <a:pt x="1541" y="24824"/>
                    <a:pt x="1464" y="24778"/>
                    <a:pt x="1384" y="24778"/>
                  </a:cubicBezTo>
                  <a:cubicBezTo>
                    <a:pt x="1367" y="24778"/>
                    <a:pt x="1351" y="24780"/>
                    <a:pt x="1334" y="24784"/>
                  </a:cubicBezTo>
                  <a:cubicBezTo>
                    <a:pt x="941" y="23534"/>
                    <a:pt x="775" y="22212"/>
                    <a:pt x="668" y="20891"/>
                  </a:cubicBezTo>
                  <a:cubicBezTo>
                    <a:pt x="489" y="18378"/>
                    <a:pt x="441" y="15890"/>
                    <a:pt x="787" y="13390"/>
                  </a:cubicBezTo>
                  <a:cubicBezTo>
                    <a:pt x="941" y="12282"/>
                    <a:pt x="1013" y="11199"/>
                    <a:pt x="977" y="10080"/>
                  </a:cubicBezTo>
                  <a:cubicBezTo>
                    <a:pt x="941" y="8925"/>
                    <a:pt x="799" y="7746"/>
                    <a:pt x="834" y="6591"/>
                  </a:cubicBezTo>
                  <a:cubicBezTo>
                    <a:pt x="858" y="5472"/>
                    <a:pt x="1430" y="4508"/>
                    <a:pt x="1358" y="3341"/>
                  </a:cubicBezTo>
                  <a:cubicBezTo>
                    <a:pt x="1275" y="2222"/>
                    <a:pt x="918" y="1174"/>
                    <a:pt x="525" y="126"/>
                  </a:cubicBezTo>
                  <a:cubicBezTo>
                    <a:pt x="488" y="38"/>
                    <a:pt x="412" y="1"/>
                    <a:pt x="33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4" name="Google Shape;32924;p51"/>
            <p:cNvSpPr/>
            <p:nvPr/>
          </p:nvSpPr>
          <p:spPr>
            <a:xfrm>
              <a:off x="5520925" y="4046325"/>
              <a:ext cx="27900" cy="37425"/>
            </a:xfrm>
            <a:custGeom>
              <a:avLst/>
              <a:gdLst/>
              <a:ahLst/>
              <a:cxnLst/>
              <a:rect l="l" t="t" r="r" b="b"/>
              <a:pathLst>
                <a:path w="1116" h="1497" extrusionOk="0">
                  <a:moveTo>
                    <a:pt x="818" y="0"/>
                  </a:moveTo>
                  <a:cubicBezTo>
                    <a:pt x="792" y="0"/>
                    <a:pt x="765" y="6"/>
                    <a:pt x="738" y="18"/>
                  </a:cubicBezTo>
                  <a:cubicBezTo>
                    <a:pt x="250" y="256"/>
                    <a:pt x="0" y="827"/>
                    <a:pt x="119" y="1363"/>
                  </a:cubicBezTo>
                  <a:cubicBezTo>
                    <a:pt x="143" y="1457"/>
                    <a:pt x="212" y="1497"/>
                    <a:pt x="284" y="1497"/>
                  </a:cubicBezTo>
                  <a:cubicBezTo>
                    <a:pt x="395" y="1497"/>
                    <a:pt x="513" y="1401"/>
                    <a:pt x="476" y="1256"/>
                  </a:cubicBezTo>
                  <a:cubicBezTo>
                    <a:pt x="381" y="887"/>
                    <a:pt x="572" y="518"/>
                    <a:pt x="929" y="339"/>
                  </a:cubicBezTo>
                  <a:cubicBezTo>
                    <a:pt x="1116" y="256"/>
                    <a:pt x="994" y="0"/>
                    <a:pt x="81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5" name="Google Shape;32925;p51"/>
            <p:cNvSpPr/>
            <p:nvPr/>
          </p:nvSpPr>
          <p:spPr>
            <a:xfrm>
              <a:off x="5324775" y="3943750"/>
              <a:ext cx="150625" cy="184600"/>
            </a:xfrm>
            <a:custGeom>
              <a:avLst/>
              <a:gdLst/>
              <a:ahLst/>
              <a:cxnLst/>
              <a:rect l="l" t="t" r="r" b="b"/>
              <a:pathLst>
                <a:path w="6025" h="7384" extrusionOk="0">
                  <a:moveTo>
                    <a:pt x="216" y="0"/>
                  </a:moveTo>
                  <a:cubicBezTo>
                    <a:pt x="0" y="0"/>
                    <a:pt x="7" y="347"/>
                    <a:pt x="238" y="370"/>
                  </a:cubicBezTo>
                  <a:cubicBezTo>
                    <a:pt x="1083" y="478"/>
                    <a:pt x="1893" y="728"/>
                    <a:pt x="2691" y="1013"/>
                  </a:cubicBezTo>
                  <a:cubicBezTo>
                    <a:pt x="3512" y="1299"/>
                    <a:pt x="4465" y="1561"/>
                    <a:pt x="5060" y="2216"/>
                  </a:cubicBezTo>
                  <a:cubicBezTo>
                    <a:pt x="5763" y="2978"/>
                    <a:pt x="5560" y="3764"/>
                    <a:pt x="5441" y="4692"/>
                  </a:cubicBezTo>
                  <a:cubicBezTo>
                    <a:pt x="5346" y="5526"/>
                    <a:pt x="5346" y="6371"/>
                    <a:pt x="5429" y="7205"/>
                  </a:cubicBezTo>
                  <a:cubicBezTo>
                    <a:pt x="5447" y="7324"/>
                    <a:pt x="5548" y="7383"/>
                    <a:pt x="5641" y="7383"/>
                  </a:cubicBezTo>
                  <a:cubicBezTo>
                    <a:pt x="5733" y="7383"/>
                    <a:pt x="5816" y="7324"/>
                    <a:pt x="5798" y="7205"/>
                  </a:cubicBezTo>
                  <a:cubicBezTo>
                    <a:pt x="5679" y="6073"/>
                    <a:pt x="5798" y="5038"/>
                    <a:pt x="5917" y="3918"/>
                  </a:cubicBezTo>
                  <a:cubicBezTo>
                    <a:pt x="6024" y="3156"/>
                    <a:pt x="5858" y="2502"/>
                    <a:pt x="5322" y="1954"/>
                  </a:cubicBezTo>
                  <a:cubicBezTo>
                    <a:pt x="4751" y="1359"/>
                    <a:pt x="3953" y="1061"/>
                    <a:pt x="3179" y="787"/>
                  </a:cubicBezTo>
                  <a:cubicBezTo>
                    <a:pt x="2214" y="454"/>
                    <a:pt x="1262" y="132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6" name="Google Shape;32926;p51"/>
            <p:cNvSpPr/>
            <p:nvPr/>
          </p:nvSpPr>
          <p:spPr>
            <a:xfrm>
              <a:off x="5493225" y="3917200"/>
              <a:ext cx="118500" cy="22125"/>
            </a:xfrm>
            <a:custGeom>
              <a:avLst/>
              <a:gdLst/>
              <a:ahLst/>
              <a:cxnLst/>
              <a:rect l="l" t="t" r="r" b="b"/>
              <a:pathLst>
                <a:path w="4740" h="885" extrusionOk="0">
                  <a:moveTo>
                    <a:pt x="4583" y="1"/>
                  </a:moveTo>
                  <a:cubicBezTo>
                    <a:pt x="3983" y="1"/>
                    <a:pt x="3402" y="121"/>
                    <a:pt x="2811" y="242"/>
                  </a:cubicBezTo>
                  <a:cubicBezTo>
                    <a:pt x="1965" y="420"/>
                    <a:pt x="1108" y="516"/>
                    <a:pt x="239" y="516"/>
                  </a:cubicBezTo>
                  <a:cubicBezTo>
                    <a:pt x="1" y="516"/>
                    <a:pt x="1" y="885"/>
                    <a:pt x="239" y="885"/>
                  </a:cubicBezTo>
                  <a:cubicBezTo>
                    <a:pt x="965" y="885"/>
                    <a:pt x="1680" y="837"/>
                    <a:pt x="2394" y="718"/>
                  </a:cubicBezTo>
                  <a:cubicBezTo>
                    <a:pt x="3108" y="587"/>
                    <a:pt x="3811" y="397"/>
                    <a:pt x="4525" y="397"/>
                  </a:cubicBezTo>
                  <a:cubicBezTo>
                    <a:pt x="4537" y="301"/>
                    <a:pt x="4573" y="230"/>
                    <a:pt x="4620" y="158"/>
                  </a:cubicBezTo>
                  <a:cubicBezTo>
                    <a:pt x="4644" y="99"/>
                    <a:pt x="4692" y="51"/>
                    <a:pt x="4740" y="4"/>
                  </a:cubicBezTo>
                  <a:cubicBezTo>
                    <a:pt x="4687" y="2"/>
                    <a:pt x="4635" y="1"/>
                    <a:pt x="4583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7" name="Google Shape;32927;p51"/>
            <p:cNvSpPr/>
            <p:nvPr/>
          </p:nvSpPr>
          <p:spPr>
            <a:xfrm>
              <a:off x="5414350" y="4337275"/>
              <a:ext cx="45675" cy="292125"/>
            </a:xfrm>
            <a:custGeom>
              <a:avLst/>
              <a:gdLst/>
              <a:ahLst/>
              <a:cxnLst/>
              <a:rect l="l" t="t" r="r" b="b"/>
              <a:pathLst>
                <a:path w="1827" h="11685" extrusionOk="0">
                  <a:moveTo>
                    <a:pt x="1610" y="1"/>
                  </a:moveTo>
                  <a:cubicBezTo>
                    <a:pt x="1534" y="1"/>
                    <a:pt x="1461" y="44"/>
                    <a:pt x="1441" y="143"/>
                  </a:cubicBezTo>
                  <a:cubicBezTo>
                    <a:pt x="1108" y="2096"/>
                    <a:pt x="834" y="4037"/>
                    <a:pt x="608" y="6001"/>
                  </a:cubicBezTo>
                  <a:cubicBezTo>
                    <a:pt x="417" y="7775"/>
                    <a:pt x="1" y="9799"/>
                    <a:pt x="477" y="11561"/>
                  </a:cubicBezTo>
                  <a:cubicBezTo>
                    <a:pt x="501" y="11647"/>
                    <a:pt x="571" y="11685"/>
                    <a:pt x="644" y="11685"/>
                  </a:cubicBezTo>
                  <a:cubicBezTo>
                    <a:pt x="755" y="11685"/>
                    <a:pt x="870" y="11597"/>
                    <a:pt x="834" y="11454"/>
                  </a:cubicBezTo>
                  <a:cubicBezTo>
                    <a:pt x="358" y="9740"/>
                    <a:pt x="787" y="7727"/>
                    <a:pt x="989" y="5989"/>
                  </a:cubicBezTo>
                  <a:cubicBezTo>
                    <a:pt x="1191" y="4048"/>
                    <a:pt x="1477" y="2143"/>
                    <a:pt x="1799" y="227"/>
                  </a:cubicBezTo>
                  <a:cubicBezTo>
                    <a:pt x="1826" y="87"/>
                    <a:pt x="1716" y="1"/>
                    <a:pt x="1610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8" name="Google Shape;32928;p51"/>
            <p:cNvSpPr/>
            <p:nvPr/>
          </p:nvSpPr>
          <p:spPr>
            <a:xfrm>
              <a:off x="5581925" y="4261900"/>
              <a:ext cx="58675" cy="110900"/>
            </a:xfrm>
            <a:custGeom>
              <a:avLst/>
              <a:gdLst/>
              <a:ahLst/>
              <a:cxnLst/>
              <a:rect l="l" t="t" r="r" b="b"/>
              <a:pathLst>
                <a:path w="2347" h="4436" extrusionOk="0">
                  <a:moveTo>
                    <a:pt x="260" y="0"/>
                  </a:moveTo>
                  <a:cubicBezTo>
                    <a:pt x="128" y="0"/>
                    <a:pt x="1" y="139"/>
                    <a:pt x="84" y="289"/>
                  </a:cubicBezTo>
                  <a:cubicBezTo>
                    <a:pt x="513" y="956"/>
                    <a:pt x="608" y="1741"/>
                    <a:pt x="906" y="2468"/>
                  </a:cubicBezTo>
                  <a:cubicBezTo>
                    <a:pt x="1168" y="3122"/>
                    <a:pt x="1573" y="3742"/>
                    <a:pt x="1918" y="4349"/>
                  </a:cubicBezTo>
                  <a:cubicBezTo>
                    <a:pt x="1961" y="4410"/>
                    <a:pt x="2020" y="4435"/>
                    <a:pt x="2079" y="4435"/>
                  </a:cubicBezTo>
                  <a:cubicBezTo>
                    <a:pt x="2215" y="4435"/>
                    <a:pt x="2346" y="4300"/>
                    <a:pt x="2263" y="4158"/>
                  </a:cubicBezTo>
                  <a:cubicBezTo>
                    <a:pt x="1858" y="3444"/>
                    <a:pt x="1382" y="2730"/>
                    <a:pt x="1132" y="1932"/>
                  </a:cubicBezTo>
                  <a:cubicBezTo>
                    <a:pt x="918" y="1301"/>
                    <a:pt x="787" y="670"/>
                    <a:pt x="418" y="86"/>
                  </a:cubicBezTo>
                  <a:cubicBezTo>
                    <a:pt x="375" y="26"/>
                    <a:pt x="317" y="0"/>
                    <a:pt x="26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9" name="Google Shape;32929;p51"/>
            <p:cNvSpPr/>
            <p:nvPr/>
          </p:nvSpPr>
          <p:spPr>
            <a:xfrm>
              <a:off x="5037525" y="3919300"/>
              <a:ext cx="245225" cy="643325"/>
            </a:xfrm>
            <a:custGeom>
              <a:avLst/>
              <a:gdLst/>
              <a:ahLst/>
              <a:cxnLst/>
              <a:rect l="l" t="t" r="r" b="b"/>
              <a:pathLst>
                <a:path w="9809" h="25733" extrusionOk="0">
                  <a:moveTo>
                    <a:pt x="7391" y="1"/>
                  </a:moveTo>
                  <a:cubicBezTo>
                    <a:pt x="6890" y="1"/>
                    <a:pt x="6392" y="79"/>
                    <a:pt x="5906" y="277"/>
                  </a:cubicBezTo>
                  <a:cubicBezTo>
                    <a:pt x="4894" y="694"/>
                    <a:pt x="4049" y="1515"/>
                    <a:pt x="3263" y="2253"/>
                  </a:cubicBezTo>
                  <a:cubicBezTo>
                    <a:pt x="1512" y="3932"/>
                    <a:pt x="96" y="5825"/>
                    <a:pt x="24" y="8314"/>
                  </a:cubicBezTo>
                  <a:cubicBezTo>
                    <a:pt x="0" y="9718"/>
                    <a:pt x="250" y="11111"/>
                    <a:pt x="310" y="12516"/>
                  </a:cubicBezTo>
                  <a:cubicBezTo>
                    <a:pt x="369" y="14028"/>
                    <a:pt x="191" y="15564"/>
                    <a:pt x="298" y="17088"/>
                  </a:cubicBezTo>
                  <a:cubicBezTo>
                    <a:pt x="489" y="19910"/>
                    <a:pt x="441" y="22720"/>
                    <a:pt x="417" y="25554"/>
                  </a:cubicBezTo>
                  <a:cubicBezTo>
                    <a:pt x="417" y="25673"/>
                    <a:pt x="509" y="25732"/>
                    <a:pt x="602" y="25732"/>
                  </a:cubicBezTo>
                  <a:cubicBezTo>
                    <a:pt x="694" y="25732"/>
                    <a:pt x="786" y="25673"/>
                    <a:pt x="786" y="25554"/>
                  </a:cubicBezTo>
                  <a:cubicBezTo>
                    <a:pt x="822" y="23006"/>
                    <a:pt x="977" y="20398"/>
                    <a:pt x="739" y="17874"/>
                  </a:cubicBezTo>
                  <a:cubicBezTo>
                    <a:pt x="620" y="16624"/>
                    <a:pt x="667" y="15398"/>
                    <a:pt x="703" y="14148"/>
                  </a:cubicBezTo>
                  <a:cubicBezTo>
                    <a:pt x="727" y="12862"/>
                    <a:pt x="620" y="11576"/>
                    <a:pt x="500" y="10302"/>
                  </a:cubicBezTo>
                  <a:cubicBezTo>
                    <a:pt x="381" y="8992"/>
                    <a:pt x="298" y="7659"/>
                    <a:pt x="715" y="6409"/>
                  </a:cubicBezTo>
                  <a:cubicBezTo>
                    <a:pt x="1096" y="5266"/>
                    <a:pt x="1834" y="4265"/>
                    <a:pt x="2644" y="3396"/>
                  </a:cubicBezTo>
                  <a:cubicBezTo>
                    <a:pt x="3453" y="2527"/>
                    <a:pt x="4358" y="1610"/>
                    <a:pt x="5370" y="979"/>
                  </a:cubicBezTo>
                  <a:cubicBezTo>
                    <a:pt x="6044" y="569"/>
                    <a:pt x="6734" y="410"/>
                    <a:pt x="7439" y="410"/>
                  </a:cubicBezTo>
                  <a:cubicBezTo>
                    <a:pt x="8102" y="410"/>
                    <a:pt x="8778" y="551"/>
                    <a:pt x="9466" y="753"/>
                  </a:cubicBezTo>
                  <a:cubicBezTo>
                    <a:pt x="9481" y="756"/>
                    <a:pt x="9496" y="757"/>
                    <a:pt x="9511" y="757"/>
                  </a:cubicBezTo>
                  <a:cubicBezTo>
                    <a:pt x="9728" y="757"/>
                    <a:pt x="9808" y="440"/>
                    <a:pt x="9585" y="384"/>
                  </a:cubicBezTo>
                  <a:cubicBezTo>
                    <a:pt x="8869" y="171"/>
                    <a:pt x="8127" y="1"/>
                    <a:pt x="7391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0" name="Google Shape;32930;p51"/>
            <p:cNvSpPr/>
            <p:nvPr/>
          </p:nvSpPr>
          <p:spPr>
            <a:xfrm>
              <a:off x="5040500" y="3908225"/>
              <a:ext cx="716175" cy="741075"/>
            </a:xfrm>
            <a:custGeom>
              <a:avLst/>
              <a:gdLst/>
              <a:ahLst/>
              <a:cxnLst/>
              <a:rect l="l" t="t" r="r" b="b"/>
              <a:pathLst>
                <a:path w="28647" h="29643" extrusionOk="0">
                  <a:moveTo>
                    <a:pt x="25373" y="9328"/>
                  </a:moveTo>
                  <a:cubicBezTo>
                    <a:pt x="25444" y="9590"/>
                    <a:pt x="25444" y="9733"/>
                    <a:pt x="25349" y="9769"/>
                  </a:cubicBezTo>
                  <a:lnTo>
                    <a:pt x="25504" y="9935"/>
                  </a:lnTo>
                  <a:cubicBezTo>
                    <a:pt x="25385" y="9947"/>
                    <a:pt x="25325" y="9947"/>
                    <a:pt x="25266" y="9971"/>
                  </a:cubicBezTo>
                  <a:lnTo>
                    <a:pt x="25266" y="9995"/>
                  </a:lnTo>
                  <a:cubicBezTo>
                    <a:pt x="25313" y="9995"/>
                    <a:pt x="25373" y="9995"/>
                    <a:pt x="25420" y="10007"/>
                  </a:cubicBezTo>
                  <a:cubicBezTo>
                    <a:pt x="25444" y="10030"/>
                    <a:pt x="25480" y="10066"/>
                    <a:pt x="25492" y="10102"/>
                  </a:cubicBezTo>
                  <a:cubicBezTo>
                    <a:pt x="25492" y="10114"/>
                    <a:pt x="25444" y="10161"/>
                    <a:pt x="25420" y="10173"/>
                  </a:cubicBezTo>
                  <a:cubicBezTo>
                    <a:pt x="25373" y="10185"/>
                    <a:pt x="25313" y="10209"/>
                    <a:pt x="25254" y="10233"/>
                  </a:cubicBezTo>
                  <a:cubicBezTo>
                    <a:pt x="25551" y="10245"/>
                    <a:pt x="25551" y="10245"/>
                    <a:pt x="25563" y="10423"/>
                  </a:cubicBezTo>
                  <a:cubicBezTo>
                    <a:pt x="25539" y="10447"/>
                    <a:pt x="25492" y="10471"/>
                    <a:pt x="25468" y="10483"/>
                  </a:cubicBezTo>
                  <a:cubicBezTo>
                    <a:pt x="25504" y="10519"/>
                    <a:pt x="25551" y="10531"/>
                    <a:pt x="25599" y="10566"/>
                  </a:cubicBezTo>
                  <a:cubicBezTo>
                    <a:pt x="25599" y="10578"/>
                    <a:pt x="25587" y="10590"/>
                    <a:pt x="25587" y="10602"/>
                  </a:cubicBezTo>
                  <a:cubicBezTo>
                    <a:pt x="25563" y="10602"/>
                    <a:pt x="25551" y="10626"/>
                    <a:pt x="25539" y="10626"/>
                  </a:cubicBezTo>
                  <a:cubicBezTo>
                    <a:pt x="25242" y="10626"/>
                    <a:pt x="25230" y="10626"/>
                    <a:pt x="25206" y="10304"/>
                  </a:cubicBezTo>
                  <a:cubicBezTo>
                    <a:pt x="25194" y="10054"/>
                    <a:pt x="25194" y="9804"/>
                    <a:pt x="25182" y="9554"/>
                  </a:cubicBezTo>
                  <a:cubicBezTo>
                    <a:pt x="25182" y="9471"/>
                    <a:pt x="25170" y="9411"/>
                    <a:pt x="25146" y="9328"/>
                  </a:cubicBezTo>
                  <a:close/>
                  <a:moveTo>
                    <a:pt x="25444" y="9292"/>
                  </a:moveTo>
                  <a:cubicBezTo>
                    <a:pt x="25730" y="9352"/>
                    <a:pt x="25980" y="9411"/>
                    <a:pt x="26218" y="9471"/>
                  </a:cubicBezTo>
                  <a:cubicBezTo>
                    <a:pt x="26266" y="9911"/>
                    <a:pt x="26313" y="10328"/>
                    <a:pt x="26337" y="10721"/>
                  </a:cubicBezTo>
                  <a:cubicBezTo>
                    <a:pt x="26147" y="10697"/>
                    <a:pt x="25932" y="10662"/>
                    <a:pt x="25742" y="10626"/>
                  </a:cubicBezTo>
                  <a:cubicBezTo>
                    <a:pt x="25706" y="10626"/>
                    <a:pt x="25670" y="10578"/>
                    <a:pt x="25623" y="10542"/>
                  </a:cubicBezTo>
                  <a:cubicBezTo>
                    <a:pt x="25647" y="10531"/>
                    <a:pt x="25647" y="10519"/>
                    <a:pt x="25658" y="10507"/>
                  </a:cubicBezTo>
                  <a:cubicBezTo>
                    <a:pt x="25777" y="10483"/>
                    <a:pt x="25908" y="10471"/>
                    <a:pt x="26016" y="10471"/>
                  </a:cubicBezTo>
                  <a:lnTo>
                    <a:pt x="26016" y="10435"/>
                  </a:lnTo>
                  <a:lnTo>
                    <a:pt x="25623" y="10435"/>
                  </a:lnTo>
                  <a:cubicBezTo>
                    <a:pt x="25611" y="10376"/>
                    <a:pt x="25611" y="10316"/>
                    <a:pt x="25599" y="10245"/>
                  </a:cubicBezTo>
                  <a:cubicBezTo>
                    <a:pt x="25789" y="10221"/>
                    <a:pt x="25968" y="10197"/>
                    <a:pt x="26158" y="10173"/>
                  </a:cubicBezTo>
                  <a:lnTo>
                    <a:pt x="26158" y="10126"/>
                  </a:lnTo>
                  <a:cubicBezTo>
                    <a:pt x="26123" y="10114"/>
                    <a:pt x="26063" y="10102"/>
                    <a:pt x="26016" y="10102"/>
                  </a:cubicBezTo>
                  <a:cubicBezTo>
                    <a:pt x="25897" y="10102"/>
                    <a:pt x="25789" y="10126"/>
                    <a:pt x="25670" y="10138"/>
                  </a:cubicBezTo>
                  <a:cubicBezTo>
                    <a:pt x="25654" y="10142"/>
                    <a:pt x="25640" y="10145"/>
                    <a:pt x="25626" y="10145"/>
                  </a:cubicBezTo>
                  <a:cubicBezTo>
                    <a:pt x="25570" y="10145"/>
                    <a:pt x="25539" y="10103"/>
                    <a:pt x="25539" y="10007"/>
                  </a:cubicBezTo>
                  <a:cubicBezTo>
                    <a:pt x="25742" y="9995"/>
                    <a:pt x="25968" y="9959"/>
                    <a:pt x="26182" y="9947"/>
                  </a:cubicBezTo>
                  <a:lnTo>
                    <a:pt x="26182" y="9888"/>
                  </a:lnTo>
                  <a:cubicBezTo>
                    <a:pt x="25968" y="9888"/>
                    <a:pt x="25766" y="9900"/>
                    <a:pt x="25551" y="9923"/>
                  </a:cubicBezTo>
                  <a:cubicBezTo>
                    <a:pt x="25504" y="9769"/>
                    <a:pt x="25516" y="9757"/>
                    <a:pt x="25658" y="9757"/>
                  </a:cubicBezTo>
                  <a:lnTo>
                    <a:pt x="26099" y="9757"/>
                  </a:lnTo>
                  <a:lnTo>
                    <a:pt x="26099" y="9709"/>
                  </a:lnTo>
                  <a:lnTo>
                    <a:pt x="25504" y="9709"/>
                  </a:lnTo>
                  <a:cubicBezTo>
                    <a:pt x="25492" y="9578"/>
                    <a:pt x="25480" y="9459"/>
                    <a:pt x="25444" y="9292"/>
                  </a:cubicBezTo>
                  <a:close/>
                  <a:moveTo>
                    <a:pt x="25897" y="11316"/>
                  </a:moveTo>
                  <a:cubicBezTo>
                    <a:pt x="26004" y="11316"/>
                    <a:pt x="26123" y="11340"/>
                    <a:pt x="26218" y="11352"/>
                  </a:cubicBezTo>
                  <a:lnTo>
                    <a:pt x="26218" y="11412"/>
                  </a:lnTo>
                  <a:cubicBezTo>
                    <a:pt x="26123" y="11412"/>
                    <a:pt x="26004" y="11424"/>
                    <a:pt x="25897" y="11424"/>
                  </a:cubicBezTo>
                  <a:cubicBezTo>
                    <a:pt x="25892" y="11425"/>
                    <a:pt x="25887" y="11426"/>
                    <a:pt x="25883" y="11426"/>
                  </a:cubicBezTo>
                  <a:cubicBezTo>
                    <a:pt x="25857" y="11426"/>
                    <a:pt x="25846" y="11396"/>
                    <a:pt x="25825" y="11376"/>
                  </a:cubicBezTo>
                  <a:cubicBezTo>
                    <a:pt x="25849" y="11352"/>
                    <a:pt x="25885" y="11316"/>
                    <a:pt x="25897" y="11316"/>
                  </a:cubicBezTo>
                  <a:close/>
                  <a:moveTo>
                    <a:pt x="25599" y="11340"/>
                  </a:moveTo>
                  <a:cubicBezTo>
                    <a:pt x="25658" y="11352"/>
                    <a:pt x="25718" y="11352"/>
                    <a:pt x="25777" y="11364"/>
                  </a:cubicBezTo>
                  <a:cubicBezTo>
                    <a:pt x="25730" y="11400"/>
                    <a:pt x="25718" y="11435"/>
                    <a:pt x="25670" y="11459"/>
                  </a:cubicBezTo>
                  <a:cubicBezTo>
                    <a:pt x="25651" y="11469"/>
                    <a:pt x="25632" y="11474"/>
                    <a:pt x="25614" y="11474"/>
                  </a:cubicBezTo>
                  <a:cubicBezTo>
                    <a:pt x="25570" y="11474"/>
                    <a:pt x="25536" y="11438"/>
                    <a:pt x="25527" y="11352"/>
                  </a:cubicBezTo>
                  <a:cubicBezTo>
                    <a:pt x="25551" y="11352"/>
                    <a:pt x="25587" y="11340"/>
                    <a:pt x="25599" y="11340"/>
                  </a:cubicBezTo>
                  <a:close/>
                  <a:moveTo>
                    <a:pt x="26095" y="11490"/>
                  </a:moveTo>
                  <a:cubicBezTo>
                    <a:pt x="26113" y="11490"/>
                    <a:pt x="26131" y="11491"/>
                    <a:pt x="26147" y="11495"/>
                  </a:cubicBezTo>
                  <a:cubicBezTo>
                    <a:pt x="26194" y="11495"/>
                    <a:pt x="26218" y="11543"/>
                    <a:pt x="26254" y="11566"/>
                  </a:cubicBezTo>
                  <a:cubicBezTo>
                    <a:pt x="26218" y="11602"/>
                    <a:pt x="26194" y="11650"/>
                    <a:pt x="26158" y="11650"/>
                  </a:cubicBezTo>
                  <a:cubicBezTo>
                    <a:pt x="26075" y="11662"/>
                    <a:pt x="25968" y="11662"/>
                    <a:pt x="25861" y="11674"/>
                  </a:cubicBezTo>
                  <a:cubicBezTo>
                    <a:pt x="25828" y="11553"/>
                    <a:pt x="25845" y="11493"/>
                    <a:pt x="25949" y="11493"/>
                  </a:cubicBezTo>
                  <a:cubicBezTo>
                    <a:pt x="25959" y="11493"/>
                    <a:pt x="25969" y="11494"/>
                    <a:pt x="25980" y="11495"/>
                  </a:cubicBezTo>
                  <a:cubicBezTo>
                    <a:pt x="26020" y="11495"/>
                    <a:pt x="26059" y="11490"/>
                    <a:pt x="26095" y="11490"/>
                  </a:cubicBezTo>
                  <a:close/>
                  <a:moveTo>
                    <a:pt x="25683" y="11519"/>
                  </a:moveTo>
                  <a:cubicBezTo>
                    <a:pt x="25711" y="11519"/>
                    <a:pt x="25742" y="11521"/>
                    <a:pt x="25775" y="11521"/>
                  </a:cubicBezTo>
                  <a:cubicBezTo>
                    <a:pt x="25791" y="11521"/>
                    <a:pt x="25808" y="11520"/>
                    <a:pt x="25825" y="11519"/>
                  </a:cubicBezTo>
                  <a:lnTo>
                    <a:pt x="25825" y="11519"/>
                  </a:lnTo>
                  <a:cubicBezTo>
                    <a:pt x="25777" y="11614"/>
                    <a:pt x="25742" y="11674"/>
                    <a:pt x="25730" y="11733"/>
                  </a:cubicBezTo>
                  <a:cubicBezTo>
                    <a:pt x="25742" y="11757"/>
                    <a:pt x="25789" y="11781"/>
                    <a:pt x="25849" y="11828"/>
                  </a:cubicBezTo>
                  <a:cubicBezTo>
                    <a:pt x="25814" y="11830"/>
                    <a:pt x="25783" y="11831"/>
                    <a:pt x="25756" y="11831"/>
                  </a:cubicBezTo>
                  <a:cubicBezTo>
                    <a:pt x="25589" y="11831"/>
                    <a:pt x="25561" y="11795"/>
                    <a:pt x="25551" y="11662"/>
                  </a:cubicBezTo>
                  <a:cubicBezTo>
                    <a:pt x="25543" y="11535"/>
                    <a:pt x="25599" y="11519"/>
                    <a:pt x="25683" y="11519"/>
                  </a:cubicBezTo>
                  <a:close/>
                  <a:moveTo>
                    <a:pt x="25385" y="10802"/>
                  </a:moveTo>
                  <a:cubicBezTo>
                    <a:pt x="25426" y="10802"/>
                    <a:pt x="25480" y="10808"/>
                    <a:pt x="25551" y="10816"/>
                  </a:cubicBezTo>
                  <a:cubicBezTo>
                    <a:pt x="25754" y="10828"/>
                    <a:pt x="25968" y="10876"/>
                    <a:pt x="26194" y="10900"/>
                  </a:cubicBezTo>
                  <a:cubicBezTo>
                    <a:pt x="26206" y="11019"/>
                    <a:pt x="26206" y="11138"/>
                    <a:pt x="26218" y="11293"/>
                  </a:cubicBezTo>
                  <a:cubicBezTo>
                    <a:pt x="26063" y="11269"/>
                    <a:pt x="25908" y="11245"/>
                    <a:pt x="25777" y="11233"/>
                  </a:cubicBezTo>
                  <a:cubicBezTo>
                    <a:pt x="25647" y="11257"/>
                    <a:pt x="25504" y="11293"/>
                    <a:pt x="25361" y="11328"/>
                  </a:cubicBezTo>
                  <a:cubicBezTo>
                    <a:pt x="25408" y="11364"/>
                    <a:pt x="25468" y="11376"/>
                    <a:pt x="25468" y="11388"/>
                  </a:cubicBezTo>
                  <a:cubicBezTo>
                    <a:pt x="25468" y="11435"/>
                    <a:pt x="25432" y="11483"/>
                    <a:pt x="25420" y="11495"/>
                  </a:cubicBezTo>
                  <a:cubicBezTo>
                    <a:pt x="25444" y="11602"/>
                    <a:pt x="25480" y="11674"/>
                    <a:pt x="25527" y="11816"/>
                  </a:cubicBezTo>
                  <a:cubicBezTo>
                    <a:pt x="25282" y="11780"/>
                    <a:pt x="25042" y="11763"/>
                    <a:pt x="24804" y="11763"/>
                  </a:cubicBezTo>
                  <a:cubicBezTo>
                    <a:pt x="24120" y="11763"/>
                    <a:pt x="23464" y="11898"/>
                    <a:pt x="22801" y="12066"/>
                  </a:cubicBezTo>
                  <a:cubicBezTo>
                    <a:pt x="22753" y="11852"/>
                    <a:pt x="22694" y="11662"/>
                    <a:pt x="22646" y="11471"/>
                  </a:cubicBezTo>
                  <a:cubicBezTo>
                    <a:pt x="23337" y="11221"/>
                    <a:pt x="24003" y="10923"/>
                    <a:pt x="24754" y="10828"/>
                  </a:cubicBezTo>
                  <a:cubicBezTo>
                    <a:pt x="24777" y="11007"/>
                    <a:pt x="24789" y="11162"/>
                    <a:pt x="24825" y="11316"/>
                  </a:cubicBezTo>
                  <a:lnTo>
                    <a:pt x="24849" y="11316"/>
                  </a:lnTo>
                  <a:cubicBezTo>
                    <a:pt x="24837" y="11185"/>
                    <a:pt x="24825" y="11054"/>
                    <a:pt x="24813" y="10935"/>
                  </a:cubicBezTo>
                  <a:lnTo>
                    <a:pt x="24813" y="10852"/>
                  </a:lnTo>
                  <a:cubicBezTo>
                    <a:pt x="24890" y="10842"/>
                    <a:pt x="24983" y="10825"/>
                    <a:pt x="25072" y="10825"/>
                  </a:cubicBezTo>
                  <a:cubicBezTo>
                    <a:pt x="25093" y="10825"/>
                    <a:pt x="25114" y="10826"/>
                    <a:pt x="25135" y="10828"/>
                  </a:cubicBezTo>
                  <a:cubicBezTo>
                    <a:pt x="25170" y="10828"/>
                    <a:pt x="25194" y="10912"/>
                    <a:pt x="25206" y="10971"/>
                  </a:cubicBezTo>
                  <a:cubicBezTo>
                    <a:pt x="25230" y="11007"/>
                    <a:pt x="25206" y="11066"/>
                    <a:pt x="25194" y="11126"/>
                  </a:cubicBezTo>
                  <a:lnTo>
                    <a:pt x="25242" y="11078"/>
                  </a:lnTo>
                  <a:cubicBezTo>
                    <a:pt x="25251" y="10861"/>
                    <a:pt x="25253" y="10802"/>
                    <a:pt x="25385" y="10802"/>
                  </a:cubicBezTo>
                  <a:close/>
                  <a:moveTo>
                    <a:pt x="25087" y="11971"/>
                  </a:moveTo>
                  <a:cubicBezTo>
                    <a:pt x="25206" y="11971"/>
                    <a:pt x="25361" y="11995"/>
                    <a:pt x="25492" y="12007"/>
                  </a:cubicBezTo>
                  <a:cubicBezTo>
                    <a:pt x="25527" y="12007"/>
                    <a:pt x="25551" y="12055"/>
                    <a:pt x="25551" y="12078"/>
                  </a:cubicBezTo>
                  <a:cubicBezTo>
                    <a:pt x="25587" y="12424"/>
                    <a:pt x="25611" y="12745"/>
                    <a:pt x="25647" y="13090"/>
                  </a:cubicBezTo>
                  <a:lnTo>
                    <a:pt x="25182" y="13090"/>
                  </a:lnTo>
                  <a:cubicBezTo>
                    <a:pt x="25146" y="12721"/>
                    <a:pt x="25123" y="12364"/>
                    <a:pt x="25087" y="11971"/>
                  </a:cubicBezTo>
                  <a:close/>
                  <a:moveTo>
                    <a:pt x="25599" y="12055"/>
                  </a:moveTo>
                  <a:cubicBezTo>
                    <a:pt x="25837" y="12078"/>
                    <a:pt x="25837" y="12078"/>
                    <a:pt x="25849" y="12293"/>
                  </a:cubicBezTo>
                  <a:cubicBezTo>
                    <a:pt x="25885" y="12590"/>
                    <a:pt x="25897" y="12864"/>
                    <a:pt x="25908" y="13186"/>
                  </a:cubicBezTo>
                  <a:cubicBezTo>
                    <a:pt x="25801" y="13150"/>
                    <a:pt x="25742" y="13150"/>
                    <a:pt x="25706" y="13138"/>
                  </a:cubicBezTo>
                  <a:cubicBezTo>
                    <a:pt x="25658" y="12757"/>
                    <a:pt x="25623" y="12412"/>
                    <a:pt x="25599" y="12055"/>
                  </a:cubicBezTo>
                  <a:close/>
                  <a:moveTo>
                    <a:pt x="26242" y="11709"/>
                  </a:moveTo>
                  <a:lnTo>
                    <a:pt x="26242" y="13257"/>
                  </a:lnTo>
                  <a:cubicBezTo>
                    <a:pt x="26123" y="13221"/>
                    <a:pt x="26039" y="13209"/>
                    <a:pt x="25956" y="13186"/>
                  </a:cubicBezTo>
                  <a:lnTo>
                    <a:pt x="25908" y="12150"/>
                  </a:lnTo>
                  <a:lnTo>
                    <a:pt x="25908" y="12150"/>
                  </a:lnTo>
                  <a:cubicBezTo>
                    <a:pt x="25968" y="12162"/>
                    <a:pt x="26039" y="12197"/>
                    <a:pt x="26099" y="12197"/>
                  </a:cubicBezTo>
                  <a:cubicBezTo>
                    <a:pt x="26105" y="12200"/>
                    <a:pt x="26112" y="12201"/>
                    <a:pt x="26119" y="12201"/>
                  </a:cubicBezTo>
                  <a:cubicBezTo>
                    <a:pt x="26150" y="12201"/>
                    <a:pt x="26184" y="12179"/>
                    <a:pt x="26194" y="12150"/>
                  </a:cubicBezTo>
                  <a:cubicBezTo>
                    <a:pt x="26206" y="12138"/>
                    <a:pt x="26194" y="12078"/>
                    <a:pt x="26158" y="12066"/>
                  </a:cubicBezTo>
                  <a:cubicBezTo>
                    <a:pt x="26087" y="12007"/>
                    <a:pt x="26016" y="11971"/>
                    <a:pt x="25944" y="11912"/>
                  </a:cubicBezTo>
                  <a:cubicBezTo>
                    <a:pt x="25897" y="11888"/>
                    <a:pt x="25885" y="11840"/>
                    <a:pt x="25849" y="11793"/>
                  </a:cubicBezTo>
                  <a:cubicBezTo>
                    <a:pt x="25897" y="11781"/>
                    <a:pt x="25920" y="11757"/>
                    <a:pt x="25968" y="11733"/>
                  </a:cubicBezTo>
                  <a:cubicBezTo>
                    <a:pt x="26063" y="11721"/>
                    <a:pt x="26147" y="11721"/>
                    <a:pt x="26242" y="11709"/>
                  </a:cubicBezTo>
                  <a:close/>
                  <a:moveTo>
                    <a:pt x="26330" y="10927"/>
                  </a:moveTo>
                  <a:cubicBezTo>
                    <a:pt x="26449" y="10927"/>
                    <a:pt x="26461" y="11026"/>
                    <a:pt x="26480" y="11102"/>
                  </a:cubicBezTo>
                  <a:cubicBezTo>
                    <a:pt x="26516" y="11412"/>
                    <a:pt x="26539" y="11709"/>
                    <a:pt x="26563" y="12019"/>
                  </a:cubicBezTo>
                  <a:cubicBezTo>
                    <a:pt x="26575" y="12316"/>
                    <a:pt x="26611" y="12602"/>
                    <a:pt x="26623" y="12900"/>
                  </a:cubicBezTo>
                  <a:cubicBezTo>
                    <a:pt x="26635" y="13067"/>
                    <a:pt x="26611" y="13221"/>
                    <a:pt x="26599" y="13400"/>
                  </a:cubicBezTo>
                  <a:cubicBezTo>
                    <a:pt x="26492" y="13364"/>
                    <a:pt x="26397" y="13317"/>
                    <a:pt x="26325" y="13269"/>
                  </a:cubicBezTo>
                  <a:cubicBezTo>
                    <a:pt x="26301" y="13257"/>
                    <a:pt x="26301" y="13209"/>
                    <a:pt x="26301" y="13186"/>
                  </a:cubicBezTo>
                  <a:cubicBezTo>
                    <a:pt x="26301" y="12733"/>
                    <a:pt x="26301" y="12305"/>
                    <a:pt x="26313" y="11852"/>
                  </a:cubicBezTo>
                  <a:cubicBezTo>
                    <a:pt x="26313" y="11781"/>
                    <a:pt x="26361" y="11721"/>
                    <a:pt x="26385" y="11650"/>
                  </a:cubicBezTo>
                  <a:cubicBezTo>
                    <a:pt x="26325" y="11614"/>
                    <a:pt x="26194" y="11578"/>
                    <a:pt x="26373" y="11459"/>
                  </a:cubicBezTo>
                  <a:cubicBezTo>
                    <a:pt x="26385" y="11459"/>
                    <a:pt x="26373" y="11376"/>
                    <a:pt x="26361" y="11352"/>
                  </a:cubicBezTo>
                  <a:lnTo>
                    <a:pt x="26218" y="10947"/>
                  </a:lnTo>
                  <a:cubicBezTo>
                    <a:pt x="26263" y="10933"/>
                    <a:pt x="26300" y="10927"/>
                    <a:pt x="26330" y="10927"/>
                  </a:cubicBezTo>
                  <a:close/>
                  <a:moveTo>
                    <a:pt x="22825" y="14245"/>
                  </a:moveTo>
                  <a:cubicBezTo>
                    <a:pt x="22884" y="14400"/>
                    <a:pt x="22872" y="14495"/>
                    <a:pt x="22706" y="14507"/>
                  </a:cubicBezTo>
                  <a:cubicBezTo>
                    <a:pt x="22634" y="14519"/>
                    <a:pt x="22575" y="14543"/>
                    <a:pt x="22503" y="14579"/>
                  </a:cubicBezTo>
                  <a:cubicBezTo>
                    <a:pt x="22468" y="14531"/>
                    <a:pt x="22456" y="14507"/>
                    <a:pt x="22432" y="14448"/>
                  </a:cubicBezTo>
                  <a:cubicBezTo>
                    <a:pt x="22563" y="14376"/>
                    <a:pt x="22694" y="14317"/>
                    <a:pt x="22825" y="14245"/>
                  </a:cubicBezTo>
                  <a:close/>
                  <a:moveTo>
                    <a:pt x="24971" y="13264"/>
                  </a:moveTo>
                  <a:cubicBezTo>
                    <a:pt x="25005" y="13264"/>
                    <a:pt x="25039" y="13265"/>
                    <a:pt x="25075" y="13269"/>
                  </a:cubicBezTo>
                  <a:cubicBezTo>
                    <a:pt x="25087" y="13269"/>
                    <a:pt x="25135" y="13328"/>
                    <a:pt x="25135" y="13352"/>
                  </a:cubicBezTo>
                  <a:cubicBezTo>
                    <a:pt x="25170" y="13745"/>
                    <a:pt x="25194" y="14114"/>
                    <a:pt x="25206" y="14495"/>
                  </a:cubicBezTo>
                  <a:cubicBezTo>
                    <a:pt x="25206" y="14531"/>
                    <a:pt x="25170" y="14579"/>
                    <a:pt x="25135" y="14591"/>
                  </a:cubicBezTo>
                  <a:cubicBezTo>
                    <a:pt x="25075" y="14614"/>
                    <a:pt x="25004" y="14614"/>
                    <a:pt x="24932" y="14614"/>
                  </a:cubicBezTo>
                  <a:cubicBezTo>
                    <a:pt x="24896" y="14376"/>
                    <a:pt x="24873" y="14162"/>
                    <a:pt x="24873" y="13936"/>
                  </a:cubicBezTo>
                  <a:cubicBezTo>
                    <a:pt x="24837" y="13733"/>
                    <a:pt x="24789" y="13519"/>
                    <a:pt x="24765" y="13269"/>
                  </a:cubicBezTo>
                  <a:cubicBezTo>
                    <a:pt x="24837" y="13269"/>
                    <a:pt x="24903" y="13264"/>
                    <a:pt x="24971" y="13264"/>
                  </a:cubicBezTo>
                  <a:close/>
                  <a:moveTo>
                    <a:pt x="25170" y="13269"/>
                  </a:moveTo>
                  <a:lnTo>
                    <a:pt x="25170" y="13269"/>
                  </a:lnTo>
                  <a:cubicBezTo>
                    <a:pt x="25325" y="13281"/>
                    <a:pt x="25480" y="13317"/>
                    <a:pt x="25647" y="13317"/>
                  </a:cubicBezTo>
                  <a:lnTo>
                    <a:pt x="25647" y="14031"/>
                  </a:lnTo>
                  <a:lnTo>
                    <a:pt x="25682" y="14031"/>
                  </a:lnTo>
                  <a:lnTo>
                    <a:pt x="25682" y="13352"/>
                  </a:lnTo>
                  <a:cubicBezTo>
                    <a:pt x="25717" y="13347"/>
                    <a:pt x="25747" y="13344"/>
                    <a:pt x="25772" y="13344"/>
                  </a:cubicBezTo>
                  <a:cubicBezTo>
                    <a:pt x="25866" y="13344"/>
                    <a:pt x="25894" y="13385"/>
                    <a:pt x="25885" y="13507"/>
                  </a:cubicBezTo>
                  <a:cubicBezTo>
                    <a:pt x="25885" y="13626"/>
                    <a:pt x="25861" y="13757"/>
                    <a:pt x="25897" y="13876"/>
                  </a:cubicBezTo>
                  <a:cubicBezTo>
                    <a:pt x="25908" y="13721"/>
                    <a:pt x="25920" y="13567"/>
                    <a:pt x="25944" y="13388"/>
                  </a:cubicBezTo>
                  <a:cubicBezTo>
                    <a:pt x="26147" y="13388"/>
                    <a:pt x="26325" y="13459"/>
                    <a:pt x="26504" y="13567"/>
                  </a:cubicBezTo>
                  <a:cubicBezTo>
                    <a:pt x="26516" y="13579"/>
                    <a:pt x="26539" y="13638"/>
                    <a:pt x="26539" y="13674"/>
                  </a:cubicBezTo>
                  <a:cubicBezTo>
                    <a:pt x="26492" y="14019"/>
                    <a:pt x="26432" y="14341"/>
                    <a:pt x="26385" y="14650"/>
                  </a:cubicBezTo>
                  <a:cubicBezTo>
                    <a:pt x="26194" y="14626"/>
                    <a:pt x="26016" y="14579"/>
                    <a:pt x="25837" y="14567"/>
                  </a:cubicBezTo>
                  <a:cubicBezTo>
                    <a:pt x="25770" y="14563"/>
                    <a:pt x="25706" y="14561"/>
                    <a:pt x="25643" y="14561"/>
                  </a:cubicBezTo>
                  <a:cubicBezTo>
                    <a:pt x="25518" y="14561"/>
                    <a:pt x="25396" y="14567"/>
                    <a:pt x="25254" y="14567"/>
                  </a:cubicBezTo>
                  <a:cubicBezTo>
                    <a:pt x="25230" y="14150"/>
                    <a:pt x="25194" y="13721"/>
                    <a:pt x="25170" y="13269"/>
                  </a:cubicBezTo>
                  <a:close/>
                  <a:moveTo>
                    <a:pt x="23587" y="14460"/>
                  </a:moveTo>
                  <a:cubicBezTo>
                    <a:pt x="23374" y="14530"/>
                    <a:pt x="23162" y="14590"/>
                    <a:pt x="22937" y="14672"/>
                  </a:cubicBezTo>
                  <a:lnTo>
                    <a:pt x="22937" y="14672"/>
                  </a:lnTo>
                  <a:cubicBezTo>
                    <a:pt x="22930" y="14655"/>
                    <a:pt x="22924" y="14637"/>
                    <a:pt x="22917" y="14619"/>
                  </a:cubicBezTo>
                  <a:lnTo>
                    <a:pt x="22917" y="14619"/>
                  </a:lnTo>
                  <a:cubicBezTo>
                    <a:pt x="22923" y="14639"/>
                    <a:pt x="22929" y="14657"/>
                    <a:pt x="22932" y="14674"/>
                  </a:cubicBezTo>
                  <a:cubicBezTo>
                    <a:pt x="22934" y="14673"/>
                    <a:pt x="22936" y="14673"/>
                    <a:pt x="22937" y="14672"/>
                  </a:cubicBezTo>
                  <a:lnTo>
                    <a:pt x="22937" y="14672"/>
                  </a:lnTo>
                  <a:cubicBezTo>
                    <a:pt x="22945" y="14691"/>
                    <a:pt x="22954" y="14709"/>
                    <a:pt x="22963" y="14726"/>
                  </a:cubicBezTo>
                  <a:lnTo>
                    <a:pt x="22963" y="14726"/>
                  </a:lnTo>
                  <a:cubicBezTo>
                    <a:pt x="23171" y="14646"/>
                    <a:pt x="23379" y="14576"/>
                    <a:pt x="23599" y="14507"/>
                  </a:cubicBezTo>
                  <a:cubicBezTo>
                    <a:pt x="23599" y="14495"/>
                    <a:pt x="23587" y="14471"/>
                    <a:pt x="23587" y="14460"/>
                  </a:cubicBezTo>
                  <a:close/>
                  <a:moveTo>
                    <a:pt x="22963" y="14726"/>
                  </a:moveTo>
                  <a:lnTo>
                    <a:pt x="22963" y="14726"/>
                  </a:lnTo>
                  <a:cubicBezTo>
                    <a:pt x="22957" y="14728"/>
                    <a:pt x="22950" y="14731"/>
                    <a:pt x="22944" y="14733"/>
                  </a:cubicBezTo>
                  <a:cubicBezTo>
                    <a:pt x="22944" y="14736"/>
                    <a:pt x="22945" y="14738"/>
                    <a:pt x="22946" y="14741"/>
                  </a:cubicBezTo>
                  <a:lnTo>
                    <a:pt x="22946" y="14741"/>
                  </a:lnTo>
                  <a:cubicBezTo>
                    <a:pt x="22953" y="14738"/>
                    <a:pt x="22960" y="14736"/>
                    <a:pt x="22968" y="14733"/>
                  </a:cubicBezTo>
                  <a:cubicBezTo>
                    <a:pt x="22966" y="14731"/>
                    <a:pt x="22965" y="14728"/>
                    <a:pt x="22963" y="14726"/>
                  </a:cubicBezTo>
                  <a:close/>
                  <a:moveTo>
                    <a:pt x="25151" y="15006"/>
                  </a:moveTo>
                  <a:cubicBezTo>
                    <a:pt x="25116" y="15006"/>
                    <a:pt x="25071" y="15015"/>
                    <a:pt x="25015" y="15031"/>
                  </a:cubicBezTo>
                  <a:cubicBezTo>
                    <a:pt x="25023" y="15033"/>
                    <a:pt x="25032" y="15033"/>
                    <a:pt x="25041" y="15033"/>
                  </a:cubicBezTo>
                  <a:cubicBezTo>
                    <a:pt x="25077" y="15033"/>
                    <a:pt x="25120" y="15022"/>
                    <a:pt x="25160" y="15006"/>
                  </a:cubicBezTo>
                  <a:lnTo>
                    <a:pt x="25160" y="15006"/>
                  </a:lnTo>
                  <a:cubicBezTo>
                    <a:pt x="25157" y="15006"/>
                    <a:pt x="25154" y="15006"/>
                    <a:pt x="25151" y="15006"/>
                  </a:cubicBezTo>
                  <a:close/>
                  <a:moveTo>
                    <a:pt x="22946" y="14741"/>
                  </a:moveTo>
                  <a:cubicBezTo>
                    <a:pt x="22930" y="14746"/>
                    <a:pt x="22913" y="14752"/>
                    <a:pt x="22896" y="14758"/>
                  </a:cubicBezTo>
                  <a:lnTo>
                    <a:pt x="22896" y="14758"/>
                  </a:lnTo>
                  <a:cubicBezTo>
                    <a:pt x="22896" y="14758"/>
                    <a:pt x="22896" y="14758"/>
                    <a:pt x="22896" y="14757"/>
                  </a:cubicBezTo>
                  <a:cubicBezTo>
                    <a:pt x="22885" y="14762"/>
                    <a:pt x="22874" y="14766"/>
                    <a:pt x="22863" y="14771"/>
                  </a:cubicBezTo>
                  <a:lnTo>
                    <a:pt x="22863" y="14771"/>
                  </a:lnTo>
                  <a:cubicBezTo>
                    <a:pt x="22874" y="14766"/>
                    <a:pt x="22885" y="14762"/>
                    <a:pt x="22896" y="14758"/>
                  </a:cubicBezTo>
                  <a:lnTo>
                    <a:pt x="22896" y="14758"/>
                  </a:lnTo>
                  <a:cubicBezTo>
                    <a:pt x="22956" y="14984"/>
                    <a:pt x="23003" y="15174"/>
                    <a:pt x="23063" y="15364"/>
                  </a:cubicBezTo>
                  <a:cubicBezTo>
                    <a:pt x="23075" y="15364"/>
                    <a:pt x="23099" y="15353"/>
                    <a:pt x="23110" y="15353"/>
                  </a:cubicBezTo>
                  <a:cubicBezTo>
                    <a:pt x="23052" y="15164"/>
                    <a:pt x="23004" y="14953"/>
                    <a:pt x="22946" y="14741"/>
                  </a:cubicBezTo>
                  <a:close/>
                  <a:moveTo>
                    <a:pt x="25849" y="16472"/>
                  </a:moveTo>
                  <a:cubicBezTo>
                    <a:pt x="25885" y="16472"/>
                    <a:pt x="25897" y="16484"/>
                    <a:pt x="25920" y="16484"/>
                  </a:cubicBezTo>
                  <a:cubicBezTo>
                    <a:pt x="25944" y="16591"/>
                    <a:pt x="25920" y="16638"/>
                    <a:pt x="25801" y="16638"/>
                  </a:cubicBezTo>
                  <a:lnTo>
                    <a:pt x="25313" y="16638"/>
                  </a:lnTo>
                  <a:cubicBezTo>
                    <a:pt x="25349" y="16591"/>
                    <a:pt x="25361" y="16531"/>
                    <a:pt x="25385" y="16531"/>
                  </a:cubicBezTo>
                  <a:cubicBezTo>
                    <a:pt x="25539" y="16496"/>
                    <a:pt x="25706" y="16484"/>
                    <a:pt x="25849" y="16472"/>
                  </a:cubicBezTo>
                  <a:close/>
                  <a:moveTo>
                    <a:pt x="25908" y="16674"/>
                  </a:moveTo>
                  <a:lnTo>
                    <a:pt x="25908" y="16674"/>
                  </a:lnTo>
                  <a:cubicBezTo>
                    <a:pt x="25897" y="16793"/>
                    <a:pt x="25885" y="16900"/>
                    <a:pt x="25861" y="16996"/>
                  </a:cubicBezTo>
                  <a:cubicBezTo>
                    <a:pt x="25861" y="17019"/>
                    <a:pt x="25801" y="17067"/>
                    <a:pt x="25777" y="17067"/>
                  </a:cubicBezTo>
                  <a:cubicBezTo>
                    <a:pt x="25706" y="17067"/>
                    <a:pt x="25611" y="17067"/>
                    <a:pt x="25551" y="17031"/>
                  </a:cubicBezTo>
                  <a:cubicBezTo>
                    <a:pt x="25492" y="16996"/>
                    <a:pt x="25539" y="16877"/>
                    <a:pt x="25623" y="16877"/>
                  </a:cubicBezTo>
                  <a:cubicBezTo>
                    <a:pt x="25682" y="16877"/>
                    <a:pt x="25742" y="16877"/>
                    <a:pt x="25801" y="16853"/>
                  </a:cubicBezTo>
                  <a:cubicBezTo>
                    <a:pt x="25752" y="16808"/>
                    <a:pt x="25700" y="16794"/>
                    <a:pt x="25645" y="16794"/>
                  </a:cubicBezTo>
                  <a:cubicBezTo>
                    <a:pt x="25555" y="16794"/>
                    <a:pt x="25456" y="16832"/>
                    <a:pt x="25350" y="16832"/>
                  </a:cubicBezTo>
                  <a:cubicBezTo>
                    <a:pt x="25334" y="16832"/>
                    <a:pt x="25318" y="16831"/>
                    <a:pt x="25301" y="16829"/>
                  </a:cubicBezTo>
                  <a:cubicBezTo>
                    <a:pt x="25325" y="16793"/>
                    <a:pt x="25361" y="16722"/>
                    <a:pt x="25408" y="16722"/>
                  </a:cubicBezTo>
                  <a:cubicBezTo>
                    <a:pt x="25563" y="16710"/>
                    <a:pt x="25730" y="16698"/>
                    <a:pt x="25908" y="16674"/>
                  </a:cubicBezTo>
                  <a:close/>
                  <a:moveTo>
                    <a:pt x="25492" y="16912"/>
                  </a:moveTo>
                  <a:lnTo>
                    <a:pt x="25492" y="17127"/>
                  </a:lnTo>
                  <a:cubicBezTo>
                    <a:pt x="25420" y="17127"/>
                    <a:pt x="25361" y="17138"/>
                    <a:pt x="25301" y="17150"/>
                  </a:cubicBezTo>
                  <a:cubicBezTo>
                    <a:pt x="25266" y="16972"/>
                    <a:pt x="25289" y="16948"/>
                    <a:pt x="25492" y="16912"/>
                  </a:cubicBezTo>
                  <a:close/>
                  <a:moveTo>
                    <a:pt x="25242" y="16734"/>
                  </a:moveTo>
                  <a:lnTo>
                    <a:pt x="25289" y="16781"/>
                  </a:lnTo>
                  <a:cubicBezTo>
                    <a:pt x="25254" y="16841"/>
                    <a:pt x="25206" y="16888"/>
                    <a:pt x="25194" y="16912"/>
                  </a:cubicBezTo>
                  <a:cubicBezTo>
                    <a:pt x="25206" y="16972"/>
                    <a:pt x="25254" y="17067"/>
                    <a:pt x="25242" y="17079"/>
                  </a:cubicBezTo>
                  <a:cubicBezTo>
                    <a:pt x="25123" y="17150"/>
                    <a:pt x="25004" y="17198"/>
                    <a:pt x="24873" y="17269"/>
                  </a:cubicBezTo>
                  <a:lnTo>
                    <a:pt x="24873" y="16888"/>
                  </a:lnTo>
                  <a:cubicBezTo>
                    <a:pt x="24873" y="16877"/>
                    <a:pt x="24896" y="16841"/>
                    <a:pt x="24908" y="16841"/>
                  </a:cubicBezTo>
                  <a:cubicBezTo>
                    <a:pt x="25027" y="16817"/>
                    <a:pt x="25135" y="16769"/>
                    <a:pt x="25242" y="16734"/>
                  </a:cubicBezTo>
                  <a:close/>
                  <a:moveTo>
                    <a:pt x="25444" y="17174"/>
                  </a:moveTo>
                  <a:cubicBezTo>
                    <a:pt x="25551" y="17186"/>
                    <a:pt x="25504" y="17258"/>
                    <a:pt x="25504" y="17317"/>
                  </a:cubicBezTo>
                  <a:lnTo>
                    <a:pt x="25504" y="17627"/>
                  </a:lnTo>
                  <a:cubicBezTo>
                    <a:pt x="25435" y="17653"/>
                    <a:pt x="25385" y="17668"/>
                    <a:pt x="25349" y="17668"/>
                  </a:cubicBezTo>
                  <a:cubicBezTo>
                    <a:pt x="25271" y="17668"/>
                    <a:pt x="25257" y="17602"/>
                    <a:pt x="25266" y="17448"/>
                  </a:cubicBezTo>
                  <a:cubicBezTo>
                    <a:pt x="25289" y="17412"/>
                    <a:pt x="25289" y="17341"/>
                    <a:pt x="25289" y="17305"/>
                  </a:cubicBezTo>
                  <a:cubicBezTo>
                    <a:pt x="25266" y="17174"/>
                    <a:pt x="25361" y="17174"/>
                    <a:pt x="25444" y="17174"/>
                  </a:cubicBezTo>
                  <a:close/>
                  <a:moveTo>
                    <a:pt x="25837" y="17150"/>
                  </a:moveTo>
                  <a:lnTo>
                    <a:pt x="25837" y="17150"/>
                  </a:lnTo>
                  <a:cubicBezTo>
                    <a:pt x="25825" y="17317"/>
                    <a:pt x="25825" y="17472"/>
                    <a:pt x="25777" y="17615"/>
                  </a:cubicBezTo>
                  <a:cubicBezTo>
                    <a:pt x="25766" y="17650"/>
                    <a:pt x="25647" y="17662"/>
                    <a:pt x="25551" y="17686"/>
                  </a:cubicBezTo>
                  <a:lnTo>
                    <a:pt x="25551" y="17186"/>
                  </a:lnTo>
                  <a:cubicBezTo>
                    <a:pt x="25647" y="17186"/>
                    <a:pt x="25730" y="17174"/>
                    <a:pt x="25837" y="17150"/>
                  </a:cubicBezTo>
                  <a:close/>
                  <a:moveTo>
                    <a:pt x="25206" y="17210"/>
                  </a:moveTo>
                  <a:lnTo>
                    <a:pt x="25206" y="17674"/>
                  </a:lnTo>
                  <a:cubicBezTo>
                    <a:pt x="25087" y="17686"/>
                    <a:pt x="24992" y="17722"/>
                    <a:pt x="24873" y="17734"/>
                  </a:cubicBezTo>
                  <a:lnTo>
                    <a:pt x="24873" y="17353"/>
                  </a:lnTo>
                  <a:cubicBezTo>
                    <a:pt x="24873" y="17329"/>
                    <a:pt x="24896" y="17293"/>
                    <a:pt x="24908" y="17293"/>
                  </a:cubicBezTo>
                  <a:cubicBezTo>
                    <a:pt x="25004" y="17258"/>
                    <a:pt x="25111" y="17246"/>
                    <a:pt x="25206" y="17210"/>
                  </a:cubicBezTo>
                  <a:close/>
                  <a:moveTo>
                    <a:pt x="26278" y="16198"/>
                  </a:moveTo>
                  <a:lnTo>
                    <a:pt x="26278" y="16198"/>
                  </a:lnTo>
                  <a:cubicBezTo>
                    <a:pt x="26266" y="16710"/>
                    <a:pt x="26254" y="17222"/>
                    <a:pt x="26242" y="17734"/>
                  </a:cubicBezTo>
                  <a:cubicBezTo>
                    <a:pt x="26206" y="17746"/>
                    <a:pt x="26194" y="17746"/>
                    <a:pt x="26194" y="17746"/>
                  </a:cubicBezTo>
                  <a:cubicBezTo>
                    <a:pt x="26063" y="17710"/>
                    <a:pt x="25885" y="17710"/>
                    <a:pt x="25837" y="17615"/>
                  </a:cubicBezTo>
                  <a:cubicBezTo>
                    <a:pt x="25789" y="17519"/>
                    <a:pt x="25861" y="17365"/>
                    <a:pt x="25885" y="17222"/>
                  </a:cubicBezTo>
                  <a:cubicBezTo>
                    <a:pt x="25908" y="17019"/>
                    <a:pt x="25944" y="16793"/>
                    <a:pt x="25968" y="16591"/>
                  </a:cubicBezTo>
                  <a:cubicBezTo>
                    <a:pt x="25980" y="16543"/>
                    <a:pt x="26016" y="16496"/>
                    <a:pt x="26039" y="16436"/>
                  </a:cubicBezTo>
                  <a:lnTo>
                    <a:pt x="26004" y="16400"/>
                  </a:lnTo>
                  <a:cubicBezTo>
                    <a:pt x="25885" y="16412"/>
                    <a:pt x="25777" y="16424"/>
                    <a:pt x="25670" y="16436"/>
                  </a:cubicBezTo>
                  <a:cubicBezTo>
                    <a:pt x="25599" y="16436"/>
                    <a:pt x="25504" y="16472"/>
                    <a:pt x="25432" y="16472"/>
                  </a:cubicBezTo>
                  <a:cubicBezTo>
                    <a:pt x="25385" y="16472"/>
                    <a:pt x="25361" y="16460"/>
                    <a:pt x="25325" y="16436"/>
                  </a:cubicBezTo>
                  <a:cubicBezTo>
                    <a:pt x="25361" y="16412"/>
                    <a:pt x="25373" y="16365"/>
                    <a:pt x="25408" y="16365"/>
                  </a:cubicBezTo>
                  <a:cubicBezTo>
                    <a:pt x="25599" y="16317"/>
                    <a:pt x="25789" y="16293"/>
                    <a:pt x="25980" y="16257"/>
                  </a:cubicBezTo>
                  <a:cubicBezTo>
                    <a:pt x="26087" y="16246"/>
                    <a:pt x="26182" y="16222"/>
                    <a:pt x="26278" y="16198"/>
                  </a:cubicBezTo>
                  <a:close/>
                  <a:moveTo>
                    <a:pt x="25504" y="17853"/>
                  </a:moveTo>
                  <a:cubicBezTo>
                    <a:pt x="25539" y="18079"/>
                    <a:pt x="25527" y="18079"/>
                    <a:pt x="25254" y="18079"/>
                  </a:cubicBezTo>
                  <a:lnTo>
                    <a:pt x="25254" y="17853"/>
                  </a:lnTo>
                  <a:close/>
                  <a:moveTo>
                    <a:pt x="25182" y="17841"/>
                  </a:moveTo>
                  <a:lnTo>
                    <a:pt x="25182" y="17841"/>
                  </a:lnTo>
                  <a:cubicBezTo>
                    <a:pt x="25242" y="18091"/>
                    <a:pt x="25206" y="18115"/>
                    <a:pt x="24908" y="18151"/>
                  </a:cubicBezTo>
                  <a:cubicBezTo>
                    <a:pt x="24896" y="18079"/>
                    <a:pt x="24885" y="17984"/>
                    <a:pt x="24873" y="17889"/>
                  </a:cubicBezTo>
                  <a:lnTo>
                    <a:pt x="25182" y="17841"/>
                  </a:lnTo>
                  <a:close/>
                  <a:moveTo>
                    <a:pt x="25519" y="18187"/>
                  </a:moveTo>
                  <a:cubicBezTo>
                    <a:pt x="25513" y="18224"/>
                    <a:pt x="25510" y="18263"/>
                    <a:pt x="25504" y="18305"/>
                  </a:cubicBezTo>
                  <a:lnTo>
                    <a:pt x="25527" y="18305"/>
                  </a:lnTo>
                  <a:cubicBezTo>
                    <a:pt x="25536" y="18273"/>
                    <a:pt x="25533" y="18219"/>
                    <a:pt x="25519" y="18187"/>
                  </a:cubicBezTo>
                  <a:close/>
                  <a:moveTo>
                    <a:pt x="25527" y="18305"/>
                  </a:moveTo>
                  <a:cubicBezTo>
                    <a:pt x="25512" y="18328"/>
                    <a:pt x="25497" y="18356"/>
                    <a:pt x="25475" y="18376"/>
                  </a:cubicBezTo>
                  <a:lnTo>
                    <a:pt x="25475" y="18376"/>
                  </a:lnTo>
                  <a:cubicBezTo>
                    <a:pt x="25526" y="18368"/>
                    <a:pt x="25587" y="18365"/>
                    <a:pt x="25658" y="18365"/>
                  </a:cubicBezTo>
                  <a:cubicBezTo>
                    <a:pt x="25718" y="18365"/>
                    <a:pt x="25789" y="18341"/>
                    <a:pt x="25849" y="18341"/>
                  </a:cubicBezTo>
                  <a:lnTo>
                    <a:pt x="25849" y="18305"/>
                  </a:lnTo>
                  <a:close/>
                  <a:moveTo>
                    <a:pt x="25475" y="18376"/>
                  </a:moveTo>
                  <a:cubicBezTo>
                    <a:pt x="25411" y="18386"/>
                    <a:pt x="25361" y="18404"/>
                    <a:pt x="25323" y="18431"/>
                  </a:cubicBezTo>
                  <a:lnTo>
                    <a:pt x="25323" y="18431"/>
                  </a:lnTo>
                  <a:cubicBezTo>
                    <a:pt x="25358" y="18421"/>
                    <a:pt x="25395" y="18411"/>
                    <a:pt x="25432" y="18401"/>
                  </a:cubicBezTo>
                  <a:cubicBezTo>
                    <a:pt x="25449" y="18396"/>
                    <a:pt x="25463" y="18387"/>
                    <a:pt x="25475" y="18376"/>
                  </a:cubicBezTo>
                  <a:close/>
                  <a:moveTo>
                    <a:pt x="25323" y="18431"/>
                  </a:moveTo>
                  <a:cubicBezTo>
                    <a:pt x="25276" y="18444"/>
                    <a:pt x="25231" y="18455"/>
                    <a:pt x="25186" y="18467"/>
                  </a:cubicBezTo>
                  <a:lnTo>
                    <a:pt x="25186" y="18467"/>
                  </a:lnTo>
                  <a:lnTo>
                    <a:pt x="25182" y="18448"/>
                  </a:lnTo>
                  <a:cubicBezTo>
                    <a:pt x="25122" y="18472"/>
                    <a:pt x="25068" y="18490"/>
                    <a:pt x="25016" y="18506"/>
                  </a:cubicBezTo>
                  <a:lnTo>
                    <a:pt x="25016" y="18506"/>
                  </a:lnTo>
                  <a:cubicBezTo>
                    <a:pt x="25074" y="18494"/>
                    <a:pt x="25130" y="18480"/>
                    <a:pt x="25186" y="18467"/>
                  </a:cubicBezTo>
                  <a:lnTo>
                    <a:pt x="25186" y="18467"/>
                  </a:lnTo>
                  <a:lnTo>
                    <a:pt x="25218" y="18627"/>
                  </a:lnTo>
                  <a:cubicBezTo>
                    <a:pt x="25234" y="18534"/>
                    <a:pt x="25265" y="18472"/>
                    <a:pt x="25323" y="18431"/>
                  </a:cubicBezTo>
                  <a:close/>
                  <a:moveTo>
                    <a:pt x="21432" y="13924"/>
                  </a:moveTo>
                  <a:cubicBezTo>
                    <a:pt x="21456" y="14424"/>
                    <a:pt x="21753" y="14817"/>
                    <a:pt x="21920" y="15257"/>
                  </a:cubicBezTo>
                  <a:cubicBezTo>
                    <a:pt x="21837" y="14817"/>
                    <a:pt x="21539" y="14448"/>
                    <a:pt x="21491" y="13983"/>
                  </a:cubicBezTo>
                  <a:cubicBezTo>
                    <a:pt x="21524" y="13970"/>
                    <a:pt x="21552" y="13964"/>
                    <a:pt x="21576" y="13964"/>
                  </a:cubicBezTo>
                  <a:cubicBezTo>
                    <a:pt x="21642" y="13964"/>
                    <a:pt x="21683" y="14006"/>
                    <a:pt x="21717" y="14067"/>
                  </a:cubicBezTo>
                  <a:cubicBezTo>
                    <a:pt x="21813" y="14281"/>
                    <a:pt x="21920" y="14507"/>
                    <a:pt x="22027" y="14710"/>
                  </a:cubicBezTo>
                  <a:cubicBezTo>
                    <a:pt x="22039" y="14757"/>
                    <a:pt x="22063" y="14805"/>
                    <a:pt x="22098" y="14841"/>
                  </a:cubicBezTo>
                  <a:cubicBezTo>
                    <a:pt x="22098" y="14841"/>
                    <a:pt x="22110" y="14829"/>
                    <a:pt x="22134" y="14829"/>
                  </a:cubicBezTo>
                  <a:cubicBezTo>
                    <a:pt x="22015" y="14591"/>
                    <a:pt x="21908" y="14341"/>
                    <a:pt x="21789" y="14090"/>
                  </a:cubicBezTo>
                  <a:cubicBezTo>
                    <a:pt x="21802" y="14088"/>
                    <a:pt x="21816" y="14087"/>
                    <a:pt x="21830" y="14087"/>
                  </a:cubicBezTo>
                  <a:cubicBezTo>
                    <a:pt x="21962" y="14087"/>
                    <a:pt x="22103" y="14188"/>
                    <a:pt x="22146" y="14329"/>
                  </a:cubicBezTo>
                  <a:cubicBezTo>
                    <a:pt x="22265" y="14686"/>
                    <a:pt x="22384" y="15043"/>
                    <a:pt x="22515" y="15400"/>
                  </a:cubicBezTo>
                  <a:cubicBezTo>
                    <a:pt x="22634" y="15710"/>
                    <a:pt x="22729" y="16019"/>
                    <a:pt x="22860" y="16317"/>
                  </a:cubicBezTo>
                  <a:cubicBezTo>
                    <a:pt x="23003" y="16650"/>
                    <a:pt x="23170" y="16948"/>
                    <a:pt x="23325" y="17269"/>
                  </a:cubicBezTo>
                  <a:cubicBezTo>
                    <a:pt x="23503" y="17674"/>
                    <a:pt x="23646" y="18091"/>
                    <a:pt x="23825" y="18496"/>
                  </a:cubicBezTo>
                  <a:cubicBezTo>
                    <a:pt x="23884" y="18627"/>
                    <a:pt x="23980" y="18758"/>
                    <a:pt x="24051" y="18901"/>
                  </a:cubicBezTo>
                  <a:cubicBezTo>
                    <a:pt x="24075" y="18936"/>
                    <a:pt x="24099" y="18984"/>
                    <a:pt x="24123" y="19043"/>
                  </a:cubicBezTo>
                  <a:cubicBezTo>
                    <a:pt x="24088" y="19052"/>
                    <a:pt x="24056" y="19056"/>
                    <a:pt x="24026" y="19056"/>
                  </a:cubicBezTo>
                  <a:cubicBezTo>
                    <a:pt x="23887" y="19056"/>
                    <a:pt x="23786" y="18972"/>
                    <a:pt x="23718" y="18865"/>
                  </a:cubicBezTo>
                  <a:cubicBezTo>
                    <a:pt x="23539" y="18698"/>
                    <a:pt x="23361" y="18532"/>
                    <a:pt x="23218" y="18341"/>
                  </a:cubicBezTo>
                  <a:cubicBezTo>
                    <a:pt x="22729" y="17746"/>
                    <a:pt x="22325" y="17091"/>
                    <a:pt x="21979" y="16388"/>
                  </a:cubicBezTo>
                  <a:cubicBezTo>
                    <a:pt x="21920" y="16257"/>
                    <a:pt x="21872" y="16126"/>
                    <a:pt x="21813" y="15995"/>
                  </a:cubicBezTo>
                  <a:cubicBezTo>
                    <a:pt x="21741" y="15817"/>
                    <a:pt x="21658" y="15638"/>
                    <a:pt x="21575" y="15460"/>
                  </a:cubicBezTo>
                  <a:cubicBezTo>
                    <a:pt x="21479" y="15198"/>
                    <a:pt x="21384" y="14948"/>
                    <a:pt x="21301" y="14686"/>
                  </a:cubicBezTo>
                  <a:cubicBezTo>
                    <a:pt x="21217" y="14483"/>
                    <a:pt x="21158" y="14281"/>
                    <a:pt x="21098" y="14090"/>
                  </a:cubicBezTo>
                  <a:cubicBezTo>
                    <a:pt x="21086" y="14043"/>
                    <a:pt x="21122" y="13983"/>
                    <a:pt x="21134" y="13936"/>
                  </a:cubicBezTo>
                  <a:cubicBezTo>
                    <a:pt x="21158" y="13971"/>
                    <a:pt x="21205" y="13995"/>
                    <a:pt x="21217" y="14043"/>
                  </a:cubicBezTo>
                  <a:cubicBezTo>
                    <a:pt x="21396" y="14483"/>
                    <a:pt x="21575" y="14924"/>
                    <a:pt x="21753" y="15364"/>
                  </a:cubicBezTo>
                  <a:cubicBezTo>
                    <a:pt x="21777" y="15376"/>
                    <a:pt x="21777" y="15400"/>
                    <a:pt x="21801" y="15400"/>
                  </a:cubicBezTo>
                  <a:cubicBezTo>
                    <a:pt x="21622" y="14924"/>
                    <a:pt x="21432" y="14448"/>
                    <a:pt x="21241" y="13936"/>
                  </a:cubicBezTo>
                  <a:cubicBezTo>
                    <a:pt x="21325" y="13936"/>
                    <a:pt x="21372" y="13924"/>
                    <a:pt x="21432" y="13924"/>
                  </a:cubicBezTo>
                  <a:close/>
                  <a:moveTo>
                    <a:pt x="23277" y="18913"/>
                  </a:moveTo>
                  <a:lnTo>
                    <a:pt x="23277" y="18913"/>
                  </a:lnTo>
                  <a:cubicBezTo>
                    <a:pt x="23480" y="18996"/>
                    <a:pt x="23361" y="19115"/>
                    <a:pt x="23361" y="19222"/>
                  </a:cubicBezTo>
                  <a:cubicBezTo>
                    <a:pt x="23337" y="19139"/>
                    <a:pt x="23301" y="19032"/>
                    <a:pt x="23277" y="18913"/>
                  </a:cubicBezTo>
                  <a:close/>
                  <a:moveTo>
                    <a:pt x="23201" y="270"/>
                  </a:moveTo>
                  <a:cubicBezTo>
                    <a:pt x="23508" y="270"/>
                    <a:pt x="23815" y="302"/>
                    <a:pt x="24123" y="339"/>
                  </a:cubicBezTo>
                  <a:cubicBezTo>
                    <a:pt x="24253" y="351"/>
                    <a:pt x="24408" y="351"/>
                    <a:pt x="24539" y="363"/>
                  </a:cubicBezTo>
                  <a:cubicBezTo>
                    <a:pt x="24599" y="363"/>
                    <a:pt x="24670" y="363"/>
                    <a:pt x="24730" y="375"/>
                  </a:cubicBezTo>
                  <a:cubicBezTo>
                    <a:pt x="24896" y="410"/>
                    <a:pt x="25075" y="470"/>
                    <a:pt x="25254" y="482"/>
                  </a:cubicBezTo>
                  <a:cubicBezTo>
                    <a:pt x="25551" y="517"/>
                    <a:pt x="25730" y="708"/>
                    <a:pt x="25861" y="946"/>
                  </a:cubicBezTo>
                  <a:cubicBezTo>
                    <a:pt x="25980" y="1184"/>
                    <a:pt x="26158" y="1410"/>
                    <a:pt x="26182" y="1708"/>
                  </a:cubicBezTo>
                  <a:cubicBezTo>
                    <a:pt x="26182" y="1732"/>
                    <a:pt x="26218" y="1744"/>
                    <a:pt x="26242" y="1779"/>
                  </a:cubicBezTo>
                  <a:cubicBezTo>
                    <a:pt x="26266" y="1768"/>
                    <a:pt x="26301" y="1756"/>
                    <a:pt x="26313" y="1720"/>
                  </a:cubicBezTo>
                  <a:cubicBezTo>
                    <a:pt x="26325" y="1708"/>
                    <a:pt x="26325" y="1660"/>
                    <a:pt x="26337" y="1637"/>
                  </a:cubicBezTo>
                  <a:lnTo>
                    <a:pt x="26385" y="1637"/>
                  </a:lnTo>
                  <a:cubicBezTo>
                    <a:pt x="26397" y="1851"/>
                    <a:pt x="26432" y="2065"/>
                    <a:pt x="26397" y="2137"/>
                  </a:cubicBezTo>
                  <a:cubicBezTo>
                    <a:pt x="26385" y="2137"/>
                    <a:pt x="26385" y="2149"/>
                    <a:pt x="26373" y="2149"/>
                  </a:cubicBezTo>
                  <a:cubicBezTo>
                    <a:pt x="26278" y="2006"/>
                    <a:pt x="26194" y="1851"/>
                    <a:pt x="26087" y="1720"/>
                  </a:cubicBezTo>
                  <a:cubicBezTo>
                    <a:pt x="25837" y="1422"/>
                    <a:pt x="25563" y="1125"/>
                    <a:pt x="25313" y="827"/>
                  </a:cubicBezTo>
                  <a:cubicBezTo>
                    <a:pt x="25283" y="792"/>
                    <a:pt x="25249" y="778"/>
                    <a:pt x="25216" y="778"/>
                  </a:cubicBezTo>
                  <a:cubicBezTo>
                    <a:pt x="25170" y="778"/>
                    <a:pt x="25126" y="804"/>
                    <a:pt x="25099" y="839"/>
                  </a:cubicBezTo>
                  <a:cubicBezTo>
                    <a:pt x="25087" y="886"/>
                    <a:pt x="25087" y="1006"/>
                    <a:pt x="25135" y="1041"/>
                  </a:cubicBezTo>
                  <a:cubicBezTo>
                    <a:pt x="25492" y="1363"/>
                    <a:pt x="25777" y="1756"/>
                    <a:pt x="26051" y="2149"/>
                  </a:cubicBezTo>
                  <a:cubicBezTo>
                    <a:pt x="26218" y="2375"/>
                    <a:pt x="26373" y="2601"/>
                    <a:pt x="26504" y="2839"/>
                  </a:cubicBezTo>
                  <a:cubicBezTo>
                    <a:pt x="26694" y="3149"/>
                    <a:pt x="26790" y="3506"/>
                    <a:pt x="26825" y="3863"/>
                  </a:cubicBezTo>
                  <a:cubicBezTo>
                    <a:pt x="26920" y="4458"/>
                    <a:pt x="26968" y="5066"/>
                    <a:pt x="27004" y="5661"/>
                  </a:cubicBezTo>
                  <a:cubicBezTo>
                    <a:pt x="27028" y="5828"/>
                    <a:pt x="26968" y="5994"/>
                    <a:pt x="26920" y="6161"/>
                  </a:cubicBezTo>
                  <a:cubicBezTo>
                    <a:pt x="26873" y="6304"/>
                    <a:pt x="26825" y="6435"/>
                    <a:pt x="26790" y="6590"/>
                  </a:cubicBezTo>
                  <a:cubicBezTo>
                    <a:pt x="26742" y="6768"/>
                    <a:pt x="26682" y="6935"/>
                    <a:pt x="26492" y="7006"/>
                  </a:cubicBezTo>
                  <a:cubicBezTo>
                    <a:pt x="26456" y="7018"/>
                    <a:pt x="26444" y="7066"/>
                    <a:pt x="26432" y="7113"/>
                  </a:cubicBezTo>
                  <a:cubicBezTo>
                    <a:pt x="26278" y="7590"/>
                    <a:pt x="26313" y="8090"/>
                    <a:pt x="26266" y="8578"/>
                  </a:cubicBezTo>
                  <a:cubicBezTo>
                    <a:pt x="26230" y="8804"/>
                    <a:pt x="26218" y="9030"/>
                    <a:pt x="26206" y="9257"/>
                  </a:cubicBezTo>
                  <a:cubicBezTo>
                    <a:pt x="25932" y="9039"/>
                    <a:pt x="25613" y="9017"/>
                    <a:pt x="25303" y="9017"/>
                  </a:cubicBezTo>
                  <a:cubicBezTo>
                    <a:pt x="25222" y="9017"/>
                    <a:pt x="25142" y="9018"/>
                    <a:pt x="25063" y="9018"/>
                  </a:cubicBezTo>
                  <a:cubicBezTo>
                    <a:pt x="24718" y="9018"/>
                    <a:pt x="24373" y="9054"/>
                    <a:pt x="24027" y="9138"/>
                  </a:cubicBezTo>
                  <a:cubicBezTo>
                    <a:pt x="23646" y="9209"/>
                    <a:pt x="23253" y="9340"/>
                    <a:pt x="22884" y="9459"/>
                  </a:cubicBezTo>
                  <a:cubicBezTo>
                    <a:pt x="22718" y="9519"/>
                    <a:pt x="22563" y="9578"/>
                    <a:pt x="22396" y="9649"/>
                  </a:cubicBezTo>
                  <a:cubicBezTo>
                    <a:pt x="22182" y="9757"/>
                    <a:pt x="21967" y="9876"/>
                    <a:pt x="21753" y="9983"/>
                  </a:cubicBezTo>
                  <a:cubicBezTo>
                    <a:pt x="21765" y="9995"/>
                    <a:pt x="21765" y="10030"/>
                    <a:pt x="21789" y="10042"/>
                  </a:cubicBezTo>
                  <a:cubicBezTo>
                    <a:pt x="21825" y="10030"/>
                    <a:pt x="21884" y="10007"/>
                    <a:pt x="21932" y="9995"/>
                  </a:cubicBezTo>
                  <a:cubicBezTo>
                    <a:pt x="22265" y="9876"/>
                    <a:pt x="22575" y="9745"/>
                    <a:pt x="22884" y="9614"/>
                  </a:cubicBezTo>
                  <a:cubicBezTo>
                    <a:pt x="23015" y="9566"/>
                    <a:pt x="23170" y="9495"/>
                    <a:pt x="23313" y="9459"/>
                  </a:cubicBezTo>
                  <a:cubicBezTo>
                    <a:pt x="23872" y="9352"/>
                    <a:pt x="24408" y="9221"/>
                    <a:pt x="24968" y="9221"/>
                  </a:cubicBezTo>
                  <a:cubicBezTo>
                    <a:pt x="25063" y="9221"/>
                    <a:pt x="25123" y="9233"/>
                    <a:pt x="25123" y="9352"/>
                  </a:cubicBezTo>
                  <a:cubicBezTo>
                    <a:pt x="25123" y="9709"/>
                    <a:pt x="25146" y="10066"/>
                    <a:pt x="25158" y="10423"/>
                  </a:cubicBezTo>
                  <a:cubicBezTo>
                    <a:pt x="25182" y="10459"/>
                    <a:pt x="25123" y="10531"/>
                    <a:pt x="25087" y="10531"/>
                  </a:cubicBezTo>
                  <a:cubicBezTo>
                    <a:pt x="24980" y="10566"/>
                    <a:pt x="24896" y="10542"/>
                    <a:pt x="24765" y="10566"/>
                  </a:cubicBezTo>
                  <a:lnTo>
                    <a:pt x="24765" y="9673"/>
                  </a:lnTo>
                  <a:lnTo>
                    <a:pt x="24718" y="9673"/>
                  </a:lnTo>
                  <a:cubicBezTo>
                    <a:pt x="24718" y="9911"/>
                    <a:pt x="24706" y="10150"/>
                    <a:pt x="24730" y="10388"/>
                  </a:cubicBezTo>
                  <a:cubicBezTo>
                    <a:pt x="24742" y="10542"/>
                    <a:pt x="24670" y="10578"/>
                    <a:pt x="24551" y="10602"/>
                  </a:cubicBezTo>
                  <a:cubicBezTo>
                    <a:pt x="24206" y="10697"/>
                    <a:pt x="23872" y="10781"/>
                    <a:pt x="23527" y="10900"/>
                  </a:cubicBezTo>
                  <a:cubicBezTo>
                    <a:pt x="23230" y="11007"/>
                    <a:pt x="22932" y="11162"/>
                    <a:pt x="22622" y="11293"/>
                  </a:cubicBezTo>
                  <a:cubicBezTo>
                    <a:pt x="22587" y="11245"/>
                    <a:pt x="22575" y="11221"/>
                    <a:pt x="22539" y="11173"/>
                  </a:cubicBezTo>
                  <a:cubicBezTo>
                    <a:pt x="22539" y="11185"/>
                    <a:pt x="22527" y="11185"/>
                    <a:pt x="22527" y="11185"/>
                  </a:cubicBezTo>
                  <a:cubicBezTo>
                    <a:pt x="22587" y="11400"/>
                    <a:pt x="22634" y="11602"/>
                    <a:pt x="22706" y="11793"/>
                  </a:cubicBezTo>
                  <a:cubicBezTo>
                    <a:pt x="22765" y="11947"/>
                    <a:pt x="22741" y="12019"/>
                    <a:pt x="22575" y="12066"/>
                  </a:cubicBezTo>
                  <a:cubicBezTo>
                    <a:pt x="22468" y="12090"/>
                    <a:pt x="22360" y="12150"/>
                    <a:pt x="22241" y="12209"/>
                  </a:cubicBezTo>
                  <a:cubicBezTo>
                    <a:pt x="22420" y="12245"/>
                    <a:pt x="22360" y="12364"/>
                    <a:pt x="22360" y="12471"/>
                  </a:cubicBezTo>
                  <a:cubicBezTo>
                    <a:pt x="22360" y="12745"/>
                    <a:pt x="22384" y="13031"/>
                    <a:pt x="22396" y="13317"/>
                  </a:cubicBezTo>
                  <a:cubicBezTo>
                    <a:pt x="22396" y="13424"/>
                    <a:pt x="22408" y="13507"/>
                    <a:pt x="22408" y="13614"/>
                  </a:cubicBezTo>
                  <a:cubicBezTo>
                    <a:pt x="22575" y="13602"/>
                    <a:pt x="22515" y="13495"/>
                    <a:pt x="22515" y="13424"/>
                  </a:cubicBezTo>
                  <a:cubicBezTo>
                    <a:pt x="22527" y="13090"/>
                    <a:pt x="22539" y="12745"/>
                    <a:pt x="22539" y="12424"/>
                  </a:cubicBezTo>
                  <a:cubicBezTo>
                    <a:pt x="22563" y="12364"/>
                    <a:pt x="22539" y="12293"/>
                    <a:pt x="22527" y="12209"/>
                  </a:cubicBezTo>
                  <a:cubicBezTo>
                    <a:pt x="22599" y="12197"/>
                    <a:pt x="22682" y="12174"/>
                    <a:pt x="22801" y="12138"/>
                  </a:cubicBezTo>
                  <a:lnTo>
                    <a:pt x="22801" y="12733"/>
                  </a:lnTo>
                  <a:lnTo>
                    <a:pt x="22837" y="12733"/>
                  </a:lnTo>
                  <a:lnTo>
                    <a:pt x="22837" y="12126"/>
                  </a:lnTo>
                  <a:cubicBezTo>
                    <a:pt x="23039" y="12078"/>
                    <a:pt x="23241" y="12055"/>
                    <a:pt x="23432" y="12007"/>
                  </a:cubicBezTo>
                  <a:cubicBezTo>
                    <a:pt x="23850" y="11923"/>
                    <a:pt x="24258" y="11886"/>
                    <a:pt x="24673" y="11886"/>
                  </a:cubicBezTo>
                  <a:cubicBezTo>
                    <a:pt x="24732" y="11886"/>
                    <a:pt x="24790" y="11886"/>
                    <a:pt x="24849" y="11888"/>
                  </a:cubicBezTo>
                  <a:cubicBezTo>
                    <a:pt x="24980" y="11888"/>
                    <a:pt x="25063" y="11935"/>
                    <a:pt x="25063" y="12090"/>
                  </a:cubicBezTo>
                  <a:cubicBezTo>
                    <a:pt x="25075" y="12412"/>
                    <a:pt x="25099" y="12721"/>
                    <a:pt x="25135" y="13031"/>
                  </a:cubicBezTo>
                  <a:lnTo>
                    <a:pt x="24742" y="13031"/>
                  </a:lnTo>
                  <a:cubicBezTo>
                    <a:pt x="24718" y="12709"/>
                    <a:pt x="24670" y="12376"/>
                    <a:pt x="24646" y="12055"/>
                  </a:cubicBezTo>
                  <a:lnTo>
                    <a:pt x="24599" y="12055"/>
                  </a:lnTo>
                  <a:cubicBezTo>
                    <a:pt x="24623" y="12376"/>
                    <a:pt x="24658" y="12721"/>
                    <a:pt x="24682" y="13031"/>
                  </a:cubicBezTo>
                  <a:cubicBezTo>
                    <a:pt x="24408" y="13126"/>
                    <a:pt x="24123" y="13209"/>
                    <a:pt x="23837" y="13317"/>
                  </a:cubicBezTo>
                  <a:cubicBezTo>
                    <a:pt x="23789" y="13328"/>
                    <a:pt x="23777" y="13376"/>
                    <a:pt x="23753" y="13400"/>
                  </a:cubicBezTo>
                  <a:cubicBezTo>
                    <a:pt x="23777" y="13400"/>
                    <a:pt x="23801" y="13411"/>
                    <a:pt x="23828" y="13411"/>
                  </a:cubicBezTo>
                  <a:cubicBezTo>
                    <a:pt x="23842" y="13411"/>
                    <a:pt x="23857" y="13408"/>
                    <a:pt x="23872" y="13400"/>
                  </a:cubicBezTo>
                  <a:cubicBezTo>
                    <a:pt x="24134" y="13340"/>
                    <a:pt x="24408" y="13269"/>
                    <a:pt x="24706" y="13198"/>
                  </a:cubicBezTo>
                  <a:cubicBezTo>
                    <a:pt x="24730" y="13400"/>
                    <a:pt x="24765" y="13614"/>
                    <a:pt x="24789" y="13805"/>
                  </a:cubicBezTo>
                  <a:cubicBezTo>
                    <a:pt x="24825" y="14019"/>
                    <a:pt x="24837" y="14233"/>
                    <a:pt x="24861" y="14448"/>
                  </a:cubicBezTo>
                  <a:cubicBezTo>
                    <a:pt x="24861" y="14531"/>
                    <a:pt x="24837" y="14567"/>
                    <a:pt x="24742" y="14591"/>
                  </a:cubicBezTo>
                  <a:cubicBezTo>
                    <a:pt x="24313" y="14710"/>
                    <a:pt x="23872" y="14817"/>
                    <a:pt x="23468" y="15055"/>
                  </a:cubicBezTo>
                  <a:cubicBezTo>
                    <a:pt x="23396" y="15103"/>
                    <a:pt x="23337" y="15150"/>
                    <a:pt x="23253" y="15186"/>
                  </a:cubicBezTo>
                  <a:cubicBezTo>
                    <a:pt x="23253" y="15222"/>
                    <a:pt x="23277" y="15233"/>
                    <a:pt x="23277" y="15245"/>
                  </a:cubicBezTo>
                  <a:cubicBezTo>
                    <a:pt x="23313" y="15233"/>
                    <a:pt x="23396" y="15233"/>
                    <a:pt x="23432" y="15210"/>
                  </a:cubicBezTo>
                  <a:cubicBezTo>
                    <a:pt x="23872" y="14972"/>
                    <a:pt x="24349" y="14864"/>
                    <a:pt x="24801" y="14757"/>
                  </a:cubicBezTo>
                  <a:cubicBezTo>
                    <a:pt x="24820" y="14752"/>
                    <a:pt x="24836" y="14749"/>
                    <a:pt x="24849" y="14749"/>
                  </a:cubicBezTo>
                  <a:cubicBezTo>
                    <a:pt x="24950" y="14749"/>
                    <a:pt x="24887" y="14898"/>
                    <a:pt x="24908" y="14972"/>
                  </a:cubicBezTo>
                  <a:cubicBezTo>
                    <a:pt x="24849" y="14995"/>
                    <a:pt x="24801" y="15007"/>
                    <a:pt x="24742" y="15043"/>
                  </a:cubicBezTo>
                  <a:lnTo>
                    <a:pt x="24742" y="15067"/>
                  </a:lnTo>
                  <a:cubicBezTo>
                    <a:pt x="24837" y="15055"/>
                    <a:pt x="24920" y="15055"/>
                    <a:pt x="25015" y="15031"/>
                  </a:cubicBezTo>
                  <a:cubicBezTo>
                    <a:pt x="24968" y="15007"/>
                    <a:pt x="24956" y="14888"/>
                    <a:pt x="24932" y="14829"/>
                  </a:cubicBezTo>
                  <a:cubicBezTo>
                    <a:pt x="24932" y="14817"/>
                    <a:pt x="24944" y="14805"/>
                    <a:pt x="24956" y="14793"/>
                  </a:cubicBezTo>
                  <a:cubicBezTo>
                    <a:pt x="25051" y="14805"/>
                    <a:pt x="25135" y="14805"/>
                    <a:pt x="25230" y="14805"/>
                  </a:cubicBezTo>
                  <a:cubicBezTo>
                    <a:pt x="25242" y="14817"/>
                    <a:pt x="25254" y="14948"/>
                    <a:pt x="25230" y="14972"/>
                  </a:cubicBezTo>
                  <a:cubicBezTo>
                    <a:pt x="25210" y="14984"/>
                    <a:pt x="25186" y="14996"/>
                    <a:pt x="25160" y="15006"/>
                  </a:cubicBezTo>
                  <a:lnTo>
                    <a:pt x="25160" y="15006"/>
                  </a:lnTo>
                  <a:cubicBezTo>
                    <a:pt x="25247" y="15010"/>
                    <a:pt x="25274" y="15075"/>
                    <a:pt x="25266" y="15233"/>
                  </a:cubicBezTo>
                  <a:cubicBezTo>
                    <a:pt x="25206" y="15269"/>
                    <a:pt x="25135" y="15281"/>
                    <a:pt x="25063" y="15293"/>
                  </a:cubicBezTo>
                  <a:lnTo>
                    <a:pt x="25063" y="15329"/>
                  </a:lnTo>
                  <a:cubicBezTo>
                    <a:pt x="25313" y="15305"/>
                    <a:pt x="25575" y="15293"/>
                    <a:pt x="25837" y="15281"/>
                  </a:cubicBezTo>
                  <a:lnTo>
                    <a:pt x="25837" y="15233"/>
                  </a:lnTo>
                  <a:lnTo>
                    <a:pt x="25516" y="15233"/>
                  </a:lnTo>
                  <a:cubicBezTo>
                    <a:pt x="25478" y="15236"/>
                    <a:pt x="25447" y="15237"/>
                    <a:pt x="25421" y="15237"/>
                  </a:cubicBezTo>
                  <a:cubicBezTo>
                    <a:pt x="25302" y="15237"/>
                    <a:pt x="25303" y="15199"/>
                    <a:pt x="25313" y="14983"/>
                  </a:cubicBezTo>
                  <a:lnTo>
                    <a:pt x="25313" y="14983"/>
                  </a:lnTo>
                  <a:cubicBezTo>
                    <a:pt x="25599" y="15031"/>
                    <a:pt x="25861" y="15067"/>
                    <a:pt x="26147" y="15114"/>
                  </a:cubicBezTo>
                  <a:cubicBezTo>
                    <a:pt x="25992" y="14983"/>
                    <a:pt x="25813" y="14972"/>
                    <a:pt x="25635" y="14936"/>
                  </a:cubicBezTo>
                  <a:lnTo>
                    <a:pt x="25456" y="14936"/>
                  </a:lnTo>
                  <a:cubicBezTo>
                    <a:pt x="25254" y="14936"/>
                    <a:pt x="25254" y="14936"/>
                    <a:pt x="25266" y="14733"/>
                  </a:cubicBezTo>
                  <a:cubicBezTo>
                    <a:pt x="25400" y="14703"/>
                    <a:pt x="25532" y="14689"/>
                    <a:pt x="25665" y="14689"/>
                  </a:cubicBezTo>
                  <a:cubicBezTo>
                    <a:pt x="25897" y="14689"/>
                    <a:pt x="26130" y="14733"/>
                    <a:pt x="26373" y="14817"/>
                  </a:cubicBezTo>
                  <a:cubicBezTo>
                    <a:pt x="26337" y="15222"/>
                    <a:pt x="26313" y="15638"/>
                    <a:pt x="26278" y="16067"/>
                  </a:cubicBezTo>
                  <a:cubicBezTo>
                    <a:pt x="26207" y="16025"/>
                    <a:pt x="26134" y="16011"/>
                    <a:pt x="26062" y="16011"/>
                  </a:cubicBezTo>
                  <a:cubicBezTo>
                    <a:pt x="25928" y="16011"/>
                    <a:pt x="25794" y="16059"/>
                    <a:pt x="25670" y="16067"/>
                  </a:cubicBezTo>
                  <a:cubicBezTo>
                    <a:pt x="25432" y="16079"/>
                    <a:pt x="25194" y="16162"/>
                    <a:pt x="24968" y="16198"/>
                  </a:cubicBezTo>
                  <a:lnTo>
                    <a:pt x="23765" y="16472"/>
                  </a:lnTo>
                  <a:cubicBezTo>
                    <a:pt x="23765" y="16472"/>
                    <a:pt x="23753" y="16496"/>
                    <a:pt x="23730" y="16519"/>
                  </a:cubicBezTo>
                  <a:cubicBezTo>
                    <a:pt x="23775" y="16542"/>
                    <a:pt x="23819" y="16550"/>
                    <a:pt x="23862" y="16550"/>
                  </a:cubicBezTo>
                  <a:cubicBezTo>
                    <a:pt x="23954" y="16550"/>
                    <a:pt x="24041" y="16512"/>
                    <a:pt x="24123" y="16496"/>
                  </a:cubicBezTo>
                  <a:cubicBezTo>
                    <a:pt x="24492" y="16436"/>
                    <a:pt x="24849" y="16376"/>
                    <a:pt x="25218" y="16317"/>
                  </a:cubicBezTo>
                  <a:cubicBezTo>
                    <a:pt x="25226" y="16313"/>
                    <a:pt x="25232" y="16312"/>
                    <a:pt x="25239" y="16312"/>
                  </a:cubicBezTo>
                  <a:cubicBezTo>
                    <a:pt x="25254" y="16312"/>
                    <a:pt x="25269" y="16317"/>
                    <a:pt x="25301" y="16317"/>
                  </a:cubicBezTo>
                  <a:cubicBezTo>
                    <a:pt x="25242" y="16496"/>
                    <a:pt x="25039" y="16412"/>
                    <a:pt x="24956" y="16543"/>
                  </a:cubicBezTo>
                  <a:cubicBezTo>
                    <a:pt x="25075" y="16531"/>
                    <a:pt x="25158" y="16496"/>
                    <a:pt x="25254" y="16484"/>
                  </a:cubicBezTo>
                  <a:cubicBezTo>
                    <a:pt x="25254" y="16496"/>
                    <a:pt x="25266" y="16519"/>
                    <a:pt x="25277" y="16531"/>
                  </a:cubicBezTo>
                  <a:lnTo>
                    <a:pt x="25182" y="16638"/>
                  </a:lnTo>
                  <a:lnTo>
                    <a:pt x="25135" y="16638"/>
                  </a:lnTo>
                  <a:cubicBezTo>
                    <a:pt x="24801" y="16710"/>
                    <a:pt x="24825" y="16710"/>
                    <a:pt x="24789" y="17031"/>
                  </a:cubicBezTo>
                  <a:cubicBezTo>
                    <a:pt x="24789" y="17127"/>
                    <a:pt x="24730" y="17198"/>
                    <a:pt x="24706" y="17269"/>
                  </a:cubicBezTo>
                  <a:cubicBezTo>
                    <a:pt x="24682" y="17269"/>
                    <a:pt x="24718" y="17293"/>
                    <a:pt x="24777" y="17293"/>
                  </a:cubicBezTo>
                  <a:cubicBezTo>
                    <a:pt x="24777" y="17412"/>
                    <a:pt x="24789" y="17531"/>
                    <a:pt x="24777" y="17650"/>
                  </a:cubicBezTo>
                  <a:cubicBezTo>
                    <a:pt x="24777" y="17674"/>
                    <a:pt x="24730" y="17722"/>
                    <a:pt x="24706" y="17734"/>
                  </a:cubicBezTo>
                  <a:cubicBezTo>
                    <a:pt x="24504" y="17805"/>
                    <a:pt x="24325" y="17865"/>
                    <a:pt x="24134" y="17948"/>
                  </a:cubicBezTo>
                  <a:lnTo>
                    <a:pt x="24087" y="17984"/>
                  </a:lnTo>
                  <a:cubicBezTo>
                    <a:pt x="24087" y="18008"/>
                    <a:pt x="24111" y="18020"/>
                    <a:pt x="24111" y="18031"/>
                  </a:cubicBezTo>
                  <a:cubicBezTo>
                    <a:pt x="24194" y="18008"/>
                    <a:pt x="24289" y="17984"/>
                    <a:pt x="24373" y="17960"/>
                  </a:cubicBezTo>
                  <a:cubicBezTo>
                    <a:pt x="24492" y="17924"/>
                    <a:pt x="24611" y="17889"/>
                    <a:pt x="24742" y="17853"/>
                  </a:cubicBezTo>
                  <a:cubicBezTo>
                    <a:pt x="24765" y="17853"/>
                    <a:pt x="24825" y="17912"/>
                    <a:pt x="24825" y="17948"/>
                  </a:cubicBezTo>
                  <a:cubicBezTo>
                    <a:pt x="24837" y="18162"/>
                    <a:pt x="24849" y="18377"/>
                    <a:pt x="24861" y="18555"/>
                  </a:cubicBezTo>
                  <a:cubicBezTo>
                    <a:pt x="24914" y="18538"/>
                    <a:pt x="24964" y="18523"/>
                    <a:pt x="25016" y="18506"/>
                  </a:cubicBezTo>
                  <a:lnTo>
                    <a:pt x="25016" y="18506"/>
                  </a:lnTo>
                  <a:cubicBezTo>
                    <a:pt x="24996" y="18511"/>
                    <a:pt x="24976" y="18515"/>
                    <a:pt x="24956" y="18520"/>
                  </a:cubicBezTo>
                  <a:cubicBezTo>
                    <a:pt x="24873" y="18270"/>
                    <a:pt x="24885" y="18246"/>
                    <a:pt x="25182" y="18186"/>
                  </a:cubicBezTo>
                  <a:cubicBezTo>
                    <a:pt x="25194" y="18222"/>
                    <a:pt x="25194" y="18270"/>
                    <a:pt x="25206" y="18317"/>
                  </a:cubicBezTo>
                  <a:lnTo>
                    <a:pt x="25242" y="18317"/>
                  </a:lnTo>
                  <a:cubicBezTo>
                    <a:pt x="25242" y="18270"/>
                    <a:pt x="25242" y="18222"/>
                    <a:pt x="25254" y="18151"/>
                  </a:cubicBezTo>
                  <a:cubicBezTo>
                    <a:pt x="25325" y="18151"/>
                    <a:pt x="25420" y="18151"/>
                    <a:pt x="25492" y="18162"/>
                  </a:cubicBezTo>
                  <a:cubicBezTo>
                    <a:pt x="25503" y="18162"/>
                    <a:pt x="25512" y="18172"/>
                    <a:pt x="25519" y="18187"/>
                  </a:cubicBezTo>
                  <a:lnTo>
                    <a:pt x="25519" y="18187"/>
                  </a:lnTo>
                  <a:cubicBezTo>
                    <a:pt x="25525" y="18152"/>
                    <a:pt x="25534" y="18120"/>
                    <a:pt x="25551" y="18091"/>
                  </a:cubicBezTo>
                  <a:cubicBezTo>
                    <a:pt x="25555" y="18083"/>
                    <a:pt x="25568" y="18080"/>
                    <a:pt x="25587" y="18080"/>
                  </a:cubicBezTo>
                  <a:cubicBezTo>
                    <a:pt x="25623" y="18080"/>
                    <a:pt x="25678" y="18091"/>
                    <a:pt x="25718" y="18091"/>
                  </a:cubicBezTo>
                  <a:cubicBezTo>
                    <a:pt x="25718" y="18067"/>
                    <a:pt x="25730" y="18031"/>
                    <a:pt x="25730" y="17972"/>
                  </a:cubicBezTo>
                  <a:lnTo>
                    <a:pt x="25730" y="17972"/>
                  </a:lnTo>
                  <a:cubicBezTo>
                    <a:pt x="25680" y="17997"/>
                    <a:pt x="25643" y="18008"/>
                    <a:pt x="25615" y="18008"/>
                  </a:cubicBezTo>
                  <a:cubicBezTo>
                    <a:pt x="25523" y="18008"/>
                    <a:pt x="25531" y="17891"/>
                    <a:pt x="25504" y="17781"/>
                  </a:cubicBezTo>
                  <a:lnTo>
                    <a:pt x="25504" y="17781"/>
                  </a:lnTo>
                  <a:cubicBezTo>
                    <a:pt x="25658" y="17793"/>
                    <a:pt x="25777" y="17805"/>
                    <a:pt x="25908" y="17841"/>
                  </a:cubicBezTo>
                  <a:cubicBezTo>
                    <a:pt x="26158" y="17900"/>
                    <a:pt x="26147" y="17900"/>
                    <a:pt x="26135" y="18162"/>
                  </a:cubicBezTo>
                  <a:cubicBezTo>
                    <a:pt x="26111" y="18448"/>
                    <a:pt x="26099" y="18746"/>
                    <a:pt x="26087" y="19043"/>
                  </a:cubicBezTo>
                  <a:cubicBezTo>
                    <a:pt x="25985" y="19027"/>
                    <a:pt x="25882" y="19020"/>
                    <a:pt x="25778" y="19020"/>
                  </a:cubicBezTo>
                  <a:cubicBezTo>
                    <a:pt x="25508" y="19020"/>
                    <a:pt x="25235" y="19070"/>
                    <a:pt x="24968" y="19139"/>
                  </a:cubicBezTo>
                  <a:cubicBezTo>
                    <a:pt x="24706" y="19198"/>
                    <a:pt x="24432" y="19282"/>
                    <a:pt x="24170" y="19353"/>
                  </a:cubicBezTo>
                  <a:cubicBezTo>
                    <a:pt x="24158" y="19359"/>
                    <a:pt x="24146" y="19361"/>
                    <a:pt x="24133" y="19361"/>
                  </a:cubicBezTo>
                  <a:cubicBezTo>
                    <a:pt x="24093" y="19361"/>
                    <a:pt x="24051" y="19341"/>
                    <a:pt x="24015" y="19341"/>
                  </a:cubicBezTo>
                  <a:cubicBezTo>
                    <a:pt x="24027" y="19294"/>
                    <a:pt x="24063" y="19270"/>
                    <a:pt x="24087" y="19234"/>
                  </a:cubicBezTo>
                  <a:cubicBezTo>
                    <a:pt x="24170" y="19163"/>
                    <a:pt x="24265" y="19091"/>
                    <a:pt x="24325" y="18984"/>
                  </a:cubicBezTo>
                  <a:cubicBezTo>
                    <a:pt x="24361" y="18936"/>
                    <a:pt x="24313" y="18841"/>
                    <a:pt x="24289" y="18782"/>
                  </a:cubicBezTo>
                  <a:cubicBezTo>
                    <a:pt x="24075" y="18329"/>
                    <a:pt x="23849" y="17889"/>
                    <a:pt x="23646" y="17436"/>
                  </a:cubicBezTo>
                  <a:lnTo>
                    <a:pt x="23646" y="17365"/>
                  </a:lnTo>
                  <a:cubicBezTo>
                    <a:pt x="23837" y="17317"/>
                    <a:pt x="24051" y="17258"/>
                    <a:pt x="24253" y="17210"/>
                  </a:cubicBezTo>
                  <a:cubicBezTo>
                    <a:pt x="24242" y="17198"/>
                    <a:pt x="24242" y="17186"/>
                    <a:pt x="24242" y="17174"/>
                  </a:cubicBezTo>
                  <a:cubicBezTo>
                    <a:pt x="24063" y="17210"/>
                    <a:pt x="23872" y="17258"/>
                    <a:pt x="23694" y="17293"/>
                  </a:cubicBezTo>
                  <a:cubicBezTo>
                    <a:pt x="23687" y="17295"/>
                    <a:pt x="23680" y="17296"/>
                    <a:pt x="23673" y="17296"/>
                  </a:cubicBezTo>
                  <a:cubicBezTo>
                    <a:pt x="23630" y="17296"/>
                    <a:pt x="23580" y="17268"/>
                    <a:pt x="23539" y="17258"/>
                  </a:cubicBezTo>
                  <a:lnTo>
                    <a:pt x="23539" y="17198"/>
                  </a:lnTo>
                  <a:cubicBezTo>
                    <a:pt x="23706" y="17150"/>
                    <a:pt x="23884" y="17127"/>
                    <a:pt x="24051" y="17079"/>
                  </a:cubicBezTo>
                  <a:lnTo>
                    <a:pt x="24051" y="17031"/>
                  </a:lnTo>
                  <a:cubicBezTo>
                    <a:pt x="23968" y="17055"/>
                    <a:pt x="23896" y="17055"/>
                    <a:pt x="23825" y="17067"/>
                  </a:cubicBezTo>
                  <a:cubicBezTo>
                    <a:pt x="23765" y="17067"/>
                    <a:pt x="23694" y="17091"/>
                    <a:pt x="23634" y="17091"/>
                  </a:cubicBezTo>
                  <a:cubicBezTo>
                    <a:pt x="23575" y="17091"/>
                    <a:pt x="23527" y="17079"/>
                    <a:pt x="23468" y="17067"/>
                  </a:cubicBezTo>
                  <a:cubicBezTo>
                    <a:pt x="23515" y="17031"/>
                    <a:pt x="23539" y="16996"/>
                    <a:pt x="23587" y="16972"/>
                  </a:cubicBezTo>
                  <a:lnTo>
                    <a:pt x="24123" y="16841"/>
                  </a:lnTo>
                  <a:cubicBezTo>
                    <a:pt x="24134" y="16841"/>
                    <a:pt x="24170" y="16829"/>
                    <a:pt x="24182" y="16817"/>
                  </a:cubicBezTo>
                  <a:cubicBezTo>
                    <a:pt x="24182" y="16793"/>
                    <a:pt x="24170" y="16781"/>
                    <a:pt x="24170" y="16769"/>
                  </a:cubicBezTo>
                  <a:cubicBezTo>
                    <a:pt x="23932" y="16841"/>
                    <a:pt x="23694" y="16900"/>
                    <a:pt x="23420" y="16960"/>
                  </a:cubicBezTo>
                  <a:cubicBezTo>
                    <a:pt x="23349" y="16817"/>
                    <a:pt x="23253" y="16638"/>
                    <a:pt x="23158" y="16460"/>
                  </a:cubicBezTo>
                  <a:cubicBezTo>
                    <a:pt x="23313" y="16400"/>
                    <a:pt x="23468" y="16341"/>
                    <a:pt x="23599" y="16293"/>
                  </a:cubicBezTo>
                  <a:cubicBezTo>
                    <a:pt x="23599" y="16281"/>
                    <a:pt x="23587" y="16257"/>
                    <a:pt x="23587" y="16246"/>
                  </a:cubicBezTo>
                  <a:lnTo>
                    <a:pt x="23277" y="16341"/>
                  </a:lnTo>
                  <a:cubicBezTo>
                    <a:pt x="23237" y="16353"/>
                    <a:pt x="23211" y="16361"/>
                    <a:pt x="23191" y="16361"/>
                  </a:cubicBezTo>
                  <a:cubicBezTo>
                    <a:pt x="23151" y="16361"/>
                    <a:pt x="23138" y="16329"/>
                    <a:pt x="23099" y="16234"/>
                  </a:cubicBezTo>
                  <a:cubicBezTo>
                    <a:pt x="23313" y="16162"/>
                    <a:pt x="23551" y="16079"/>
                    <a:pt x="23789" y="16007"/>
                  </a:cubicBezTo>
                  <a:cubicBezTo>
                    <a:pt x="23777" y="16007"/>
                    <a:pt x="23777" y="15995"/>
                    <a:pt x="23777" y="15984"/>
                  </a:cubicBezTo>
                  <a:cubicBezTo>
                    <a:pt x="23694" y="16007"/>
                    <a:pt x="23599" y="16019"/>
                    <a:pt x="23515" y="16055"/>
                  </a:cubicBezTo>
                  <a:cubicBezTo>
                    <a:pt x="23396" y="16103"/>
                    <a:pt x="23253" y="16138"/>
                    <a:pt x="23134" y="16174"/>
                  </a:cubicBezTo>
                  <a:cubicBezTo>
                    <a:pt x="23130" y="16176"/>
                    <a:pt x="23125" y="16177"/>
                    <a:pt x="23119" y="16177"/>
                  </a:cubicBezTo>
                  <a:cubicBezTo>
                    <a:pt x="23093" y="16177"/>
                    <a:pt x="23054" y="16158"/>
                    <a:pt x="23015" y="16138"/>
                  </a:cubicBezTo>
                  <a:cubicBezTo>
                    <a:pt x="23051" y="16126"/>
                    <a:pt x="23075" y="16079"/>
                    <a:pt x="23110" y="16067"/>
                  </a:cubicBezTo>
                  <a:cubicBezTo>
                    <a:pt x="23218" y="16019"/>
                    <a:pt x="23337" y="15995"/>
                    <a:pt x="23432" y="15948"/>
                  </a:cubicBezTo>
                  <a:cubicBezTo>
                    <a:pt x="23432" y="15936"/>
                    <a:pt x="23420" y="15924"/>
                    <a:pt x="23420" y="15900"/>
                  </a:cubicBezTo>
                  <a:cubicBezTo>
                    <a:pt x="23289" y="15960"/>
                    <a:pt x="23134" y="16007"/>
                    <a:pt x="23003" y="16055"/>
                  </a:cubicBezTo>
                  <a:cubicBezTo>
                    <a:pt x="22920" y="15936"/>
                    <a:pt x="22920" y="15924"/>
                    <a:pt x="23051" y="15876"/>
                  </a:cubicBezTo>
                  <a:cubicBezTo>
                    <a:pt x="23110" y="15865"/>
                    <a:pt x="23182" y="15829"/>
                    <a:pt x="23253" y="15805"/>
                  </a:cubicBezTo>
                  <a:cubicBezTo>
                    <a:pt x="23253" y="15781"/>
                    <a:pt x="23241" y="15769"/>
                    <a:pt x="23241" y="15757"/>
                  </a:cubicBezTo>
                  <a:cubicBezTo>
                    <a:pt x="23158" y="15781"/>
                    <a:pt x="23075" y="15817"/>
                    <a:pt x="22991" y="15829"/>
                  </a:cubicBezTo>
                  <a:cubicBezTo>
                    <a:pt x="22985" y="15831"/>
                    <a:pt x="22978" y="15832"/>
                    <a:pt x="22971" y="15832"/>
                  </a:cubicBezTo>
                  <a:cubicBezTo>
                    <a:pt x="22942" y="15832"/>
                    <a:pt x="22913" y="15815"/>
                    <a:pt x="22884" y="15805"/>
                  </a:cubicBezTo>
                  <a:cubicBezTo>
                    <a:pt x="22920" y="15769"/>
                    <a:pt x="22932" y="15722"/>
                    <a:pt x="22956" y="15710"/>
                  </a:cubicBezTo>
                  <a:cubicBezTo>
                    <a:pt x="23015" y="15686"/>
                    <a:pt x="23099" y="15650"/>
                    <a:pt x="23170" y="15638"/>
                  </a:cubicBezTo>
                  <a:cubicBezTo>
                    <a:pt x="23158" y="15626"/>
                    <a:pt x="23158" y="15603"/>
                    <a:pt x="23158" y="15591"/>
                  </a:cubicBezTo>
                  <a:cubicBezTo>
                    <a:pt x="23075" y="15603"/>
                    <a:pt x="23015" y="15626"/>
                    <a:pt x="22944" y="15638"/>
                  </a:cubicBezTo>
                  <a:cubicBezTo>
                    <a:pt x="22920" y="15645"/>
                    <a:pt x="22897" y="15649"/>
                    <a:pt x="22877" y="15649"/>
                  </a:cubicBezTo>
                  <a:cubicBezTo>
                    <a:pt x="22828" y="15649"/>
                    <a:pt x="22791" y="15626"/>
                    <a:pt x="22765" y="15567"/>
                  </a:cubicBezTo>
                  <a:cubicBezTo>
                    <a:pt x="22694" y="15353"/>
                    <a:pt x="22634" y="15126"/>
                    <a:pt x="22563" y="14912"/>
                  </a:cubicBezTo>
                  <a:cubicBezTo>
                    <a:pt x="22649" y="14869"/>
                    <a:pt x="22755" y="14816"/>
                    <a:pt x="22863" y="14771"/>
                  </a:cubicBezTo>
                  <a:lnTo>
                    <a:pt x="22863" y="14771"/>
                  </a:lnTo>
                  <a:cubicBezTo>
                    <a:pt x="22786" y="14800"/>
                    <a:pt x="22704" y="14835"/>
                    <a:pt x="22622" y="14876"/>
                  </a:cubicBezTo>
                  <a:cubicBezTo>
                    <a:pt x="22575" y="14805"/>
                    <a:pt x="22551" y="14733"/>
                    <a:pt x="22515" y="14650"/>
                  </a:cubicBezTo>
                  <a:cubicBezTo>
                    <a:pt x="22634" y="14614"/>
                    <a:pt x="22753" y="14567"/>
                    <a:pt x="22884" y="14519"/>
                  </a:cubicBezTo>
                  <a:cubicBezTo>
                    <a:pt x="22895" y="14551"/>
                    <a:pt x="22906" y="14585"/>
                    <a:pt x="22917" y="14619"/>
                  </a:cubicBezTo>
                  <a:lnTo>
                    <a:pt x="22917" y="14619"/>
                  </a:lnTo>
                  <a:cubicBezTo>
                    <a:pt x="22902" y="14569"/>
                    <a:pt x="22881" y="14511"/>
                    <a:pt x="22872" y="14460"/>
                  </a:cubicBezTo>
                  <a:cubicBezTo>
                    <a:pt x="23051" y="14400"/>
                    <a:pt x="23194" y="14352"/>
                    <a:pt x="23361" y="14293"/>
                  </a:cubicBezTo>
                  <a:cubicBezTo>
                    <a:pt x="23349" y="14281"/>
                    <a:pt x="23349" y="14269"/>
                    <a:pt x="23349" y="14257"/>
                  </a:cubicBezTo>
                  <a:cubicBezTo>
                    <a:pt x="23194" y="14293"/>
                    <a:pt x="23039" y="14341"/>
                    <a:pt x="22884" y="14388"/>
                  </a:cubicBezTo>
                  <a:cubicBezTo>
                    <a:pt x="22813" y="14210"/>
                    <a:pt x="22813" y="14174"/>
                    <a:pt x="22980" y="14138"/>
                  </a:cubicBezTo>
                  <a:cubicBezTo>
                    <a:pt x="23170" y="14079"/>
                    <a:pt x="23372" y="14019"/>
                    <a:pt x="23611" y="13936"/>
                  </a:cubicBezTo>
                  <a:cubicBezTo>
                    <a:pt x="23585" y="13933"/>
                    <a:pt x="23560" y="13931"/>
                    <a:pt x="23536" y="13931"/>
                  </a:cubicBezTo>
                  <a:cubicBezTo>
                    <a:pt x="23293" y="13931"/>
                    <a:pt x="23092" y="14062"/>
                    <a:pt x="22867" y="14062"/>
                  </a:cubicBezTo>
                  <a:cubicBezTo>
                    <a:pt x="22837" y="14062"/>
                    <a:pt x="22807" y="14060"/>
                    <a:pt x="22777" y="14055"/>
                  </a:cubicBezTo>
                  <a:cubicBezTo>
                    <a:pt x="22741" y="14257"/>
                    <a:pt x="22515" y="14221"/>
                    <a:pt x="22360" y="14317"/>
                  </a:cubicBezTo>
                  <a:cubicBezTo>
                    <a:pt x="22348" y="14293"/>
                    <a:pt x="22337" y="14293"/>
                    <a:pt x="22325" y="14281"/>
                  </a:cubicBezTo>
                  <a:cubicBezTo>
                    <a:pt x="22337" y="14233"/>
                    <a:pt x="22337" y="14174"/>
                    <a:pt x="22360" y="14162"/>
                  </a:cubicBezTo>
                  <a:cubicBezTo>
                    <a:pt x="22563" y="14043"/>
                    <a:pt x="22765" y="13924"/>
                    <a:pt x="22980" y="13840"/>
                  </a:cubicBezTo>
                  <a:cubicBezTo>
                    <a:pt x="23122" y="13757"/>
                    <a:pt x="23301" y="13733"/>
                    <a:pt x="23468" y="13638"/>
                  </a:cubicBezTo>
                  <a:lnTo>
                    <a:pt x="23468" y="13638"/>
                  </a:lnTo>
                  <a:cubicBezTo>
                    <a:pt x="23420" y="13662"/>
                    <a:pt x="23361" y="13662"/>
                    <a:pt x="23313" y="13674"/>
                  </a:cubicBezTo>
                  <a:cubicBezTo>
                    <a:pt x="23039" y="13793"/>
                    <a:pt x="22753" y="13900"/>
                    <a:pt x="22468" y="14019"/>
                  </a:cubicBezTo>
                  <a:cubicBezTo>
                    <a:pt x="22436" y="14029"/>
                    <a:pt x="22412" y="14035"/>
                    <a:pt x="22392" y="14035"/>
                  </a:cubicBezTo>
                  <a:cubicBezTo>
                    <a:pt x="22344" y="14035"/>
                    <a:pt x="22323" y="14003"/>
                    <a:pt x="22289" y="13936"/>
                  </a:cubicBezTo>
                  <a:cubicBezTo>
                    <a:pt x="22206" y="13745"/>
                    <a:pt x="22170" y="13555"/>
                    <a:pt x="22218" y="13364"/>
                  </a:cubicBezTo>
                  <a:cubicBezTo>
                    <a:pt x="22229" y="13269"/>
                    <a:pt x="22218" y="13198"/>
                    <a:pt x="22122" y="13198"/>
                  </a:cubicBezTo>
                  <a:cubicBezTo>
                    <a:pt x="22087" y="13198"/>
                    <a:pt x="22003" y="13281"/>
                    <a:pt x="22003" y="13340"/>
                  </a:cubicBezTo>
                  <a:cubicBezTo>
                    <a:pt x="21991" y="13507"/>
                    <a:pt x="22003" y="13662"/>
                    <a:pt x="22003" y="13817"/>
                  </a:cubicBezTo>
                  <a:cubicBezTo>
                    <a:pt x="22003" y="13805"/>
                    <a:pt x="21979" y="13805"/>
                    <a:pt x="21967" y="13793"/>
                  </a:cubicBezTo>
                  <a:cubicBezTo>
                    <a:pt x="21740" y="13647"/>
                    <a:pt x="21499" y="13585"/>
                    <a:pt x="21254" y="13585"/>
                  </a:cubicBezTo>
                  <a:cubicBezTo>
                    <a:pt x="21179" y="13585"/>
                    <a:pt x="21103" y="13591"/>
                    <a:pt x="21027" y="13602"/>
                  </a:cubicBezTo>
                  <a:cubicBezTo>
                    <a:pt x="20994" y="13605"/>
                    <a:pt x="20964" y="13607"/>
                    <a:pt x="20936" y="13607"/>
                  </a:cubicBezTo>
                  <a:cubicBezTo>
                    <a:pt x="20753" y="13607"/>
                    <a:pt x="20675" y="13534"/>
                    <a:pt x="20634" y="13317"/>
                  </a:cubicBezTo>
                  <a:cubicBezTo>
                    <a:pt x="20598" y="13031"/>
                    <a:pt x="20574" y="12769"/>
                    <a:pt x="20551" y="12483"/>
                  </a:cubicBezTo>
                  <a:cubicBezTo>
                    <a:pt x="20503" y="12114"/>
                    <a:pt x="20622" y="12019"/>
                    <a:pt x="20074" y="11935"/>
                  </a:cubicBezTo>
                  <a:cubicBezTo>
                    <a:pt x="19789" y="11888"/>
                    <a:pt x="19551" y="11781"/>
                    <a:pt x="19348" y="11590"/>
                  </a:cubicBezTo>
                  <a:cubicBezTo>
                    <a:pt x="19265" y="11519"/>
                    <a:pt x="19205" y="11424"/>
                    <a:pt x="19241" y="11304"/>
                  </a:cubicBezTo>
                  <a:cubicBezTo>
                    <a:pt x="19253" y="11293"/>
                    <a:pt x="19229" y="11245"/>
                    <a:pt x="19205" y="11233"/>
                  </a:cubicBezTo>
                  <a:cubicBezTo>
                    <a:pt x="18908" y="10923"/>
                    <a:pt x="18789" y="10531"/>
                    <a:pt x="18669" y="10126"/>
                  </a:cubicBezTo>
                  <a:cubicBezTo>
                    <a:pt x="18646" y="10007"/>
                    <a:pt x="18610" y="9876"/>
                    <a:pt x="18574" y="9757"/>
                  </a:cubicBezTo>
                  <a:cubicBezTo>
                    <a:pt x="18550" y="9733"/>
                    <a:pt x="18527" y="9697"/>
                    <a:pt x="18479" y="9638"/>
                  </a:cubicBezTo>
                  <a:cubicBezTo>
                    <a:pt x="18419" y="9852"/>
                    <a:pt x="18372" y="10042"/>
                    <a:pt x="18288" y="10209"/>
                  </a:cubicBezTo>
                  <a:cubicBezTo>
                    <a:pt x="18217" y="10340"/>
                    <a:pt x="18110" y="10459"/>
                    <a:pt x="17991" y="10566"/>
                  </a:cubicBezTo>
                  <a:cubicBezTo>
                    <a:pt x="17860" y="10685"/>
                    <a:pt x="17776" y="10816"/>
                    <a:pt x="17765" y="10983"/>
                  </a:cubicBezTo>
                  <a:cubicBezTo>
                    <a:pt x="17753" y="11162"/>
                    <a:pt x="17753" y="11340"/>
                    <a:pt x="17765" y="11519"/>
                  </a:cubicBezTo>
                  <a:cubicBezTo>
                    <a:pt x="17765" y="11602"/>
                    <a:pt x="17812" y="11709"/>
                    <a:pt x="17872" y="11781"/>
                  </a:cubicBezTo>
                  <a:cubicBezTo>
                    <a:pt x="17979" y="11900"/>
                    <a:pt x="18015" y="12055"/>
                    <a:pt x="17991" y="12197"/>
                  </a:cubicBezTo>
                  <a:cubicBezTo>
                    <a:pt x="17931" y="12590"/>
                    <a:pt x="17860" y="12971"/>
                    <a:pt x="17776" y="13364"/>
                  </a:cubicBezTo>
                  <a:cubicBezTo>
                    <a:pt x="17753" y="13507"/>
                    <a:pt x="17741" y="13662"/>
                    <a:pt x="17705" y="13793"/>
                  </a:cubicBezTo>
                  <a:cubicBezTo>
                    <a:pt x="17657" y="14079"/>
                    <a:pt x="17515" y="14293"/>
                    <a:pt x="17288" y="14471"/>
                  </a:cubicBezTo>
                  <a:cubicBezTo>
                    <a:pt x="17145" y="14579"/>
                    <a:pt x="17062" y="14710"/>
                    <a:pt x="17026" y="14888"/>
                  </a:cubicBezTo>
                  <a:cubicBezTo>
                    <a:pt x="16979" y="15126"/>
                    <a:pt x="16693" y="15424"/>
                    <a:pt x="16372" y="15460"/>
                  </a:cubicBezTo>
                  <a:cubicBezTo>
                    <a:pt x="16307" y="15468"/>
                    <a:pt x="16242" y="15472"/>
                    <a:pt x="16179" y="15472"/>
                  </a:cubicBezTo>
                  <a:cubicBezTo>
                    <a:pt x="15894" y="15472"/>
                    <a:pt x="15623" y="15393"/>
                    <a:pt x="15360" y="15305"/>
                  </a:cubicBezTo>
                  <a:cubicBezTo>
                    <a:pt x="15276" y="15281"/>
                    <a:pt x="15217" y="15186"/>
                    <a:pt x="15157" y="15126"/>
                  </a:cubicBezTo>
                  <a:cubicBezTo>
                    <a:pt x="15086" y="15067"/>
                    <a:pt x="15014" y="14995"/>
                    <a:pt x="14955" y="14924"/>
                  </a:cubicBezTo>
                  <a:cubicBezTo>
                    <a:pt x="14919" y="14888"/>
                    <a:pt x="14895" y="14817"/>
                    <a:pt x="14907" y="14769"/>
                  </a:cubicBezTo>
                  <a:cubicBezTo>
                    <a:pt x="15038" y="14329"/>
                    <a:pt x="15145" y="13864"/>
                    <a:pt x="15324" y="13448"/>
                  </a:cubicBezTo>
                  <a:cubicBezTo>
                    <a:pt x="15574" y="12852"/>
                    <a:pt x="15895" y="12293"/>
                    <a:pt x="16169" y="11709"/>
                  </a:cubicBezTo>
                  <a:cubicBezTo>
                    <a:pt x="16193" y="11662"/>
                    <a:pt x="16217" y="11614"/>
                    <a:pt x="16217" y="11578"/>
                  </a:cubicBezTo>
                  <a:lnTo>
                    <a:pt x="16217" y="11578"/>
                  </a:lnTo>
                  <a:cubicBezTo>
                    <a:pt x="15657" y="12555"/>
                    <a:pt x="15145" y="13555"/>
                    <a:pt x="14859" y="14686"/>
                  </a:cubicBezTo>
                  <a:cubicBezTo>
                    <a:pt x="14776" y="14579"/>
                    <a:pt x="14681" y="14507"/>
                    <a:pt x="14645" y="14412"/>
                  </a:cubicBezTo>
                  <a:cubicBezTo>
                    <a:pt x="14562" y="14281"/>
                    <a:pt x="14550" y="14174"/>
                    <a:pt x="14645" y="14031"/>
                  </a:cubicBezTo>
                  <a:cubicBezTo>
                    <a:pt x="14859" y="13674"/>
                    <a:pt x="15038" y="13281"/>
                    <a:pt x="15240" y="12912"/>
                  </a:cubicBezTo>
                  <a:cubicBezTo>
                    <a:pt x="15360" y="12686"/>
                    <a:pt x="15455" y="12447"/>
                    <a:pt x="15574" y="12209"/>
                  </a:cubicBezTo>
                  <a:cubicBezTo>
                    <a:pt x="15598" y="12186"/>
                    <a:pt x="15610" y="12150"/>
                    <a:pt x="15598" y="12114"/>
                  </a:cubicBezTo>
                  <a:lnTo>
                    <a:pt x="15598" y="12114"/>
                  </a:lnTo>
                  <a:cubicBezTo>
                    <a:pt x="15336" y="12388"/>
                    <a:pt x="15205" y="12745"/>
                    <a:pt x="15026" y="13067"/>
                  </a:cubicBezTo>
                  <a:cubicBezTo>
                    <a:pt x="14836" y="13388"/>
                    <a:pt x="14657" y="13733"/>
                    <a:pt x="14478" y="14043"/>
                  </a:cubicBezTo>
                  <a:cubicBezTo>
                    <a:pt x="14300" y="13936"/>
                    <a:pt x="14169" y="13864"/>
                    <a:pt x="14014" y="13781"/>
                  </a:cubicBezTo>
                  <a:cubicBezTo>
                    <a:pt x="14324" y="13150"/>
                    <a:pt x="14645" y="12531"/>
                    <a:pt x="14967" y="11888"/>
                  </a:cubicBezTo>
                  <a:lnTo>
                    <a:pt x="14955" y="11876"/>
                  </a:lnTo>
                  <a:cubicBezTo>
                    <a:pt x="14919" y="11912"/>
                    <a:pt x="14883" y="11935"/>
                    <a:pt x="14848" y="11971"/>
                  </a:cubicBezTo>
                  <a:cubicBezTo>
                    <a:pt x="14657" y="12293"/>
                    <a:pt x="14478" y="12602"/>
                    <a:pt x="14300" y="12912"/>
                  </a:cubicBezTo>
                  <a:lnTo>
                    <a:pt x="13847" y="13721"/>
                  </a:lnTo>
                  <a:cubicBezTo>
                    <a:pt x="13822" y="13762"/>
                    <a:pt x="13790" y="13775"/>
                    <a:pt x="13755" y="13775"/>
                  </a:cubicBezTo>
                  <a:cubicBezTo>
                    <a:pt x="13709" y="13775"/>
                    <a:pt x="13657" y="13752"/>
                    <a:pt x="13609" y="13745"/>
                  </a:cubicBezTo>
                  <a:cubicBezTo>
                    <a:pt x="13538" y="13733"/>
                    <a:pt x="13466" y="13674"/>
                    <a:pt x="13359" y="13626"/>
                  </a:cubicBezTo>
                  <a:cubicBezTo>
                    <a:pt x="13407" y="13483"/>
                    <a:pt x="13431" y="13317"/>
                    <a:pt x="13490" y="13162"/>
                  </a:cubicBezTo>
                  <a:cubicBezTo>
                    <a:pt x="13871" y="12376"/>
                    <a:pt x="14288" y="11602"/>
                    <a:pt x="14800" y="10900"/>
                  </a:cubicBezTo>
                  <a:cubicBezTo>
                    <a:pt x="14979" y="10638"/>
                    <a:pt x="15205" y="10411"/>
                    <a:pt x="15431" y="10173"/>
                  </a:cubicBezTo>
                  <a:cubicBezTo>
                    <a:pt x="15574" y="10007"/>
                    <a:pt x="15741" y="9876"/>
                    <a:pt x="15907" y="9733"/>
                  </a:cubicBezTo>
                  <a:lnTo>
                    <a:pt x="15907" y="9733"/>
                  </a:lnTo>
                  <a:cubicBezTo>
                    <a:pt x="15336" y="9792"/>
                    <a:pt x="13514" y="12328"/>
                    <a:pt x="13169" y="13507"/>
                  </a:cubicBezTo>
                  <a:cubicBezTo>
                    <a:pt x="12931" y="13448"/>
                    <a:pt x="12681" y="13388"/>
                    <a:pt x="12407" y="13317"/>
                  </a:cubicBezTo>
                  <a:cubicBezTo>
                    <a:pt x="12573" y="13090"/>
                    <a:pt x="12740" y="12864"/>
                    <a:pt x="12883" y="12650"/>
                  </a:cubicBezTo>
                  <a:cubicBezTo>
                    <a:pt x="12883" y="12626"/>
                    <a:pt x="12871" y="12626"/>
                    <a:pt x="12871" y="12614"/>
                  </a:cubicBezTo>
                  <a:lnTo>
                    <a:pt x="12800" y="12686"/>
                  </a:lnTo>
                  <a:cubicBezTo>
                    <a:pt x="12693" y="12840"/>
                    <a:pt x="12573" y="12983"/>
                    <a:pt x="12466" y="13138"/>
                  </a:cubicBezTo>
                  <a:cubicBezTo>
                    <a:pt x="12426" y="13205"/>
                    <a:pt x="12378" y="13234"/>
                    <a:pt x="12321" y="13234"/>
                  </a:cubicBezTo>
                  <a:cubicBezTo>
                    <a:pt x="12276" y="13234"/>
                    <a:pt x="12226" y="13217"/>
                    <a:pt x="12169" y="13186"/>
                  </a:cubicBezTo>
                  <a:cubicBezTo>
                    <a:pt x="12478" y="12733"/>
                    <a:pt x="12776" y="12269"/>
                    <a:pt x="13097" y="11828"/>
                  </a:cubicBezTo>
                  <a:lnTo>
                    <a:pt x="13074" y="11816"/>
                  </a:lnTo>
                  <a:cubicBezTo>
                    <a:pt x="13062" y="11828"/>
                    <a:pt x="13050" y="11828"/>
                    <a:pt x="13038" y="11840"/>
                  </a:cubicBezTo>
                  <a:cubicBezTo>
                    <a:pt x="12752" y="12257"/>
                    <a:pt x="12466" y="12686"/>
                    <a:pt x="12169" y="13102"/>
                  </a:cubicBezTo>
                  <a:cubicBezTo>
                    <a:pt x="12145" y="13138"/>
                    <a:pt x="12061" y="13138"/>
                    <a:pt x="12002" y="13150"/>
                  </a:cubicBezTo>
                  <a:cubicBezTo>
                    <a:pt x="12002" y="13138"/>
                    <a:pt x="11990" y="13126"/>
                    <a:pt x="11990" y="13102"/>
                  </a:cubicBezTo>
                  <a:cubicBezTo>
                    <a:pt x="12181" y="12840"/>
                    <a:pt x="12383" y="12555"/>
                    <a:pt x="12573" y="12293"/>
                  </a:cubicBezTo>
                  <a:cubicBezTo>
                    <a:pt x="12562" y="12293"/>
                    <a:pt x="12562" y="12269"/>
                    <a:pt x="12538" y="12269"/>
                  </a:cubicBezTo>
                  <a:lnTo>
                    <a:pt x="12323" y="12543"/>
                  </a:lnTo>
                  <a:lnTo>
                    <a:pt x="12002" y="12983"/>
                  </a:lnTo>
                  <a:cubicBezTo>
                    <a:pt x="11977" y="13032"/>
                    <a:pt x="11947" y="13064"/>
                    <a:pt x="11908" y="13064"/>
                  </a:cubicBezTo>
                  <a:cubicBezTo>
                    <a:pt x="11890" y="13064"/>
                    <a:pt x="11870" y="13058"/>
                    <a:pt x="11847" y="13043"/>
                  </a:cubicBezTo>
                  <a:cubicBezTo>
                    <a:pt x="11669" y="12924"/>
                    <a:pt x="11466" y="12817"/>
                    <a:pt x="11252" y="12686"/>
                  </a:cubicBezTo>
                  <a:cubicBezTo>
                    <a:pt x="11680" y="11995"/>
                    <a:pt x="12085" y="11304"/>
                    <a:pt x="12502" y="10626"/>
                  </a:cubicBezTo>
                  <a:cubicBezTo>
                    <a:pt x="12478" y="10602"/>
                    <a:pt x="12466" y="10602"/>
                    <a:pt x="12454" y="10590"/>
                  </a:cubicBezTo>
                  <a:cubicBezTo>
                    <a:pt x="12026" y="11245"/>
                    <a:pt x="11514" y="11852"/>
                    <a:pt x="11145" y="12567"/>
                  </a:cubicBezTo>
                  <a:cubicBezTo>
                    <a:pt x="11049" y="12519"/>
                    <a:pt x="10966" y="12495"/>
                    <a:pt x="10871" y="12447"/>
                  </a:cubicBezTo>
                  <a:cubicBezTo>
                    <a:pt x="11728" y="10959"/>
                    <a:pt x="12740" y="9602"/>
                    <a:pt x="14133" y="8578"/>
                  </a:cubicBezTo>
                  <a:cubicBezTo>
                    <a:pt x="14109" y="8578"/>
                    <a:pt x="14074" y="8578"/>
                    <a:pt x="14062" y="8590"/>
                  </a:cubicBezTo>
                  <a:cubicBezTo>
                    <a:pt x="13871" y="8745"/>
                    <a:pt x="13657" y="8876"/>
                    <a:pt x="13466" y="9042"/>
                  </a:cubicBezTo>
                  <a:cubicBezTo>
                    <a:pt x="13228" y="9233"/>
                    <a:pt x="12990" y="9435"/>
                    <a:pt x="12776" y="9638"/>
                  </a:cubicBezTo>
                  <a:cubicBezTo>
                    <a:pt x="12478" y="9923"/>
                    <a:pt x="12216" y="10221"/>
                    <a:pt x="11966" y="10542"/>
                  </a:cubicBezTo>
                  <a:cubicBezTo>
                    <a:pt x="11633" y="10971"/>
                    <a:pt x="11335" y="11424"/>
                    <a:pt x="11026" y="11864"/>
                  </a:cubicBezTo>
                  <a:cubicBezTo>
                    <a:pt x="10918" y="12019"/>
                    <a:pt x="10835" y="12186"/>
                    <a:pt x="10740" y="12352"/>
                  </a:cubicBezTo>
                  <a:cubicBezTo>
                    <a:pt x="10573" y="12245"/>
                    <a:pt x="10442" y="12126"/>
                    <a:pt x="10335" y="11959"/>
                  </a:cubicBezTo>
                  <a:cubicBezTo>
                    <a:pt x="10180" y="11721"/>
                    <a:pt x="9966" y="11519"/>
                    <a:pt x="9775" y="11293"/>
                  </a:cubicBezTo>
                  <a:cubicBezTo>
                    <a:pt x="9645" y="11126"/>
                    <a:pt x="9525" y="10983"/>
                    <a:pt x="9371" y="10804"/>
                  </a:cubicBezTo>
                  <a:cubicBezTo>
                    <a:pt x="9561" y="10578"/>
                    <a:pt x="9787" y="10281"/>
                    <a:pt x="10026" y="9995"/>
                  </a:cubicBezTo>
                  <a:cubicBezTo>
                    <a:pt x="10276" y="9685"/>
                    <a:pt x="10549" y="9376"/>
                    <a:pt x="10811" y="9054"/>
                  </a:cubicBezTo>
                  <a:cubicBezTo>
                    <a:pt x="10930" y="8911"/>
                    <a:pt x="11085" y="8780"/>
                    <a:pt x="11228" y="8637"/>
                  </a:cubicBezTo>
                  <a:cubicBezTo>
                    <a:pt x="11514" y="8387"/>
                    <a:pt x="11788" y="8102"/>
                    <a:pt x="12061" y="7864"/>
                  </a:cubicBezTo>
                  <a:cubicBezTo>
                    <a:pt x="12347" y="7625"/>
                    <a:pt x="12645" y="7423"/>
                    <a:pt x="12943" y="7209"/>
                  </a:cubicBezTo>
                  <a:cubicBezTo>
                    <a:pt x="13181" y="7054"/>
                    <a:pt x="13431" y="6911"/>
                    <a:pt x="13669" y="6768"/>
                  </a:cubicBezTo>
                  <a:cubicBezTo>
                    <a:pt x="13669" y="6756"/>
                    <a:pt x="13657" y="6732"/>
                    <a:pt x="13657" y="6721"/>
                  </a:cubicBezTo>
                  <a:cubicBezTo>
                    <a:pt x="13609" y="6721"/>
                    <a:pt x="13574" y="6732"/>
                    <a:pt x="13538" y="6756"/>
                  </a:cubicBezTo>
                  <a:cubicBezTo>
                    <a:pt x="13109" y="7018"/>
                    <a:pt x="12645" y="7268"/>
                    <a:pt x="12228" y="7590"/>
                  </a:cubicBezTo>
                  <a:cubicBezTo>
                    <a:pt x="11811" y="7899"/>
                    <a:pt x="11430" y="8256"/>
                    <a:pt x="11073" y="8626"/>
                  </a:cubicBezTo>
                  <a:cubicBezTo>
                    <a:pt x="10585" y="9138"/>
                    <a:pt x="10109" y="9649"/>
                    <a:pt x="9633" y="10185"/>
                  </a:cubicBezTo>
                  <a:cubicBezTo>
                    <a:pt x="9490" y="10340"/>
                    <a:pt x="9394" y="10531"/>
                    <a:pt x="9240" y="10745"/>
                  </a:cubicBezTo>
                  <a:cubicBezTo>
                    <a:pt x="9168" y="10411"/>
                    <a:pt x="8942" y="10221"/>
                    <a:pt x="8692" y="10007"/>
                  </a:cubicBezTo>
                  <a:cubicBezTo>
                    <a:pt x="9430" y="9221"/>
                    <a:pt x="10192" y="8447"/>
                    <a:pt x="11026" y="7733"/>
                  </a:cubicBezTo>
                  <a:cubicBezTo>
                    <a:pt x="10895" y="7733"/>
                    <a:pt x="10585" y="7959"/>
                    <a:pt x="10145" y="8376"/>
                  </a:cubicBezTo>
                  <a:cubicBezTo>
                    <a:pt x="9883" y="8637"/>
                    <a:pt x="9609" y="8899"/>
                    <a:pt x="9347" y="9149"/>
                  </a:cubicBezTo>
                  <a:cubicBezTo>
                    <a:pt x="9073" y="9399"/>
                    <a:pt x="8787" y="9638"/>
                    <a:pt x="8490" y="9911"/>
                  </a:cubicBezTo>
                  <a:cubicBezTo>
                    <a:pt x="8371" y="9792"/>
                    <a:pt x="8192" y="9626"/>
                    <a:pt x="8013" y="9459"/>
                  </a:cubicBezTo>
                  <a:cubicBezTo>
                    <a:pt x="8537" y="8983"/>
                    <a:pt x="9049" y="8518"/>
                    <a:pt x="9537" y="8066"/>
                  </a:cubicBezTo>
                  <a:cubicBezTo>
                    <a:pt x="9525" y="8066"/>
                    <a:pt x="9525" y="8042"/>
                    <a:pt x="9502" y="8030"/>
                  </a:cubicBezTo>
                  <a:cubicBezTo>
                    <a:pt x="9013" y="8495"/>
                    <a:pt x="8525" y="8935"/>
                    <a:pt x="8001" y="9411"/>
                  </a:cubicBezTo>
                  <a:cubicBezTo>
                    <a:pt x="7930" y="9257"/>
                    <a:pt x="7870" y="9102"/>
                    <a:pt x="7799" y="8935"/>
                  </a:cubicBezTo>
                  <a:cubicBezTo>
                    <a:pt x="8216" y="8566"/>
                    <a:pt x="8644" y="8197"/>
                    <a:pt x="9061" y="7828"/>
                  </a:cubicBezTo>
                  <a:lnTo>
                    <a:pt x="9061" y="7828"/>
                  </a:lnTo>
                  <a:cubicBezTo>
                    <a:pt x="8632" y="8137"/>
                    <a:pt x="8216" y="8495"/>
                    <a:pt x="7799" y="8852"/>
                  </a:cubicBezTo>
                  <a:cubicBezTo>
                    <a:pt x="8478" y="7780"/>
                    <a:pt x="9490" y="7078"/>
                    <a:pt x="10597" y="6518"/>
                  </a:cubicBezTo>
                  <a:lnTo>
                    <a:pt x="10597" y="6518"/>
                  </a:lnTo>
                  <a:cubicBezTo>
                    <a:pt x="10002" y="6661"/>
                    <a:pt x="9502" y="6971"/>
                    <a:pt x="9013" y="7316"/>
                  </a:cubicBezTo>
                  <a:cubicBezTo>
                    <a:pt x="8525" y="7661"/>
                    <a:pt x="8109" y="8078"/>
                    <a:pt x="7716" y="8578"/>
                  </a:cubicBezTo>
                  <a:cubicBezTo>
                    <a:pt x="7716" y="8364"/>
                    <a:pt x="7704" y="8161"/>
                    <a:pt x="7882" y="8030"/>
                  </a:cubicBezTo>
                  <a:cubicBezTo>
                    <a:pt x="8061" y="7887"/>
                    <a:pt x="8228" y="7721"/>
                    <a:pt x="8406" y="7566"/>
                  </a:cubicBezTo>
                  <a:lnTo>
                    <a:pt x="8371" y="7542"/>
                  </a:lnTo>
                  <a:cubicBezTo>
                    <a:pt x="8156" y="7721"/>
                    <a:pt x="7942" y="7887"/>
                    <a:pt x="7716" y="8066"/>
                  </a:cubicBezTo>
                  <a:cubicBezTo>
                    <a:pt x="7692" y="8018"/>
                    <a:pt x="7644" y="7971"/>
                    <a:pt x="7597" y="7911"/>
                  </a:cubicBezTo>
                  <a:cubicBezTo>
                    <a:pt x="8013" y="7566"/>
                    <a:pt x="8418" y="7209"/>
                    <a:pt x="8835" y="6875"/>
                  </a:cubicBezTo>
                  <a:cubicBezTo>
                    <a:pt x="8835" y="6852"/>
                    <a:pt x="8823" y="6852"/>
                    <a:pt x="8823" y="6840"/>
                  </a:cubicBezTo>
                  <a:cubicBezTo>
                    <a:pt x="8644" y="6971"/>
                    <a:pt x="8478" y="7113"/>
                    <a:pt x="8299" y="7244"/>
                  </a:cubicBezTo>
                  <a:cubicBezTo>
                    <a:pt x="8109" y="7399"/>
                    <a:pt x="7894" y="7566"/>
                    <a:pt x="7704" y="7733"/>
                  </a:cubicBezTo>
                  <a:cubicBezTo>
                    <a:pt x="7620" y="7805"/>
                    <a:pt x="7573" y="7846"/>
                    <a:pt x="7531" y="7846"/>
                  </a:cubicBezTo>
                  <a:cubicBezTo>
                    <a:pt x="7483" y="7846"/>
                    <a:pt x="7441" y="7793"/>
                    <a:pt x="7359" y="7673"/>
                  </a:cubicBezTo>
                  <a:cubicBezTo>
                    <a:pt x="7930" y="7197"/>
                    <a:pt x="8573" y="6828"/>
                    <a:pt x="9204" y="6435"/>
                  </a:cubicBezTo>
                  <a:lnTo>
                    <a:pt x="9204" y="6435"/>
                  </a:lnTo>
                  <a:cubicBezTo>
                    <a:pt x="8490" y="6697"/>
                    <a:pt x="7859" y="7078"/>
                    <a:pt x="7239" y="7542"/>
                  </a:cubicBezTo>
                  <a:cubicBezTo>
                    <a:pt x="7168" y="7447"/>
                    <a:pt x="7108" y="7363"/>
                    <a:pt x="7049" y="7256"/>
                  </a:cubicBezTo>
                  <a:cubicBezTo>
                    <a:pt x="7037" y="7233"/>
                    <a:pt x="7049" y="7149"/>
                    <a:pt x="7085" y="7125"/>
                  </a:cubicBezTo>
                  <a:cubicBezTo>
                    <a:pt x="7382" y="6732"/>
                    <a:pt x="7775" y="6471"/>
                    <a:pt x="8192" y="6232"/>
                  </a:cubicBezTo>
                  <a:cubicBezTo>
                    <a:pt x="8442" y="6101"/>
                    <a:pt x="8656" y="5982"/>
                    <a:pt x="8894" y="5839"/>
                  </a:cubicBezTo>
                  <a:cubicBezTo>
                    <a:pt x="8930" y="5828"/>
                    <a:pt x="8942" y="5780"/>
                    <a:pt x="8966" y="5709"/>
                  </a:cubicBezTo>
                  <a:lnTo>
                    <a:pt x="8966" y="5709"/>
                  </a:lnTo>
                  <a:cubicBezTo>
                    <a:pt x="8204" y="6054"/>
                    <a:pt x="7501" y="6399"/>
                    <a:pt x="6954" y="7030"/>
                  </a:cubicBezTo>
                  <a:cubicBezTo>
                    <a:pt x="6930" y="6899"/>
                    <a:pt x="6906" y="6816"/>
                    <a:pt x="6906" y="6709"/>
                  </a:cubicBezTo>
                  <a:cubicBezTo>
                    <a:pt x="6894" y="6542"/>
                    <a:pt x="6894" y="6363"/>
                    <a:pt x="6894" y="6197"/>
                  </a:cubicBezTo>
                  <a:cubicBezTo>
                    <a:pt x="6894" y="6125"/>
                    <a:pt x="6894" y="6054"/>
                    <a:pt x="6858" y="5994"/>
                  </a:cubicBezTo>
                  <a:cubicBezTo>
                    <a:pt x="6739" y="5780"/>
                    <a:pt x="6739" y="5530"/>
                    <a:pt x="6692" y="5292"/>
                  </a:cubicBezTo>
                  <a:cubicBezTo>
                    <a:pt x="6680" y="5208"/>
                    <a:pt x="6716" y="5149"/>
                    <a:pt x="6787" y="5066"/>
                  </a:cubicBezTo>
                  <a:cubicBezTo>
                    <a:pt x="7192" y="4744"/>
                    <a:pt x="7644" y="4506"/>
                    <a:pt x="8109" y="4280"/>
                  </a:cubicBezTo>
                  <a:cubicBezTo>
                    <a:pt x="8156" y="4268"/>
                    <a:pt x="8216" y="4232"/>
                    <a:pt x="8240" y="4196"/>
                  </a:cubicBezTo>
                  <a:lnTo>
                    <a:pt x="8240" y="4196"/>
                  </a:lnTo>
                  <a:cubicBezTo>
                    <a:pt x="7692" y="4399"/>
                    <a:pt x="7192" y="4685"/>
                    <a:pt x="6692" y="5054"/>
                  </a:cubicBezTo>
                  <a:cubicBezTo>
                    <a:pt x="6656" y="4732"/>
                    <a:pt x="6597" y="4411"/>
                    <a:pt x="6561" y="4101"/>
                  </a:cubicBezTo>
                  <a:cubicBezTo>
                    <a:pt x="6549" y="3911"/>
                    <a:pt x="6680" y="3732"/>
                    <a:pt x="6811" y="3577"/>
                  </a:cubicBezTo>
                  <a:cubicBezTo>
                    <a:pt x="7156" y="3208"/>
                    <a:pt x="7513" y="2851"/>
                    <a:pt x="7859" y="2482"/>
                  </a:cubicBezTo>
                  <a:cubicBezTo>
                    <a:pt x="8299" y="1994"/>
                    <a:pt x="8859" y="1660"/>
                    <a:pt x="9478" y="1434"/>
                  </a:cubicBezTo>
                  <a:cubicBezTo>
                    <a:pt x="9871" y="1303"/>
                    <a:pt x="10264" y="1184"/>
                    <a:pt x="10668" y="1065"/>
                  </a:cubicBezTo>
                  <a:cubicBezTo>
                    <a:pt x="10907" y="994"/>
                    <a:pt x="11145" y="898"/>
                    <a:pt x="11395" y="875"/>
                  </a:cubicBezTo>
                  <a:cubicBezTo>
                    <a:pt x="11919" y="803"/>
                    <a:pt x="12442" y="708"/>
                    <a:pt x="12978" y="696"/>
                  </a:cubicBezTo>
                  <a:cubicBezTo>
                    <a:pt x="13112" y="687"/>
                    <a:pt x="13247" y="683"/>
                    <a:pt x="13382" y="683"/>
                  </a:cubicBezTo>
                  <a:cubicBezTo>
                    <a:pt x="13787" y="683"/>
                    <a:pt x="14196" y="717"/>
                    <a:pt x="14598" y="744"/>
                  </a:cubicBezTo>
                  <a:cubicBezTo>
                    <a:pt x="14812" y="744"/>
                    <a:pt x="15014" y="803"/>
                    <a:pt x="15229" y="815"/>
                  </a:cubicBezTo>
                  <a:cubicBezTo>
                    <a:pt x="15729" y="851"/>
                    <a:pt x="16217" y="898"/>
                    <a:pt x="16729" y="946"/>
                  </a:cubicBezTo>
                  <a:cubicBezTo>
                    <a:pt x="16836" y="946"/>
                    <a:pt x="16919" y="970"/>
                    <a:pt x="17014" y="994"/>
                  </a:cubicBezTo>
                  <a:cubicBezTo>
                    <a:pt x="17210" y="1038"/>
                    <a:pt x="17405" y="1052"/>
                    <a:pt x="17600" y="1052"/>
                  </a:cubicBezTo>
                  <a:cubicBezTo>
                    <a:pt x="17774" y="1052"/>
                    <a:pt x="17948" y="1041"/>
                    <a:pt x="18122" y="1029"/>
                  </a:cubicBezTo>
                  <a:cubicBezTo>
                    <a:pt x="18646" y="1017"/>
                    <a:pt x="19170" y="934"/>
                    <a:pt x="19693" y="851"/>
                  </a:cubicBezTo>
                  <a:cubicBezTo>
                    <a:pt x="20301" y="767"/>
                    <a:pt x="20908" y="660"/>
                    <a:pt x="21515" y="553"/>
                  </a:cubicBezTo>
                  <a:cubicBezTo>
                    <a:pt x="21896" y="494"/>
                    <a:pt x="22253" y="398"/>
                    <a:pt x="22622" y="315"/>
                  </a:cubicBezTo>
                  <a:cubicBezTo>
                    <a:pt x="22815" y="283"/>
                    <a:pt x="23008" y="270"/>
                    <a:pt x="23201" y="270"/>
                  </a:cubicBezTo>
                  <a:close/>
                  <a:moveTo>
                    <a:pt x="26528" y="15900"/>
                  </a:moveTo>
                  <a:lnTo>
                    <a:pt x="26706" y="16353"/>
                  </a:lnTo>
                  <a:lnTo>
                    <a:pt x="27242" y="17472"/>
                  </a:lnTo>
                  <a:cubicBezTo>
                    <a:pt x="27385" y="17734"/>
                    <a:pt x="27516" y="18008"/>
                    <a:pt x="27659" y="18258"/>
                  </a:cubicBezTo>
                  <a:cubicBezTo>
                    <a:pt x="27778" y="18460"/>
                    <a:pt x="27897" y="18674"/>
                    <a:pt x="28040" y="18865"/>
                  </a:cubicBezTo>
                  <a:cubicBezTo>
                    <a:pt x="28123" y="18984"/>
                    <a:pt x="28242" y="19079"/>
                    <a:pt x="28314" y="19198"/>
                  </a:cubicBezTo>
                  <a:cubicBezTo>
                    <a:pt x="28349" y="19234"/>
                    <a:pt x="28337" y="19329"/>
                    <a:pt x="28337" y="19401"/>
                  </a:cubicBezTo>
                  <a:cubicBezTo>
                    <a:pt x="28040" y="19294"/>
                    <a:pt x="27837" y="19103"/>
                    <a:pt x="27647" y="18901"/>
                  </a:cubicBezTo>
                  <a:cubicBezTo>
                    <a:pt x="27230" y="18436"/>
                    <a:pt x="26873" y="17924"/>
                    <a:pt x="26551" y="17412"/>
                  </a:cubicBezTo>
                  <a:cubicBezTo>
                    <a:pt x="26432" y="17234"/>
                    <a:pt x="26516" y="17067"/>
                    <a:pt x="26468" y="16900"/>
                  </a:cubicBezTo>
                  <a:cubicBezTo>
                    <a:pt x="26492" y="16900"/>
                    <a:pt x="26516" y="16888"/>
                    <a:pt x="26528" y="16888"/>
                  </a:cubicBezTo>
                  <a:cubicBezTo>
                    <a:pt x="26754" y="17293"/>
                    <a:pt x="26980" y="17710"/>
                    <a:pt x="27206" y="18127"/>
                  </a:cubicBezTo>
                  <a:cubicBezTo>
                    <a:pt x="27218" y="18127"/>
                    <a:pt x="27230" y="18103"/>
                    <a:pt x="27242" y="18103"/>
                  </a:cubicBezTo>
                  <a:cubicBezTo>
                    <a:pt x="27123" y="17853"/>
                    <a:pt x="26980" y="17603"/>
                    <a:pt x="26873" y="17353"/>
                  </a:cubicBezTo>
                  <a:cubicBezTo>
                    <a:pt x="26778" y="17091"/>
                    <a:pt x="26528" y="16900"/>
                    <a:pt x="26492" y="16615"/>
                  </a:cubicBezTo>
                  <a:cubicBezTo>
                    <a:pt x="26516" y="16603"/>
                    <a:pt x="26539" y="16603"/>
                    <a:pt x="26551" y="16591"/>
                  </a:cubicBezTo>
                  <a:cubicBezTo>
                    <a:pt x="26694" y="16817"/>
                    <a:pt x="26849" y="17055"/>
                    <a:pt x="26992" y="17269"/>
                  </a:cubicBezTo>
                  <a:cubicBezTo>
                    <a:pt x="27016" y="17269"/>
                    <a:pt x="27016" y="17258"/>
                    <a:pt x="27028" y="17258"/>
                  </a:cubicBezTo>
                  <a:cubicBezTo>
                    <a:pt x="26980" y="17186"/>
                    <a:pt x="26956" y="17091"/>
                    <a:pt x="26861" y="17019"/>
                  </a:cubicBezTo>
                  <a:cubicBezTo>
                    <a:pt x="26754" y="16853"/>
                    <a:pt x="26635" y="16710"/>
                    <a:pt x="26551" y="16543"/>
                  </a:cubicBezTo>
                  <a:cubicBezTo>
                    <a:pt x="26504" y="16460"/>
                    <a:pt x="26504" y="16353"/>
                    <a:pt x="26492" y="16246"/>
                  </a:cubicBezTo>
                  <a:cubicBezTo>
                    <a:pt x="26480" y="16126"/>
                    <a:pt x="26492" y="16019"/>
                    <a:pt x="26492" y="15900"/>
                  </a:cubicBezTo>
                  <a:close/>
                  <a:moveTo>
                    <a:pt x="25563" y="19304"/>
                  </a:moveTo>
                  <a:cubicBezTo>
                    <a:pt x="25747" y="19304"/>
                    <a:pt x="25935" y="19317"/>
                    <a:pt x="26135" y="19317"/>
                  </a:cubicBezTo>
                  <a:cubicBezTo>
                    <a:pt x="26147" y="19448"/>
                    <a:pt x="26147" y="19555"/>
                    <a:pt x="26135" y="19651"/>
                  </a:cubicBezTo>
                  <a:cubicBezTo>
                    <a:pt x="26021" y="19635"/>
                    <a:pt x="25909" y="19629"/>
                    <a:pt x="25799" y="19629"/>
                  </a:cubicBezTo>
                  <a:cubicBezTo>
                    <a:pt x="25224" y="19629"/>
                    <a:pt x="24680" y="19809"/>
                    <a:pt x="24111" y="19889"/>
                  </a:cubicBezTo>
                  <a:cubicBezTo>
                    <a:pt x="24099" y="19817"/>
                    <a:pt x="24075" y="19734"/>
                    <a:pt x="24075" y="19651"/>
                  </a:cubicBezTo>
                  <a:cubicBezTo>
                    <a:pt x="24099" y="19615"/>
                    <a:pt x="24158" y="19567"/>
                    <a:pt x="24194" y="19555"/>
                  </a:cubicBezTo>
                  <a:cubicBezTo>
                    <a:pt x="24527" y="19472"/>
                    <a:pt x="24849" y="19377"/>
                    <a:pt x="25194" y="19329"/>
                  </a:cubicBezTo>
                  <a:cubicBezTo>
                    <a:pt x="25318" y="19310"/>
                    <a:pt x="25440" y="19304"/>
                    <a:pt x="25563" y="19304"/>
                  </a:cubicBezTo>
                  <a:close/>
                  <a:moveTo>
                    <a:pt x="23801" y="19329"/>
                  </a:moveTo>
                  <a:lnTo>
                    <a:pt x="23801" y="19329"/>
                  </a:lnTo>
                  <a:cubicBezTo>
                    <a:pt x="23932" y="19341"/>
                    <a:pt x="24003" y="19377"/>
                    <a:pt x="23992" y="19520"/>
                  </a:cubicBezTo>
                  <a:cubicBezTo>
                    <a:pt x="23992" y="19651"/>
                    <a:pt x="24027" y="19805"/>
                    <a:pt x="24063" y="19948"/>
                  </a:cubicBezTo>
                  <a:cubicBezTo>
                    <a:pt x="24003" y="19972"/>
                    <a:pt x="23956" y="19972"/>
                    <a:pt x="23920" y="19972"/>
                  </a:cubicBezTo>
                  <a:cubicBezTo>
                    <a:pt x="23872" y="19746"/>
                    <a:pt x="23837" y="19532"/>
                    <a:pt x="23801" y="19329"/>
                  </a:cubicBezTo>
                  <a:close/>
                  <a:moveTo>
                    <a:pt x="22170" y="17984"/>
                  </a:moveTo>
                  <a:lnTo>
                    <a:pt x="22170" y="17984"/>
                  </a:lnTo>
                  <a:cubicBezTo>
                    <a:pt x="22313" y="18674"/>
                    <a:pt x="22444" y="19377"/>
                    <a:pt x="22575" y="20056"/>
                  </a:cubicBezTo>
                  <a:cubicBezTo>
                    <a:pt x="22289" y="19413"/>
                    <a:pt x="22087" y="18734"/>
                    <a:pt x="22170" y="17984"/>
                  </a:cubicBezTo>
                  <a:close/>
                  <a:moveTo>
                    <a:pt x="25634" y="21486"/>
                  </a:moveTo>
                  <a:cubicBezTo>
                    <a:pt x="25742" y="21486"/>
                    <a:pt x="25742" y="21528"/>
                    <a:pt x="25742" y="21699"/>
                  </a:cubicBezTo>
                  <a:cubicBezTo>
                    <a:pt x="25766" y="21758"/>
                    <a:pt x="25766" y="21830"/>
                    <a:pt x="25766" y="21889"/>
                  </a:cubicBezTo>
                  <a:cubicBezTo>
                    <a:pt x="25777" y="22080"/>
                    <a:pt x="25777" y="22080"/>
                    <a:pt x="25551" y="22080"/>
                  </a:cubicBezTo>
                  <a:cubicBezTo>
                    <a:pt x="25539" y="21889"/>
                    <a:pt x="25504" y="21687"/>
                    <a:pt x="25492" y="21496"/>
                  </a:cubicBezTo>
                  <a:cubicBezTo>
                    <a:pt x="25553" y="21490"/>
                    <a:pt x="25599" y="21486"/>
                    <a:pt x="25634" y="21486"/>
                  </a:cubicBezTo>
                  <a:close/>
                  <a:moveTo>
                    <a:pt x="25801" y="21496"/>
                  </a:moveTo>
                  <a:cubicBezTo>
                    <a:pt x="25920" y="21520"/>
                    <a:pt x="26028" y="21532"/>
                    <a:pt x="26147" y="21556"/>
                  </a:cubicBezTo>
                  <a:cubicBezTo>
                    <a:pt x="26158" y="21746"/>
                    <a:pt x="26158" y="21961"/>
                    <a:pt x="26182" y="22151"/>
                  </a:cubicBezTo>
                  <a:cubicBezTo>
                    <a:pt x="26075" y="22127"/>
                    <a:pt x="25968" y="22103"/>
                    <a:pt x="25885" y="22068"/>
                  </a:cubicBezTo>
                  <a:cubicBezTo>
                    <a:pt x="25849" y="22056"/>
                    <a:pt x="25801" y="21984"/>
                    <a:pt x="25801" y="21949"/>
                  </a:cubicBezTo>
                  <a:lnTo>
                    <a:pt x="25801" y="21496"/>
                  </a:lnTo>
                  <a:close/>
                  <a:moveTo>
                    <a:pt x="9537" y="19329"/>
                  </a:moveTo>
                  <a:cubicBezTo>
                    <a:pt x="9490" y="20186"/>
                    <a:pt x="9454" y="21044"/>
                    <a:pt x="9418" y="21901"/>
                  </a:cubicBezTo>
                  <a:cubicBezTo>
                    <a:pt x="9406" y="22032"/>
                    <a:pt x="9347" y="22115"/>
                    <a:pt x="9240" y="22187"/>
                  </a:cubicBezTo>
                  <a:cubicBezTo>
                    <a:pt x="9252" y="21913"/>
                    <a:pt x="9287" y="21663"/>
                    <a:pt x="9287" y="21401"/>
                  </a:cubicBezTo>
                  <a:cubicBezTo>
                    <a:pt x="9299" y="20806"/>
                    <a:pt x="9299" y="20210"/>
                    <a:pt x="9311" y="19615"/>
                  </a:cubicBezTo>
                  <a:lnTo>
                    <a:pt x="9311" y="19520"/>
                  </a:lnTo>
                  <a:cubicBezTo>
                    <a:pt x="9335" y="19329"/>
                    <a:pt x="9335" y="19329"/>
                    <a:pt x="9537" y="19329"/>
                  </a:cubicBezTo>
                  <a:close/>
                  <a:moveTo>
                    <a:pt x="25941" y="22266"/>
                  </a:moveTo>
                  <a:cubicBezTo>
                    <a:pt x="26205" y="22266"/>
                    <a:pt x="26200" y="22363"/>
                    <a:pt x="26147" y="22651"/>
                  </a:cubicBezTo>
                  <a:cubicBezTo>
                    <a:pt x="26063" y="22651"/>
                    <a:pt x="25968" y="22627"/>
                    <a:pt x="25861" y="22615"/>
                  </a:cubicBezTo>
                  <a:cubicBezTo>
                    <a:pt x="25861" y="22496"/>
                    <a:pt x="25849" y="22389"/>
                    <a:pt x="25837" y="22270"/>
                  </a:cubicBezTo>
                  <a:cubicBezTo>
                    <a:pt x="25876" y="22268"/>
                    <a:pt x="25910" y="22266"/>
                    <a:pt x="25941" y="22266"/>
                  </a:cubicBezTo>
                  <a:close/>
                  <a:moveTo>
                    <a:pt x="25670" y="22265"/>
                  </a:moveTo>
                  <a:cubicBezTo>
                    <a:pt x="25700" y="22265"/>
                    <a:pt x="25740" y="22267"/>
                    <a:pt x="25789" y="22270"/>
                  </a:cubicBezTo>
                  <a:cubicBezTo>
                    <a:pt x="25801" y="22389"/>
                    <a:pt x="25801" y="22508"/>
                    <a:pt x="25825" y="22651"/>
                  </a:cubicBezTo>
                  <a:cubicBezTo>
                    <a:pt x="25766" y="22663"/>
                    <a:pt x="25706" y="22663"/>
                    <a:pt x="25647" y="22675"/>
                  </a:cubicBezTo>
                  <a:cubicBezTo>
                    <a:pt x="25623" y="22556"/>
                    <a:pt x="25599" y="22449"/>
                    <a:pt x="25587" y="22353"/>
                  </a:cubicBezTo>
                  <a:cubicBezTo>
                    <a:pt x="25569" y="22283"/>
                    <a:pt x="25584" y="22265"/>
                    <a:pt x="25670" y="22265"/>
                  </a:cubicBezTo>
                  <a:close/>
                  <a:moveTo>
                    <a:pt x="25752" y="22845"/>
                  </a:moveTo>
                  <a:cubicBezTo>
                    <a:pt x="25852" y="22845"/>
                    <a:pt x="25856" y="22899"/>
                    <a:pt x="25837" y="23127"/>
                  </a:cubicBezTo>
                  <a:cubicBezTo>
                    <a:pt x="25789" y="23127"/>
                    <a:pt x="25742" y="23139"/>
                    <a:pt x="25682" y="23139"/>
                  </a:cubicBezTo>
                  <a:cubicBezTo>
                    <a:pt x="25682" y="23032"/>
                    <a:pt x="25670" y="22949"/>
                    <a:pt x="25658" y="22853"/>
                  </a:cubicBezTo>
                  <a:cubicBezTo>
                    <a:pt x="25697" y="22849"/>
                    <a:pt x="25727" y="22845"/>
                    <a:pt x="25752" y="22845"/>
                  </a:cubicBezTo>
                  <a:close/>
                  <a:moveTo>
                    <a:pt x="22384" y="17746"/>
                  </a:moveTo>
                  <a:cubicBezTo>
                    <a:pt x="22646" y="18043"/>
                    <a:pt x="22813" y="18412"/>
                    <a:pt x="22920" y="18817"/>
                  </a:cubicBezTo>
                  <a:cubicBezTo>
                    <a:pt x="23051" y="19377"/>
                    <a:pt x="23218" y="19925"/>
                    <a:pt x="23361" y="20472"/>
                  </a:cubicBezTo>
                  <a:cubicBezTo>
                    <a:pt x="23384" y="20508"/>
                    <a:pt x="23396" y="20532"/>
                    <a:pt x="23444" y="20567"/>
                  </a:cubicBezTo>
                  <a:cubicBezTo>
                    <a:pt x="23265" y="19865"/>
                    <a:pt x="23099" y="19174"/>
                    <a:pt x="22908" y="18448"/>
                  </a:cubicBezTo>
                  <a:lnTo>
                    <a:pt x="22908" y="18448"/>
                  </a:lnTo>
                  <a:cubicBezTo>
                    <a:pt x="23039" y="18627"/>
                    <a:pt x="23170" y="18734"/>
                    <a:pt x="23218" y="18936"/>
                  </a:cubicBezTo>
                  <a:cubicBezTo>
                    <a:pt x="23277" y="19222"/>
                    <a:pt x="23384" y="19496"/>
                    <a:pt x="23468" y="19770"/>
                  </a:cubicBezTo>
                  <a:cubicBezTo>
                    <a:pt x="23527" y="19948"/>
                    <a:pt x="23575" y="20127"/>
                    <a:pt x="23634" y="20306"/>
                  </a:cubicBezTo>
                  <a:lnTo>
                    <a:pt x="23658" y="20306"/>
                  </a:lnTo>
                  <a:cubicBezTo>
                    <a:pt x="23658" y="20246"/>
                    <a:pt x="23682" y="20186"/>
                    <a:pt x="23670" y="20127"/>
                  </a:cubicBezTo>
                  <a:cubicBezTo>
                    <a:pt x="23611" y="19841"/>
                    <a:pt x="23539" y="19544"/>
                    <a:pt x="23480" y="19246"/>
                  </a:cubicBezTo>
                  <a:cubicBezTo>
                    <a:pt x="23468" y="19210"/>
                    <a:pt x="23468" y="19151"/>
                    <a:pt x="23468" y="19067"/>
                  </a:cubicBezTo>
                  <a:lnTo>
                    <a:pt x="23468" y="19067"/>
                  </a:lnTo>
                  <a:cubicBezTo>
                    <a:pt x="23634" y="19186"/>
                    <a:pt x="23777" y="19246"/>
                    <a:pt x="23789" y="19472"/>
                  </a:cubicBezTo>
                  <a:cubicBezTo>
                    <a:pt x="23813" y="19722"/>
                    <a:pt x="23849" y="19984"/>
                    <a:pt x="23932" y="20234"/>
                  </a:cubicBezTo>
                  <a:cubicBezTo>
                    <a:pt x="23932" y="20175"/>
                    <a:pt x="23932" y="20127"/>
                    <a:pt x="23944" y="20056"/>
                  </a:cubicBezTo>
                  <a:cubicBezTo>
                    <a:pt x="23970" y="20047"/>
                    <a:pt x="23991" y="20042"/>
                    <a:pt x="24010" y="20042"/>
                  </a:cubicBezTo>
                  <a:cubicBezTo>
                    <a:pt x="24068" y="20042"/>
                    <a:pt x="24095" y="20087"/>
                    <a:pt x="24123" y="20186"/>
                  </a:cubicBezTo>
                  <a:cubicBezTo>
                    <a:pt x="24170" y="20377"/>
                    <a:pt x="24087" y="20413"/>
                    <a:pt x="23944" y="20460"/>
                  </a:cubicBezTo>
                  <a:cubicBezTo>
                    <a:pt x="23789" y="20496"/>
                    <a:pt x="23658" y="20579"/>
                    <a:pt x="23527" y="20651"/>
                  </a:cubicBezTo>
                  <a:cubicBezTo>
                    <a:pt x="23491" y="20651"/>
                    <a:pt x="23491" y="20675"/>
                    <a:pt x="23491" y="20734"/>
                  </a:cubicBezTo>
                  <a:cubicBezTo>
                    <a:pt x="23646" y="20675"/>
                    <a:pt x="23777" y="20639"/>
                    <a:pt x="23932" y="20591"/>
                  </a:cubicBezTo>
                  <a:cubicBezTo>
                    <a:pt x="24396" y="20460"/>
                    <a:pt x="24837" y="20341"/>
                    <a:pt x="25301" y="20234"/>
                  </a:cubicBezTo>
                  <a:cubicBezTo>
                    <a:pt x="25389" y="20208"/>
                    <a:pt x="25481" y="20196"/>
                    <a:pt x="25573" y="20196"/>
                  </a:cubicBezTo>
                  <a:cubicBezTo>
                    <a:pt x="25695" y="20196"/>
                    <a:pt x="25817" y="20217"/>
                    <a:pt x="25932" y="20258"/>
                  </a:cubicBezTo>
                  <a:cubicBezTo>
                    <a:pt x="25941" y="20264"/>
                    <a:pt x="25951" y="20266"/>
                    <a:pt x="25961" y="20266"/>
                  </a:cubicBezTo>
                  <a:cubicBezTo>
                    <a:pt x="25990" y="20266"/>
                    <a:pt x="26022" y="20246"/>
                    <a:pt x="26039" y="20246"/>
                  </a:cubicBezTo>
                  <a:cubicBezTo>
                    <a:pt x="26028" y="20198"/>
                    <a:pt x="26028" y="20163"/>
                    <a:pt x="26004" y="20127"/>
                  </a:cubicBezTo>
                  <a:cubicBezTo>
                    <a:pt x="25906" y="20036"/>
                    <a:pt x="25794" y="20009"/>
                    <a:pt x="25678" y="20009"/>
                  </a:cubicBezTo>
                  <a:cubicBezTo>
                    <a:pt x="25581" y="20009"/>
                    <a:pt x="25482" y="20027"/>
                    <a:pt x="25385" y="20044"/>
                  </a:cubicBezTo>
                  <a:cubicBezTo>
                    <a:pt x="24968" y="20103"/>
                    <a:pt x="24587" y="20198"/>
                    <a:pt x="24170" y="20294"/>
                  </a:cubicBezTo>
                  <a:cubicBezTo>
                    <a:pt x="24123" y="19960"/>
                    <a:pt x="24123" y="19960"/>
                    <a:pt x="24468" y="19925"/>
                  </a:cubicBezTo>
                  <a:cubicBezTo>
                    <a:pt x="24706" y="19889"/>
                    <a:pt x="24944" y="19817"/>
                    <a:pt x="25182" y="19805"/>
                  </a:cubicBezTo>
                  <a:cubicBezTo>
                    <a:pt x="25339" y="19784"/>
                    <a:pt x="25505" y="19780"/>
                    <a:pt x="25672" y="19780"/>
                  </a:cubicBezTo>
                  <a:cubicBezTo>
                    <a:pt x="25783" y="19780"/>
                    <a:pt x="25894" y="19782"/>
                    <a:pt x="26004" y="19782"/>
                  </a:cubicBezTo>
                  <a:cubicBezTo>
                    <a:pt x="26111" y="19782"/>
                    <a:pt x="26158" y="19865"/>
                    <a:pt x="26158" y="19996"/>
                  </a:cubicBezTo>
                  <a:cubicBezTo>
                    <a:pt x="26147" y="20437"/>
                    <a:pt x="26158" y="20901"/>
                    <a:pt x="26158" y="21365"/>
                  </a:cubicBezTo>
                  <a:cubicBezTo>
                    <a:pt x="26016" y="21318"/>
                    <a:pt x="25885" y="21294"/>
                    <a:pt x="25742" y="21246"/>
                  </a:cubicBezTo>
                  <a:cubicBezTo>
                    <a:pt x="25732" y="21275"/>
                    <a:pt x="25708" y="21285"/>
                    <a:pt x="25679" y="21285"/>
                  </a:cubicBezTo>
                  <a:cubicBezTo>
                    <a:pt x="25636" y="21285"/>
                    <a:pt x="25582" y="21265"/>
                    <a:pt x="25539" y="21258"/>
                  </a:cubicBezTo>
                  <a:cubicBezTo>
                    <a:pt x="25516" y="21258"/>
                    <a:pt x="25492" y="21187"/>
                    <a:pt x="25456" y="21127"/>
                  </a:cubicBezTo>
                  <a:cubicBezTo>
                    <a:pt x="25670" y="21115"/>
                    <a:pt x="25837" y="21115"/>
                    <a:pt x="26016" y="21091"/>
                  </a:cubicBezTo>
                  <a:lnTo>
                    <a:pt x="26016" y="21056"/>
                  </a:lnTo>
                  <a:cubicBezTo>
                    <a:pt x="25894" y="21056"/>
                    <a:pt x="25775" y="21052"/>
                    <a:pt x="25655" y="21052"/>
                  </a:cubicBezTo>
                  <a:cubicBezTo>
                    <a:pt x="25447" y="21052"/>
                    <a:pt x="25240" y="21062"/>
                    <a:pt x="25027" y="21115"/>
                  </a:cubicBezTo>
                  <a:lnTo>
                    <a:pt x="25027" y="21151"/>
                  </a:lnTo>
                  <a:cubicBezTo>
                    <a:pt x="25123" y="21139"/>
                    <a:pt x="25230" y="21127"/>
                    <a:pt x="25313" y="21127"/>
                  </a:cubicBezTo>
                  <a:cubicBezTo>
                    <a:pt x="25444" y="21127"/>
                    <a:pt x="25444" y="21127"/>
                    <a:pt x="25420" y="21270"/>
                  </a:cubicBezTo>
                  <a:cubicBezTo>
                    <a:pt x="25289" y="21294"/>
                    <a:pt x="25170" y="21294"/>
                    <a:pt x="25027" y="21306"/>
                  </a:cubicBezTo>
                  <a:cubicBezTo>
                    <a:pt x="24515" y="21365"/>
                    <a:pt x="24099" y="21627"/>
                    <a:pt x="23694" y="21949"/>
                  </a:cubicBezTo>
                  <a:cubicBezTo>
                    <a:pt x="23658" y="21961"/>
                    <a:pt x="23682" y="22032"/>
                    <a:pt x="23658" y="22103"/>
                  </a:cubicBezTo>
                  <a:cubicBezTo>
                    <a:pt x="23896" y="21972"/>
                    <a:pt x="24075" y="21841"/>
                    <a:pt x="24277" y="21734"/>
                  </a:cubicBezTo>
                  <a:cubicBezTo>
                    <a:pt x="24599" y="21556"/>
                    <a:pt x="24956" y="21484"/>
                    <a:pt x="25325" y="21472"/>
                  </a:cubicBezTo>
                  <a:cubicBezTo>
                    <a:pt x="25408" y="21472"/>
                    <a:pt x="25444" y="21484"/>
                    <a:pt x="25444" y="21568"/>
                  </a:cubicBezTo>
                  <a:cubicBezTo>
                    <a:pt x="25456" y="21722"/>
                    <a:pt x="25492" y="21853"/>
                    <a:pt x="25492" y="22008"/>
                  </a:cubicBezTo>
                  <a:cubicBezTo>
                    <a:pt x="25492" y="22032"/>
                    <a:pt x="25432" y="22091"/>
                    <a:pt x="25385" y="22103"/>
                  </a:cubicBezTo>
                  <a:cubicBezTo>
                    <a:pt x="25087" y="22211"/>
                    <a:pt x="24777" y="22282"/>
                    <a:pt x="24480" y="22401"/>
                  </a:cubicBezTo>
                  <a:cubicBezTo>
                    <a:pt x="24265" y="22484"/>
                    <a:pt x="24087" y="22603"/>
                    <a:pt x="23896" y="22699"/>
                  </a:cubicBezTo>
                  <a:cubicBezTo>
                    <a:pt x="23849" y="22723"/>
                    <a:pt x="23825" y="22746"/>
                    <a:pt x="23813" y="22782"/>
                  </a:cubicBezTo>
                  <a:cubicBezTo>
                    <a:pt x="23801" y="22806"/>
                    <a:pt x="23801" y="22842"/>
                    <a:pt x="23801" y="22865"/>
                  </a:cubicBezTo>
                  <a:cubicBezTo>
                    <a:pt x="23817" y="22865"/>
                    <a:pt x="23833" y="22871"/>
                    <a:pt x="23852" y="22871"/>
                  </a:cubicBezTo>
                  <a:cubicBezTo>
                    <a:pt x="23862" y="22871"/>
                    <a:pt x="23872" y="22869"/>
                    <a:pt x="23884" y="22865"/>
                  </a:cubicBezTo>
                  <a:cubicBezTo>
                    <a:pt x="23968" y="22830"/>
                    <a:pt x="24063" y="22758"/>
                    <a:pt x="24146" y="22723"/>
                  </a:cubicBezTo>
                  <a:cubicBezTo>
                    <a:pt x="24527" y="22496"/>
                    <a:pt x="24944" y="22377"/>
                    <a:pt x="25361" y="22270"/>
                  </a:cubicBezTo>
                  <a:cubicBezTo>
                    <a:pt x="25382" y="22264"/>
                    <a:pt x="25403" y="22260"/>
                    <a:pt x="25422" y="22260"/>
                  </a:cubicBezTo>
                  <a:cubicBezTo>
                    <a:pt x="25476" y="22260"/>
                    <a:pt x="25516" y="22292"/>
                    <a:pt x="25516" y="22389"/>
                  </a:cubicBezTo>
                  <a:cubicBezTo>
                    <a:pt x="25516" y="22484"/>
                    <a:pt x="25539" y="22556"/>
                    <a:pt x="25551" y="22639"/>
                  </a:cubicBezTo>
                  <a:cubicBezTo>
                    <a:pt x="24956" y="22806"/>
                    <a:pt x="24349" y="22961"/>
                    <a:pt x="23825" y="23354"/>
                  </a:cubicBezTo>
                  <a:cubicBezTo>
                    <a:pt x="23789" y="23282"/>
                    <a:pt x="23777" y="23223"/>
                    <a:pt x="23765" y="23163"/>
                  </a:cubicBezTo>
                  <a:cubicBezTo>
                    <a:pt x="23658" y="22758"/>
                    <a:pt x="23539" y="22342"/>
                    <a:pt x="23432" y="21949"/>
                  </a:cubicBezTo>
                  <a:cubicBezTo>
                    <a:pt x="23420" y="21853"/>
                    <a:pt x="23349" y="21770"/>
                    <a:pt x="23361" y="21687"/>
                  </a:cubicBezTo>
                  <a:cubicBezTo>
                    <a:pt x="23372" y="21627"/>
                    <a:pt x="23515" y="21591"/>
                    <a:pt x="23587" y="21556"/>
                  </a:cubicBezTo>
                  <a:cubicBezTo>
                    <a:pt x="23789" y="21472"/>
                    <a:pt x="24015" y="21377"/>
                    <a:pt x="24242" y="21294"/>
                  </a:cubicBezTo>
                  <a:cubicBezTo>
                    <a:pt x="24265" y="21294"/>
                    <a:pt x="24289" y="21270"/>
                    <a:pt x="24313" y="21258"/>
                  </a:cubicBezTo>
                  <a:cubicBezTo>
                    <a:pt x="24301" y="21258"/>
                    <a:pt x="24301" y="21246"/>
                    <a:pt x="24301" y="21234"/>
                  </a:cubicBezTo>
                  <a:cubicBezTo>
                    <a:pt x="24194" y="21258"/>
                    <a:pt x="24099" y="21294"/>
                    <a:pt x="23992" y="21329"/>
                  </a:cubicBezTo>
                  <a:cubicBezTo>
                    <a:pt x="23872" y="21377"/>
                    <a:pt x="23765" y="21425"/>
                    <a:pt x="23646" y="21484"/>
                  </a:cubicBezTo>
                  <a:cubicBezTo>
                    <a:pt x="23539" y="21544"/>
                    <a:pt x="23432" y="21603"/>
                    <a:pt x="23325" y="21663"/>
                  </a:cubicBezTo>
                  <a:cubicBezTo>
                    <a:pt x="23301" y="21615"/>
                    <a:pt x="23277" y="21556"/>
                    <a:pt x="23241" y="21484"/>
                  </a:cubicBezTo>
                  <a:cubicBezTo>
                    <a:pt x="23575" y="21353"/>
                    <a:pt x="23872" y="21199"/>
                    <a:pt x="24182" y="21068"/>
                  </a:cubicBezTo>
                  <a:cubicBezTo>
                    <a:pt x="24182" y="21056"/>
                    <a:pt x="24170" y="21044"/>
                    <a:pt x="24170" y="21020"/>
                  </a:cubicBezTo>
                  <a:cubicBezTo>
                    <a:pt x="23872" y="21151"/>
                    <a:pt x="23575" y="21282"/>
                    <a:pt x="23265" y="21413"/>
                  </a:cubicBezTo>
                  <a:cubicBezTo>
                    <a:pt x="23206" y="21341"/>
                    <a:pt x="23230" y="21282"/>
                    <a:pt x="23301" y="21246"/>
                  </a:cubicBezTo>
                  <a:cubicBezTo>
                    <a:pt x="23563" y="21127"/>
                    <a:pt x="23825" y="21008"/>
                    <a:pt x="24075" y="20889"/>
                  </a:cubicBezTo>
                  <a:cubicBezTo>
                    <a:pt x="24158" y="20853"/>
                    <a:pt x="24242" y="20829"/>
                    <a:pt x="24337" y="20794"/>
                  </a:cubicBezTo>
                  <a:cubicBezTo>
                    <a:pt x="24313" y="20770"/>
                    <a:pt x="24313" y="20758"/>
                    <a:pt x="24301" y="20746"/>
                  </a:cubicBezTo>
                  <a:cubicBezTo>
                    <a:pt x="23932" y="20889"/>
                    <a:pt x="23539" y="21056"/>
                    <a:pt x="23170" y="21199"/>
                  </a:cubicBezTo>
                  <a:cubicBezTo>
                    <a:pt x="22849" y="20091"/>
                    <a:pt x="22551" y="18924"/>
                    <a:pt x="22384" y="17746"/>
                  </a:cubicBezTo>
                  <a:close/>
                  <a:moveTo>
                    <a:pt x="25599" y="22830"/>
                  </a:moveTo>
                  <a:cubicBezTo>
                    <a:pt x="25611" y="22973"/>
                    <a:pt x="25623" y="23068"/>
                    <a:pt x="25635" y="23139"/>
                  </a:cubicBezTo>
                  <a:cubicBezTo>
                    <a:pt x="25254" y="23270"/>
                    <a:pt x="24896" y="23401"/>
                    <a:pt x="24515" y="23544"/>
                  </a:cubicBezTo>
                  <a:cubicBezTo>
                    <a:pt x="24480" y="23496"/>
                    <a:pt x="24456" y="23437"/>
                    <a:pt x="24420" y="23377"/>
                  </a:cubicBezTo>
                  <a:lnTo>
                    <a:pt x="24408" y="23377"/>
                  </a:lnTo>
                  <a:cubicBezTo>
                    <a:pt x="24420" y="23437"/>
                    <a:pt x="24432" y="23496"/>
                    <a:pt x="24456" y="23568"/>
                  </a:cubicBezTo>
                  <a:cubicBezTo>
                    <a:pt x="24408" y="23604"/>
                    <a:pt x="24349" y="23627"/>
                    <a:pt x="24277" y="23663"/>
                  </a:cubicBezTo>
                  <a:cubicBezTo>
                    <a:pt x="24242" y="23544"/>
                    <a:pt x="24194" y="23449"/>
                    <a:pt x="24158" y="23318"/>
                  </a:cubicBezTo>
                  <a:cubicBezTo>
                    <a:pt x="24634" y="23151"/>
                    <a:pt x="25087" y="22984"/>
                    <a:pt x="25599" y="22830"/>
                  </a:cubicBezTo>
                  <a:close/>
                  <a:moveTo>
                    <a:pt x="26024" y="22836"/>
                  </a:moveTo>
                  <a:cubicBezTo>
                    <a:pt x="26042" y="22836"/>
                    <a:pt x="26059" y="22838"/>
                    <a:pt x="26075" y="22842"/>
                  </a:cubicBezTo>
                  <a:cubicBezTo>
                    <a:pt x="26111" y="22853"/>
                    <a:pt x="26182" y="22901"/>
                    <a:pt x="26182" y="22949"/>
                  </a:cubicBezTo>
                  <a:cubicBezTo>
                    <a:pt x="26206" y="23187"/>
                    <a:pt x="26218" y="23425"/>
                    <a:pt x="26254" y="23675"/>
                  </a:cubicBezTo>
                  <a:cubicBezTo>
                    <a:pt x="26147" y="23687"/>
                    <a:pt x="26063" y="23699"/>
                    <a:pt x="25968" y="23735"/>
                  </a:cubicBezTo>
                  <a:lnTo>
                    <a:pt x="25920" y="23330"/>
                  </a:lnTo>
                  <a:lnTo>
                    <a:pt x="25920" y="23330"/>
                  </a:lnTo>
                  <a:cubicBezTo>
                    <a:pt x="25968" y="23342"/>
                    <a:pt x="25992" y="23365"/>
                    <a:pt x="26028" y="23365"/>
                  </a:cubicBezTo>
                  <a:cubicBezTo>
                    <a:pt x="26075" y="23365"/>
                    <a:pt x="26111" y="23377"/>
                    <a:pt x="26158" y="23377"/>
                  </a:cubicBezTo>
                  <a:cubicBezTo>
                    <a:pt x="26158" y="23330"/>
                    <a:pt x="26158" y="23270"/>
                    <a:pt x="26147" y="23223"/>
                  </a:cubicBezTo>
                  <a:cubicBezTo>
                    <a:pt x="26135" y="23199"/>
                    <a:pt x="26099" y="23163"/>
                    <a:pt x="26075" y="23163"/>
                  </a:cubicBezTo>
                  <a:cubicBezTo>
                    <a:pt x="25849" y="23139"/>
                    <a:pt x="25908" y="22984"/>
                    <a:pt x="25897" y="22842"/>
                  </a:cubicBezTo>
                  <a:cubicBezTo>
                    <a:pt x="25944" y="22842"/>
                    <a:pt x="25986" y="22836"/>
                    <a:pt x="26024" y="22836"/>
                  </a:cubicBezTo>
                  <a:close/>
                  <a:moveTo>
                    <a:pt x="24123" y="23389"/>
                  </a:moveTo>
                  <a:cubicBezTo>
                    <a:pt x="24146" y="23485"/>
                    <a:pt x="24182" y="23568"/>
                    <a:pt x="24218" y="23675"/>
                  </a:cubicBezTo>
                  <a:cubicBezTo>
                    <a:pt x="24111" y="23746"/>
                    <a:pt x="24015" y="23818"/>
                    <a:pt x="23896" y="23901"/>
                  </a:cubicBezTo>
                  <a:cubicBezTo>
                    <a:pt x="23825" y="23544"/>
                    <a:pt x="23813" y="23496"/>
                    <a:pt x="24123" y="23389"/>
                  </a:cubicBezTo>
                  <a:close/>
                  <a:moveTo>
                    <a:pt x="25775" y="23345"/>
                  </a:moveTo>
                  <a:cubicBezTo>
                    <a:pt x="25859" y="23345"/>
                    <a:pt x="25862" y="23402"/>
                    <a:pt x="25897" y="23568"/>
                  </a:cubicBezTo>
                  <a:cubicBezTo>
                    <a:pt x="25920" y="23723"/>
                    <a:pt x="25861" y="23758"/>
                    <a:pt x="25730" y="23806"/>
                  </a:cubicBezTo>
                  <a:cubicBezTo>
                    <a:pt x="25468" y="23901"/>
                    <a:pt x="25194" y="24020"/>
                    <a:pt x="24932" y="24116"/>
                  </a:cubicBezTo>
                  <a:cubicBezTo>
                    <a:pt x="24885" y="24139"/>
                    <a:pt x="24825" y="24163"/>
                    <a:pt x="24754" y="24211"/>
                  </a:cubicBezTo>
                  <a:cubicBezTo>
                    <a:pt x="24694" y="24056"/>
                    <a:pt x="24634" y="23913"/>
                    <a:pt x="24587" y="23782"/>
                  </a:cubicBezTo>
                  <a:cubicBezTo>
                    <a:pt x="24587" y="23746"/>
                    <a:pt x="24634" y="23687"/>
                    <a:pt x="24658" y="23604"/>
                  </a:cubicBezTo>
                  <a:cubicBezTo>
                    <a:pt x="24765" y="23806"/>
                    <a:pt x="24837" y="23961"/>
                    <a:pt x="24932" y="24116"/>
                  </a:cubicBezTo>
                  <a:cubicBezTo>
                    <a:pt x="24873" y="23961"/>
                    <a:pt x="24825" y="23794"/>
                    <a:pt x="24730" y="23580"/>
                  </a:cubicBezTo>
                  <a:cubicBezTo>
                    <a:pt x="25051" y="23508"/>
                    <a:pt x="25349" y="23425"/>
                    <a:pt x="25647" y="23365"/>
                  </a:cubicBezTo>
                  <a:cubicBezTo>
                    <a:pt x="25704" y="23353"/>
                    <a:pt x="25745" y="23345"/>
                    <a:pt x="25775" y="23345"/>
                  </a:cubicBezTo>
                  <a:close/>
                  <a:moveTo>
                    <a:pt x="24420" y="23746"/>
                  </a:moveTo>
                  <a:cubicBezTo>
                    <a:pt x="24468" y="23746"/>
                    <a:pt x="24539" y="23758"/>
                    <a:pt x="24551" y="23794"/>
                  </a:cubicBezTo>
                  <a:cubicBezTo>
                    <a:pt x="24611" y="23937"/>
                    <a:pt x="24658" y="24092"/>
                    <a:pt x="24718" y="24235"/>
                  </a:cubicBezTo>
                  <a:cubicBezTo>
                    <a:pt x="24646" y="24270"/>
                    <a:pt x="24599" y="24294"/>
                    <a:pt x="24527" y="24342"/>
                  </a:cubicBezTo>
                  <a:cubicBezTo>
                    <a:pt x="24468" y="24175"/>
                    <a:pt x="24396" y="23996"/>
                    <a:pt x="24337" y="23842"/>
                  </a:cubicBezTo>
                  <a:cubicBezTo>
                    <a:pt x="24337" y="23806"/>
                    <a:pt x="24396" y="23746"/>
                    <a:pt x="24420" y="23746"/>
                  </a:cubicBezTo>
                  <a:close/>
                  <a:moveTo>
                    <a:pt x="26142" y="23862"/>
                  </a:moveTo>
                  <a:cubicBezTo>
                    <a:pt x="26218" y="23862"/>
                    <a:pt x="26268" y="23889"/>
                    <a:pt x="26278" y="23996"/>
                  </a:cubicBezTo>
                  <a:cubicBezTo>
                    <a:pt x="26301" y="24139"/>
                    <a:pt x="26337" y="24270"/>
                    <a:pt x="26373" y="24413"/>
                  </a:cubicBezTo>
                  <a:cubicBezTo>
                    <a:pt x="26295" y="24376"/>
                    <a:pt x="26222" y="24361"/>
                    <a:pt x="26152" y="24361"/>
                  </a:cubicBezTo>
                  <a:cubicBezTo>
                    <a:pt x="25998" y="24361"/>
                    <a:pt x="25861" y="24435"/>
                    <a:pt x="25730" y="24508"/>
                  </a:cubicBezTo>
                  <a:cubicBezTo>
                    <a:pt x="25492" y="24628"/>
                    <a:pt x="25254" y="24770"/>
                    <a:pt x="25004" y="24913"/>
                  </a:cubicBezTo>
                  <a:cubicBezTo>
                    <a:pt x="24944" y="24747"/>
                    <a:pt x="24885" y="24580"/>
                    <a:pt x="24825" y="24401"/>
                  </a:cubicBezTo>
                  <a:cubicBezTo>
                    <a:pt x="24825" y="24377"/>
                    <a:pt x="24849" y="24318"/>
                    <a:pt x="24885" y="24294"/>
                  </a:cubicBezTo>
                  <a:cubicBezTo>
                    <a:pt x="25182" y="24175"/>
                    <a:pt x="25480" y="24056"/>
                    <a:pt x="25777" y="23961"/>
                  </a:cubicBezTo>
                  <a:cubicBezTo>
                    <a:pt x="25842" y="23931"/>
                    <a:pt x="25883" y="23915"/>
                    <a:pt x="25910" y="23915"/>
                  </a:cubicBezTo>
                  <a:cubicBezTo>
                    <a:pt x="25958" y="23915"/>
                    <a:pt x="25960" y="23966"/>
                    <a:pt x="25968" y="24080"/>
                  </a:cubicBezTo>
                  <a:cubicBezTo>
                    <a:pt x="25968" y="24104"/>
                    <a:pt x="25980" y="24116"/>
                    <a:pt x="25980" y="24139"/>
                  </a:cubicBezTo>
                  <a:lnTo>
                    <a:pt x="26016" y="24139"/>
                  </a:lnTo>
                  <a:cubicBezTo>
                    <a:pt x="26004" y="24116"/>
                    <a:pt x="26004" y="24092"/>
                    <a:pt x="25968" y="24056"/>
                  </a:cubicBezTo>
                  <a:cubicBezTo>
                    <a:pt x="25956" y="23961"/>
                    <a:pt x="25956" y="23877"/>
                    <a:pt x="26087" y="23866"/>
                  </a:cubicBezTo>
                  <a:cubicBezTo>
                    <a:pt x="26107" y="23863"/>
                    <a:pt x="26125" y="23862"/>
                    <a:pt x="26142" y="23862"/>
                  </a:cubicBezTo>
                  <a:close/>
                  <a:moveTo>
                    <a:pt x="26456" y="24830"/>
                  </a:moveTo>
                  <a:cubicBezTo>
                    <a:pt x="26456" y="24854"/>
                    <a:pt x="26480" y="24866"/>
                    <a:pt x="26480" y="24878"/>
                  </a:cubicBezTo>
                  <a:cubicBezTo>
                    <a:pt x="26254" y="24949"/>
                    <a:pt x="26016" y="25032"/>
                    <a:pt x="25789" y="25104"/>
                  </a:cubicBezTo>
                  <a:cubicBezTo>
                    <a:pt x="26004" y="24985"/>
                    <a:pt x="26206" y="24830"/>
                    <a:pt x="26456" y="24830"/>
                  </a:cubicBezTo>
                  <a:close/>
                  <a:moveTo>
                    <a:pt x="26444" y="24568"/>
                  </a:moveTo>
                  <a:lnTo>
                    <a:pt x="26444" y="24568"/>
                  </a:lnTo>
                  <a:cubicBezTo>
                    <a:pt x="26420" y="24616"/>
                    <a:pt x="26397" y="24675"/>
                    <a:pt x="26385" y="24675"/>
                  </a:cubicBezTo>
                  <a:cubicBezTo>
                    <a:pt x="25920" y="24758"/>
                    <a:pt x="25539" y="25009"/>
                    <a:pt x="25170" y="25282"/>
                  </a:cubicBezTo>
                  <a:cubicBezTo>
                    <a:pt x="25063" y="25163"/>
                    <a:pt x="25087" y="25068"/>
                    <a:pt x="25206" y="25032"/>
                  </a:cubicBezTo>
                  <a:cubicBezTo>
                    <a:pt x="25480" y="24889"/>
                    <a:pt x="25742" y="24747"/>
                    <a:pt x="26028" y="24628"/>
                  </a:cubicBezTo>
                  <a:cubicBezTo>
                    <a:pt x="26147" y="24568"/>
                    <a:pt x="26278" y="24580"/>
                    <a:pt x="26444" y="24568"/>
                  </a:cubicBezTo>
                  <a:close/>
                  <a:moveTo>
                    <a:pt x="1261" y="25531"/>
                  </a:moveTo>
                  <a:cubicBezTo>
                    <a:pt x="1372" y="25531"/>
                    <a:pt x="1393" y="25626"/>
                    <a:pt x="1382" y="25985"/>
                  </a:cubicBezTo>
                  <a:cubicBezTo>
                    <a:pt x="1215" y="25925"/>
                    <a:pt x="1191" y="25818"/>
                    <a:pt x="1239" y="25532"/>
                  </a:cubicBezTo>
                  <a:cubicBezTo>
                    <a:pt x="1246" y="25532"/>
                    <a:pt x="1254" y="25531"/>
                    <a:pt x="1261" y="25531"/>
                  </a:cubicBezTo>
                  <a:close/>
                  <a:moveTo>
                    <a:pt x="1001" y="26021"/>
                  </a:moveTo>
                  <a:cubicBezTo>
                    <a:pt x="977" y="26199"/>
                    <a:pt x="977" y="26318"/>
                    <a:pt x="965" y="26521"/>
                  </a:cubicBezTo>
                  <a:cubicBezTo>
                    <a:pt x="822" y="26425"/>
                    <a:pt x="703" y="26366"/>
                    <a:pt x="584" y="26306"/>
                  </a:cubicBezTo>
                  <a:lnTo>
                    <a:pt x="584" y="26247"/>
                  </a:lnTo>
                  <a:cubicBezTo>
                    <a:pt x="715" y="26175"/>
                    <a:pt x="846" y="26104"/>
                    <a:pt x="1001" y="26021"/>
                  </a:cubicBezTo>
                  <a:close/>
                  <a:moveTo>
                    <a:pt x="1060" y="26068"/>
                  </a:moveTo>
                  <a:cubicBezTo>
                    <a:pt x="1132" y="26080"/>
                    <a:pt x="1167" y="26080"/>
                    <a:pt x="1215" y="26104"/>
                  </a:cubicBezTo>
                  <a:cubicBezTo>
                    <a:pt x="1215" y="26235"/>
                    <a:pt x="1203" y="26354"/>
                    <a:pt x="1191" y="26473"/>
                  </a:cubicBezTo>
                  <a:cubicBezTo>
                    <a:pt x="1179" y="26497"/>
                    <a:pt x="1143" y="26533"/>
                    <a:pt x="1120" y="26533"/>
                  </a:cubicBezTo>
                  <a:cubicBezTo>
                    <a:pt x="1096" y="26533"/>
                    <a:pt x="1060" y="26497"/>
                    <a:pt x="1060" y="26485"/>
                  </a:cubicBezTo>
                  <a:lnTo>
                    <a:pt x="1060" y="26068"/>
                  </a:lnTo>
                  <a:close/>
                  <a:moveTo>
                    <a:pt x="1298" y="26163"/>
                  </a:moveTo>
                  <a:cubicBezTo>
                    <a:pt x="1441" y="26247"/>
                    <a:pt x="1632" y="26294"/>
                    <a:pt x="1632" y="26544"/>
                  </a:cubicBezTo>
                  <a:cubicBezTo>
                    <a:pt x="1568" y="26544"/>
                    <a:pt x="1499" y="26550"/>
                    <a:pt x="1429" y="26550"/>
                  </a:cubicBezTo>
                  <a:cubicBezTo>
                    <a:pt x="1393" y="26550"/>
                    <a:pt x="1358" y="26548"/>
                    <a:pt x="1322" y="26544"/>
                  </a:cubicBezTo>
                  <a:cubicBezTo>
                    <a:pt x="1298" y="26544"/>
                    <a:pt x="1251" y="26497"/>
                    <a:pt x="1251" y="26473"/>
                  </a:cubicBezTo>
                  <a:lnTo>
                    <a:pt x="1251" y="26175"/>
                  </a:lnTo>
                  <a:cubicBezTo>
                    <a:pt x="1263" y="26175"/>
                    <a:pt x="1274" y="26163"/>
                    <a:pt x="1298" y="26163"/>
                  </a:cubicBezTo>
                  <a:close/>
                  <a:moveTo>
                    <a:pt x="2632" y="26122"/>
                  </a:moveTo>
                  <a:cubicBezTo>
                    <a:pt x="2688" y="26122"/>
                    <a:pt x="2745" y="26128"/>
                    <a:pt x="2798" y="26140"/>
                  </a:cubicBezTo>
                  <a:cubicBezTo>
                    <a:pt x="2894" y="26175"/>
                    <a:pt x="2989" y="26247"/>
                    <a:pt x="3084" y="26294"/>
                  </a:cubicBezTo>
                  <a:cubicBezTo>
                    <a:pt x="3039" y="26430"/>
                    <a:pt x="2833" y="26533"/>
                    <a:pt x="2619" y="26533"/>
                  </a:cubicBezTo>
                  <a:cubicBezTo>
                    <a:pt x="2607" y="26533"/>
                    <a:pt x="2596" y="26533"/>
                    <a:pt x="2584" y="26533"/>
                  </a:cubicBezTo>
                  <a:cubicBezTo>
                    <a:pt x="2572" y="26461"/>
                    <a:pt x="2560" y="26402"/>
                    <a:pt x="2560" y="26354"/>
                  </a:cubicBezTo>
                  <a:lnTo>
                    <a:pt x="2513" y="26354"/>
                  </a:lnTo>
                  <a:cubicBezTo>
                    <a:pt x="2513" y="26402"/>
                    <a:pt x="2513" y="26461"/>
                    <a:pt x="2525" y="26521"/>
                  </a:cubicBezTo>
                  <a:cubicBezTo>
                    <a:pt x="2496" y="26541"/>
                    <a:pt x="2471" y="26551"/>
                    <a:pt x="2448" y="26551"/>
                  </a:cubicBezTo>
                  <a:cubicBezTo>
                    <a:pt x="2405" y="26551"/>
                    <a:pt x="2374" y="26512"/>
                    <a:pt x="2358" y="26425"/>
                  </a:cubicBezTo>
                  <a:cubicBezTo>
                    <a:pt x="2346" y="26306"/>
                    <a:pt x="2346" y="26187"/>
                    <a:pt x="2465" y="26140"/>
                  </a:cubicBezTo>
                  <a:cubicBezTo>
                    <a:pt x="2519" y="26128"/>
                    <a:pt x="2575" y="26122"/>
                    <a:pt x="2632" y="26122"/>
                  </a:cubicBezTo>
                  <a:close/>
                  <a:moveTo>
                    <a:pt x="2275" y="26342"/>
                  </a:moveTo>
                  <a:cubicBezTo>
                    <a:pt x="2346" y="26533"/>
                    <a:pt x="2346" y="26544"/>
                    <a:pt x="2155" y="26556"/>
                  </a:cubicBezTo>
                  <a:cubicBezTo>
                    <a:pt x="2203" y="26473"/>
                    <a:pt x="2227" y="26413"/>
                    <a:pt x="2275" y="26342"/>
                  </a:cubicBezTo>
                  <a:close/>
                  <a:moveTo>
                    <a:pt x="26807" y="26133"/>
                  </a:moveTo>
                  <a:cubicBezTo>
                    <a:pt x="26861" y="26133"/>
                    <a:pt x="26885" y="26172"/>
                    <a:pt x="26909" y="26259"/>
                  </a:cubicBezTo>
                  <a:cubicBezTo>
                    <a:pt x="26932" y="26366"/>
                    <a:pt x="26968" y="26473"/>
                    <a:pt x="26980" y="26544"/>
                  </a:cubicBezTo>
                  <a:cubicBezTo>
                    <a:pt x="26694" y="26699"/>
                    <a:pt x="26432" y="26830"/>
                    <a:pt x="26135" y="26973"/>
                  </a:cubicBezTo>
                  <a:cubicBezTo>
                    <a:pt x="26075" y="26890"/>
                    <a:pt x="25968" y="26771"/>
                    <a:pt x="25861" y="26616"/>
                  </a:cubicBezTo>
                  <a:cubicBezTo>
                    <a:pt x="26016" y="26533"/>
                    <a:pt x="26147" y="26437"/>
                    <a:pt x="26301" y="26354"/>
                  </a:cubicBezTo>
                  <a:cubicBezTo>
                    <a:pt x="26432" y="26282"/>
                    <a:pt x="26563" y="26223"/>
                    <a:pt x="26694" y="26163"/>
                  </a:cubicBezTo>
                  <a:cubicBezTo>
                    <a:pt x="26743" y="26143"/>
                    <a:pt x="26779" y="26133"/>
                    <a:pt x="26807" y="26133"/>
                  </a:cubicBezTo>
                  <a:close/>
                  <a:moveTo>
                    <a:pt x="11490" y="18722"/>
                  </a:moveTo>
                  <a:cubicBezTo>
                    <a:pt x="11502" y="18722"/>
                    <a:pt x="11514" y="18734"/>
                    <a:pt x="11538" y="18734"/>
                  </a:cubicBezTo>
                  <a:lnTo>
                    <a:pt x="11538" y="18984"/>
                  </a:lnTo>
                  <a:lnTo>
                    <a:pt x="11538" y="18996"/>
                  </a:lnTo>
                  <a:cubicBezTo>
                    <a:pt x="11609" y="19448"/>
                    <a:pt x="11311" y="19758"/>
                    <a:pt x="11133" y="20115"/>
                  </a:cubicBezTo>
                  <a:cubicBezTo>
                    <a:pt x="10859" y="20639"/>
                    <a:pt x="10668" y="21175"/>
                    <a:pt x="10609" y="21770"/>
                  </a:cubicBezTo>
                  <a:cubicBezTo>
                    <a:pt x="10597" y="21996"/>
                    <a:pt x="10490" y="22199"/>
                    <a:pt x="10466" y="22425"/>
                  </a:cubicBezTo>
                  <a:cubicBezTo>
                    <a:pt x="10383" y="23020"/>
                    <a:pt x="10299" y="23627"/>
                    <a:pt x="10264" y="24235"/>
                  </a:cubicBezTo>
                  <a:cubicBezTo>
                    <a:pt x="10252" y="24520"/>
                    <a:pt x="10311" y="24818"/>
                    <a:pt x="10371" y="25104"/>
                  </a:cubicBezTo>
                  <a:cubicBezTo>
                    <a:pt x="10418" y="25354"/>
                    <a:pt x="10526" y="25604"/>
                    <a:pt x="10597" y="25878"/>
                  </a:cubicBezTo>
                  <a:cubicBezTo>
                    <a:pt x="10609" y="25937"/>
                    <a:pt x="10597" y="26021"/>
                    <a:pt x="10585" y="26104"/>
                  </a:cubicBezTo>
                  <a:cubicBezTo>
                    <a:pt x="10549" y="26223"/>
                    <a:pt x="10526" y="26318"/>
                    <a:pt x="10478" y="26437"/>
                  </a:cubicBezTo>
                  <a:cubicBezTo>
                    <a:pt x="10356" y="26437"/>
                    <a:pt x="10219" y="26359"/>
                    <a:pt x="10078" y="26359"/>
                  </a:cubicBezTo>
                  <a:cubicBezTo>
                    <a:pt x="9998" y="26359"/>
                    <a:pt x="9916" y="26384"/>
                    <a:pt x="9835" y="26461"/>
                  </a:cubicBezTo>
                  <a:cubicBezTo>
                    <a:pt x="9668" y="26604"/>
                    <a:pt x="9466" y="26723"/>
                    <a:pt x="9418" y="26997"/>
                  </a:cubicBezTo>
                  <a:cubicBezTo>
                    <a:pt x="9394" y="26699"/>
                    <a:pt x="9156" y="26604"/>
                    <a:pt x="8990" y="26461"/>
                  </a:cubicBezTo>
                  <a:cubicBezTo>
                    <a:pt x="8954" y="26437"/>
                    <a:pt x="8942" y="26425"/>
                    <a:pt x="8918" y="26413"/>
                  </a:cubicBezTo>
                  <a:cubicBezTo>
                    <a:pt x="8835" y="26378"/>
                    <a:pt x="8716" y="26366"/>
                    <a:pt x="8704" y="26318"/>
                  </a:cubicBezTo>
                  <a:cubicBezTo>
                    <a:pt x="8680" y="26223"/>
                    <a:pt x="8692" y="26116"/>
                    <a:pt x="8692" y="25997"/>
                  </a:cubicBezTo>
                  <a:cubicBezTo>
                    <a:pt x="8720" y="25991"/>
                    <a:pt x="8746" y="25989"/>
                    <a:pt x="8771" y="25989"/>
                  </a:cubicBezTo>
                  <a:cubicBezTo>
                    <a:pt x="8971" y="25989"/>
                    <a:pt x="9090" y="26149"/>
                    <a:pt x="9228" y="26318"/>
                  </a:cubicBezTo>
                  <a:cubicBezTo>
                    <a:pt x="9180" y="26068"/>
                    <a:pt x="9013" y="25949"/>
                    <a:pt x="8692" y="25901"/>
                  </a:cubicBezTo>
                  <a:lnTo>
                    <a:pt x="8692" y="24377"/>
                  </a:lnTo>
                  <a:lnTo>
                    <a:pt x="8644" y="24377"/>
                  </a:lnTo>
                  <a:lnTo>
                    <a:pt x="8644" y="25163"/>
                  </a:lnTo>
                  <a:lnTo>
                    <a:pt x="8644" y="25806"/>
                  </a:lnTo>
                  <a:cubicBezTo>
                    <a:pt x="8644" y="25866"/>
                    <a:pt x="8621" y="25901"/>
                    <a:pt x="8621" y="25961"/>
                  </a:cubicBezTo>
                  <a:cubicBezTo>
                    <a:pt x="8621" y="26080"/>
                    <a:pt x="8632" y="26199"/>
                    <a:pt x="8644" y="26318"/>
                  </a:cubicBezTo>
                  <a:cubicBezTo>
                    <a:pt x="8537" y="26342"/>
                    <a:pt x="8466" y="26354"/>
                    <a:pt x="8382" y="26378"/>
                  </a:cubicBezTo>
                  <a:lnTo>
                    <a:pt x="8382" y="24354"/>
                  </a:lnTo>
                  <a:lnTo>
                    <a:pt x="8335" y="24354"/>
                  </a:lnTo>
                  <a:lnTo>
                    <a:pt x="8335" y="24818"/>
                  </a:lnTo>
                  <a:cubicBezTo>
                    <a:pt x="8323" y="25235"/>
                    <a:pt x="8323" y="25663"/>
                    <a:pt x="8299" y="26080"/>
                  </a:cubicBezTo>
                  <a:cubicBezTo>
                    <a:pt x="8299" y="26163"/>
                    <a:pt x="8287" y="26235"/>
                    <a:pt x="8299" y="26306"/>
                  </a:cubicBezTo>
                  <a:cubicBezTo>
                    <a:pt x="8323" y="26437"/>
                    <a:pt x="8240" y="26497"/>
                    <a:pt x="8121" y="26544"/>
                  </a:cubicBezTo>
                  <a:cubicBezTo>
                    <a:pt x="8180" y="25866"/>
                    <a:pt x="8335" y="25211"/>
                    <a:pt x="8263" y="24520"/>
                  </a:cubicBezTo>
                  <a:lnTo>
                    <a:pt x="8263" y="24520"/>
                  </a:lnTo>
                  <a:cubicBezTo>
                    <a:pt x="8263" y="24532"/>
                    <a:pt x="8240" y="24568"/>
                    <a:pt x="8240" y="24580"/>
                  </a:cubicBezTo>
                  <a:cubicBezTo>
                    <a:pt x="8204" y="25151"/>
                    <a:pt x="8144" y="25723"/>
                    <a:pt x="8097" y="26294"/>
                  </a:cubicBezTo>
                  <a:cubicBezTo>
                    <a:pt x="8097" y="26342"/>
                    <a:pt x="8085" y="26378"/>
                    <a:pt x="8085" y="26413"/>
                  </a:cubicBezTo>
                  <a:cubicBezTo>
                    <a:pt x="8109" y="26592"/>
                    <a:pt x="8001" y="26675"/>
                    <a:pt x="7859" y="26783"/>
                  </a:cubicBezTo>
                  <a:cubicBezTo>
                    <a:pt x="7811" y="26699"/>
                    <a:pt x="7740" y="26640"/>
                    <a:pt x="7728" y="26544"/>
                  </a:cubicBezTo>
                  <a:cubicBezTo>
                    <a:pt x="7632" y="26223"/>
                    <a:pt x="7609" y="25890"/>
                    <a:pt x="7728" y="25580"/>
                  </a:cubicBezTo>
                  <a:cubicBezTo>
                    <a:pt x="7823" y="25330"/>
                    <a:pt x="7847" y="25092"/>
                    <a:pt x="7811" y="24818"/>
                  </a:cubicBezTo>
                  <a:cubicBezTo>
                    <a:pt x="7763" y="24389"/>
                    <a:pt x="7740" y="23961"/>
                    <a:pt x="7740" y="23520"/>
                  </a:cubicBezTo>
                  <a:cubicBezTo>
                    <a:pt x="7740" y="22961"/>
                    <a:pt x="7751" y="22377"/>
                    <a:pt x="7751" y="21818"/>
                  </a:cubicBezTo>
                  <a:cubicBezTo>
                    <a:pt x="7751" y="21413"/>
                    <a:pt x="7799" y="21008"/>
                    <a:pt x="7751" y="20603"/>
                  </a:cubicBezTo>
                  <a:cubicBezTo>
                    <a:pt x="7692" y="20198"/>
                    <a:pt x="7692" y="19770"/>
                    <a:pt x="7466" y="19401"/>
                  </a:cubicBezTo>
                  <a:cubicBezTo>
                    <a:pt x="7442" y="19353"/>
                    <a:pt x="7430" y="19294"/>
                    <a:pt x="7406" y="19258"/>
                  </a:cubicBezTo>
                  <a:lnTo>
                    <a:pt x="7406" y="19210"/>
                  </a:lnTo>
                  <a:cubicBezTo>
                    <a:pt x="7620" y="19222"/>
                    <a:pt x="7823" y="19222"/>
                    <a:pt x="8037" y="19258"/>
                  </a:cubicBezTo>
                  <a:cubicBezTo>
                    <a:pt x="8061" y="19258"/>
                    <a:pt x="8109" y="19317"/>
                    <a:pt x="8109" y="19353"/>
                  </a:cubicBezTo>
                  <a:cubicBezTo>
                    <a:pt x="8263" y="20115"/>
                    <a:pt x="8347" y="20889"/>
                    <a:pt x="8335" y="21675"/>
                  </a:cubicBezTo>
                  <a:cubicBezTo>
                    <a:pt x="8335" y="22020"/>
                    <a:pt x="8323" y="22377"/>
                    <a:pt x="8323" y="22723"/>
                  </a:cubicBezTo>
                  <a:lnTo>
                    <a:pt x="8359" y="22770"/>
                  </a:lnTo>
                  <a:cubicBezTo>
                    <a:pt x="8442" y="21580"/>
                    <a:pt x="8382" y="20425"/>
                    <a:pt x="8121" y="19234"/>
                  </a:cubicBezTo>
                  <a:lnTo>
                    <a:pt x="8121" y="19234"/>
                  </a:lnTo>
                  <a:cubicBezTo>
                    <a:pt x="8406" y="19246"/>
                    <a:pt x="8692" y="19282"/>
                    <a:pt x="8978" y="19294"/>
                  </a:cubicBezTo>
                  <a:lnTo>
                    <a:pt x="8978" y="20818"/>
                  </a:lnTo>
                  <a:cubicBezTo>
                    <a:pt x="8978" y="21329"/>
                    <a:pt x="8942" y="21865"/>
                    <a:pt x="8942" y="22389"/>
                  </a:cubicBezTo>
                  <a:cubicBezTo>
                    <a:pt x="8942" y="22544"/>
                    <a:pt x="8859" y="22603"/>
                    <a:pt x="8716" y="22675"/>
                  </a:cubicBezTo>
                  <a:cubicBezTo>
                    <a:pt x="8811" y="22723"/>
                    <a:pt x="8859" y="22734"/>
                    <a:pt x="8918" y="22758"/>
                  </a:cubicBezTo>
                  <a:cubicBezTo>
                    <a:pt x="8894" y="22913"/>
                    <a:pt x="8883" y="23044"/>
                    <a:pt x="8871" y="23199"/>
                  </a:cubicBezTo>
                  <a:lnTo>
                    <a:pt x="8918" y="23199"/>
                  </a:lnTo>
                  <a:cubicBezTo>
                    <a:pt x="8930" y="23104"/>
                    <a:pt x="8942" y="22996"/>
                    <a:pt x="8942" y="22913"/>
                  </a:cubicBezTo>
                  <a:cubicBezTo>
                    <a:pt x="8930" y="22758"/>
                    <a:pt x="8954" y="22687"/>
                    <a:pt x="9133" y="22639"/>
                  </a:cubicBezTo>
                  <a:cubicBezTo>
                    <a:pt x="9371" y="22580"/>
                    <a:pt x="9597" y="22484"/>
                    <a:pt x="9823" y="22389"/>
                  </a:cubicBezTo>
                  <a:cubicBezTo>
                    <a:pt x="9895" y="22377"/>
                    <a:pt x="9990" y="22365"/>
                    <a:pt x="10061" y="22330"/>
                  </a:cubicBezTo>
                  <a:cubicBezTo>
                    <a:pt x="10109" y="22318"/>
                    <a:pt x="10121" y="22270"/>
                    <a:pt x="10145" y="22246"/>
                  </a:cubicBezTo>
                  <a:cubicBezTo>
                    <a:pt x="10123" y="22236"/>
                    <a:pt x="10083" y="22197"/>
                    <a:pt x="10058" y="22197"/>
                  </a:cubicBezTo>
                  <a:cubicBezTo>
                    <a:pt x="10055" y="22197"/>
                    <a:pt x="10052" y="22197"/>
                    <a:pt x="10049" y="22199"/>
                  </a:cubicBezTo>
                  <a:cubicBezTo>
                    <a:pt x="9787" y="22270"/>
                    <a:pt x="9549" y="22342"/>
                    <a:pt x="9311" y="22425"/>
                  </a:cubicBezTo>
                  <a:lnTo>
                    <a:pt x="9002" y="22508"/>
                  </a:lnTo>
                  <a:lnTo>
                    <a:pt x="9002" y="21984"/>
                  </a:lnTo>
                  <a:cubicBezTo>
                    <a:pt x="9013" y="21175"/>
                    <a:pt x="9013" y="20365"/>
                    <a:pt x="9013" y="19555"/>
                  </a:cubicBezTo>
                  <a:lnTo>
                    <a:pt x="9013" y="19496"/>
                  </a:lnTo>
                  <a:cubicBezTo>
                    <a:pt x="9037" y="19294"/>
                    <a:pt x="9037" y="19294"/>
                    <a:pt x="9252" y="19294"/>
                  </a:cubicBezTo>
                  <a:cubicBezTo>
                    <a:pt x="9228" y="20306"/>
                    <a:pt x="9216" y="21306"/>
                    <a:pt x="9180" y="22330"/>
                  </a:cubicBezTo>
                  <a:cubicBezTo>
                    <a:pt x="9240" y="22330"/>
                    <a:pt x="9299" y="22318"/>
                    <a:pt x="9371" y="22318"/>
                  </a:cubicBezTo>
                  <a:cubicBezTo>
                    <a:pt x="9430" y="22020"/>
                    <a:pt x="9728" y="22020"/>
                    <a:pt x="9954" y="21889"/>
                  </a:cubicBezTo>
                  <a:cubicBezTo>
                    <a:pt x="9906" y="21862"/>
                    <a:pt x="9859" y="21851"/>
                    <a:pt x="9814" y="21851"/>
                  </a:cubicBezTo>
                  <a:cubicBezTo>
                    <a:pt x="9683" y="21851"/>
                    <a:pt x="9563" y="21940"/>
                    <a:pt x="9430" y="21949"/>
                  </a:cubicBezTo>
                  <a:lnTo>
                    <a:pt x="9478" y="21282"/>
                  </a:lnTo>
                  <a:cubicBezTo>
                    <a:pt x="9514" y="20794"/>
                    <a:pt x="9525" y="20329"/>
                    <a:pt x="9537" y="19853"/>
                  </a:cubicBezTo>
                  <a:cubicBezTo>
                    <a:pt x="9549" y="19746"/>
                    <a:pt x="9573" y="19651"/>
                    <a:pt x="9573" y="19555"/>
                  </a:cubicBezTo>
                  <a:cubicBezTo>
                    <a:pt x="9583" y="19307"/>
                    <a:pt x="9585" y="19266"/>
                    <a:pt x="9771" y="19266"/>
                  </a:cubicBezTo>
                  <a:cubicBezTo>
                    <a:pt x="9808" y="19266"/>
                    <a:pt x="9853" y="19268"/>
                    <a:pt x="9906" y="19270"/>
                  </a:cubicBezTo>
                  <a:cubicBezTo>
                    <a:pt x="9835" y="20020"/>
                    <a:pt x="9775" y="20782"/>
                    <a:pt x="9704" y="21544"/>
                  </a:cubicBezTo>
                  <a:lnTo>
                    <a:pt x="9728" y="21544"/>
                  </a:lnTo>
                  <a:lnTo>
                    <a:pt x="9871" y="20472"/>
                  </a:lnTo>
                  <a:cubicBezTo>
                    <a:pt x="9895" y="20115"/>
                    <a:pt x="9930" y="19746"/>
                    <a:pt x="9954" y="19389"/>
                  </a:cubicBezTo>
                  <a:cubicBezTo>
                    <a:pt x="9966" y="19210"/>
                    <a:pt x="9990" y="19198"/>
                    <a:pt x="10180" y="19198"/>
                  </a:cubicBezTo>
                  <a:cubicBezTo>
                    <a:pt x="10085" y="19877"/>
                    <a:pt x="9990" y="20579"/>
                    <a:pt x="9895" y="21258"/>
                  </a:cubicBezTo>
                  <a:lnTo>
                    <a:pt x="9942" y="21258"/>
                  </a:lnTo>
                  <a:cubicBezTo>
                    <a:pt x="9990" y="20901"/>
                    <a:pt x="10026" y="20556"/>
                    <a:pt x="10085" y="20198"/>
                  </a:cubicBezTo>
                  <a:cubicBezTo>
                    <a:pt x="10145" y="19889"/>
                    <a:pt x="10192" y="19567"/>
                    <a:pt x="10252" y="19258"/>
                  </a:cubicBezTo>
                  <a:cubicBezTo>
                    <a:pt x="10264" y="19210"/>
                    <a:pt x="10299" y="19163"/>
                    <a:pt x="10323" y="19115"/>
                  </a:cubicBezTo>
                  <a:cubicBezTo>
                    <a:pt x="10347" y="19115"/>
                    <a:pt x="10371" y="19139"/>
                    <a:pt x="10383" y="19139"/>
                  </a:cubicBezTo>
                  <a:cubicBezTo>
                    <a:pt x="10287" y="19770"/>
                    <a:pt x="10192" y="20413"/>
                    <a:pt x="10085" y="21056"/>
                  </a:cubicBezTo>
                  <a:lnTo>
                    <a:pt x="10121" y="21056"/>
                  </a:lnTo>
                  <a:cubicBezTo>
                    <a:pt x="10168" y="20794"/>
                    <a:pt x="10228" y="20544"/>
                    <a:pt x="10264" y="20294"/>
                  </a:cubicBezTo>
                  <a:cubicBezTo>
                    <a:pt x="10323" y="19936"/>
                    <a:pt x="10371" y="19567"/>
                    <a:pt x="10430" y="19210"/>
                  </a:cubicBezTo>
                  <a:cubicBezTo>
                    <a:pt x="10442" y="19174"/>
                    <a:pt x="10478" y="19139"/>
                    <a:pt x="10502" y="19115"/>
                  </a:cubicBezTo>
                  <a:cubicBezTo>
                    <a:pt x="10621" y="19091"/>
                    <a:pt x="10728" y="19079"/>
                    <a:pt x="10883" y="19043"/>
                  </a:cubicBezTo>
                  <a:lnTo>
                    <a:pt x="10883" y="19043"/>
                  </a:lnTo>
                  <a:cubicBezTo>
                    <a:pt x="10621" y="19984"/>
                    <a:pt x="10383" y="20889"/>
                    <a:pt x="10145" y="21818"/>
                  </a:cubicBezTo>
                  <a:cubicBezTo>
                    <a:pt x="10168" y="21818"/>
                    <a:pt x="10192" y="21830"/>
                    <a:pt x="10204" y="21830"/>
                  </a:cubicBezTo>
                  <a:cubicBezTo>
                    <a:pt x="10240" y="21710"/>
                    <a:pt x="10264" y="21603"/>
                    <a:pt x="10299" y="21484"/>
                  </a:cubicBezTo>
                  <a:cubicBezTo>
                    <a:pt x="10502" y="20698"/>
                    <a:pt x="10716" y="19889"/>
                    <a:pt x="10918" y="19103"/>
                  </a:cubicBezTo>
                  <a:cubicBezTo>
                    <a:pt x="10942" y="19055"/>
                    <a:pt x="10978" y="19020"/>
                    <a:pt x="11026" y="18996"/>
                  </a:cubicBezTo>
                  <a:cubicBezTo>
                    <a:pt x="11204" y="18960"/>
                    <a:pt x="11383" y="18924"/>
                    <a:pt x="11490" y="18722"/>
                  </a:cubicBezTo>
                  <a:close/>
                  <a:moveTo>
                    <a:pt x="9775" y="26818"/>
                  </a:moveTo>
                  <a:cubicBezTo>
                    <a:pt x="9831" y="27098"/>
                    <a:pt x="9793" y="27188"/>
                    <a:pt x="9620" y="27188"/>
                  </a:cubicBezTo>
                  <a:cubicBezTo>
                    <a:pt x="9609" y="27188"/>
                    <a:pt x="9597" y="27188"/>
                    <a:pt x="9585" y="27187"/>
                  </a:cubicBezTo>
                  <a:cubicBezTo>
                    <a:pt x="9645" y="27056"/>
                    <a:pt x="9716" y="26937"/>
                    <a:pt x="9775" y="26818"/>
                  </a:cubicBezTo>
                  <a:close/>
                  <a:moveTo>
                    <a:pt x="10061" y="26663"/>
                  </a:moveTo>
                  <a:cubicBezTo>
                    <a:pt x="10228" y="26663"/>
                    <a:pt x="10371" y="26723"/>
                    <a:pt x="10526" y="26759"/>
                  </a:cubicBezTo>
                  <a:lnTo>
                    <a:pt x="10526" y="26794"/>
                  </a:lnTo>
                  <a:cubicBezTo>
                    <a:pt x="10311" y="26914"/>
                    <a:pt x="10085" y="27033"/>
                    <a:pt x="9847" y="27199"/>
                  </a:cubicBezTo>
                  <a:cubicBezTo>
                    <a:pt x="9871" y="27033"/>
                    <a:pt x="9871" y="26914"/>
                    <a:pt x="9895" y="26818"/>
                  </a:cubicBezTo>
                  <a:cubicBezTo>
                    <a:pt x="9906" y="26759"/>
                    <a:pt x="10002" y="26663"/>
                    <a:pt x="10061" y="26663"/>
                  </a:cubicBezTo>
                  <a:close/>
                  <a:moveTo>
                    <a:pt x="8573" y="26580"/>
                  </a:moveTo>
                  <a:cubicBezTo>
                    <a:pt x="8585" y="26592"/>
                    <a:pt x="8597" y="26592"/>
                    <a:pt x="8621" y="26604"/>
                  </a:cubicBezTo>
                  <a:cubicBezTo>
                    <a:pt x="8621" y="26711"/>
                    <a:pt x="8632" y="26794"/>
                    <a:pt x="8632" y="26902"/>
                  </a:cubicBezTo>
                  <a:lnTo>
                    <a:pt x="8656" y="26902"/>
                  </a:lnTo>
                  <a:cubicBezTo>
                    <a:pt x="8680" y="26818"/>
                    <a:pt x="8680" y="26711"/>
                    <a:pt x="8692" y="26616"/>
                  </a:cubicBezTo>
                  <a:cubicBezTo>
                    <a:pt x="9002" y="26663"/>
                    <a:pt x="9168" y="26890"/>
                    <a:pt x="9216" y="27199"/>
                  </a:cubicBezTo>
                  <a:cubicBezTo>
                    <a:pt x="9168" y="27211"/>
                    <a:pt x="9121" y="27211"/>
                    <a:pt x="9061" y="27211"/>
                  </a:cubicBezTo>
                  <a:cubicBezTo>
                    <a:pt x="9061" y="27140"/>
                    <a:pt x="9049" y="27056"/>
                    <a:pt x="9049" y="26973"/>
                  </a:cubicBezTo>
                  <a:lnTo>
                    <a:pt x="9002" y="26973"/>
                  </a:lnTo>
                  <a:cubicBezTo>
                    <a:pt x="9002" y="27033"/>
                    <a:pt x="9013" y="27092"/>
                    <a:pt x="9002" y="27140"/>
                  </a:cubicBezTo>
                  <a:cubicBezTo>
                    <a:pt x="9002" y="27187"/>
                    <a:pt x="8954" y="27199"/>
                    <a:pt x="8894" y="27259"/>
                  </a:cubicBezTo>
                  <a:cubicBezTo>
                    <a:pt x="8883" y="27056"/>
                    <a:pt x="8883" y="26902"/>
                    <a:pt x="8871" y="26759"/>
                  </a:cubicBezTo>
                  <a:lnTo>
                    <a:pt x="8823" y="26759"/>
                  </a:lnTo>
                  <a:cubicBezTo>
                    <a:pt x="8811" y="26890"/>
                    <a:pt x="8811" y="27009"/>
                    <a:pt x="8799" y="27128"/>
                  </a:cubicBezTo>
                  <a:cubicBezTo>
                    <a:pt x="8799" y="27175"/>
                    <a:pt x="8763" y="27199"/>
                    <a:pt x="8752" y="27235"/>
                  </a:cubicBezTo>
                  <a:cubicBezTo>
                    <a:pt x="8704" y="27199"/>
                    <a:pt x="8644" y="27175"/>
                    <a:pt x="8632" y="27140"/>
                  </a:cubicBezTo>
                  <a:cubicBezTo>
                    <a:pt x="8597" y="27033"/>
                    <a:pt x="8597" y="26914"/>
                    <a:pt x="8585" y="26818"/>
                  </a:cubicBezTo>
                  <a:cubicBezTo>
                    <a:pt x="8573" y="26830"/>
                    <a:pt x="8537" y="26830"/>
                    <a:pt x="8525" y="26830"/>
                  </a:cubicBezTo>
                  <a:cubicBezTo>
                    <a:pt x="8525" y="26949"/>
                    <a:pt x="8537" y="27056"/>
                    <a:pt x="8537" y="27187"/>
                  </a:cubicBezTo>
                  <a:cubicBezTo>
                    <a:pt x="8359" y="27092"/>
                    <a:pt x="8216" y="27021"/>
                    <a:pt x="8037" y="26914"/>
                  </a:cubicBezTo>
                  <a:cubicBezTo>
                    <a:pt x="8228" y="26794"/>
                    <a:pt x="8394" y="26699"/>
                    <a:pt x="8573" y="26580"/>
                  </a:cubicBezTo>
                  <a:close/>
                  <a:moveTo>
                    <a:pt x="20313" y="28092"/>
                  </a:moveTo>
                  <a:lnTo>
                    <a:pt x="20348" y="28128"/>
                  </a:lnTo>
                  <a:cubicBezTo>
                    <a:pt x="20313" y="28259"/>
                    <a:pt x="20289" y="28378"/>
                    <a:pt x="20253" y="28545"/>
                  </a:cubicBezTo>
                  <a:cubicBezTo>
                    <a:pt x="20170" y="28461"/>
                    <a:pt x="20074" y="28402"/>
                    <a:pt x="19943" y="28318"/>
                  </a:cubicBezTo>
                  <a:cubicBezTo>
                    <a:pt x="20086" y="28223"/>
                    <a:pt x="20193" y="28164"/>
                    <a:pt x="20313" y="28092"/>
                  </a:cubicBezTo>
                  <a:close/>
                  <a:moveTo>
                    <a:pt x="20420" y="28128"/>
                  </a:moveTo>
                  <a:cubicBezTo>
                    <a:pt x="20646" y="28140"/>
                    <a:pt x="20908" y="28497"/>
                    <a:pt x="20955" y="28902"/>
                  </a:cubicBezTo>
                  <a:cubicBezTo>
                    <a:pt x="20777" y="28818"/>
                    <a:pt x="20610" y="28759"/>
                    <a:pt x="20479" y="28676"/>
                  </a:cubicBezTo>
                  <a:cubicBezTo>
                    <a:pt x="20443" y="28664"/>
                    <a:pt x="20467" y="28545"/>
                    <a:pt x="20467" y="28461"/>
                  </a:cubicBezTo>
                  <a:cubicBezTo>
                    <a:pt x="20467" y="28426"/>
                    <a:pt x="20479" y="28366"/>
                    <a:pt x="20479" y="28318"/>
                  </a:cubicBezTo>
                  <a:lnTo>
                    <a:pt x="20432" y="28318"/>
                  </a:lnTo>
                  <a:cubicBezTo>
                    <a:pt x="20420" y="28402"/>
                    <a:pt x="20408" y="28509"/>
                    <a:pt x="20408" y="28580"/>
                  </a:cubicBezTo>
                  <a:cubicBezTo>
                    <a:pt x="20301" y="28533"/>
                    <a:pt x="20313" y="28426"/>
                    <a:pt x="20420" y="28128"/>
                  </a:cubicBezTo>
                  <a:close/>
                  <a:moveTo>
                    <a:pt x="22150" y="28328"/>
                  </a:moveTo>
                  <a:cubicBezTo>
                    <a:pt x="22177" y="28328"/>
                    <a:pt x="22211" y="28333"/>
                    <a:pt x="22253" y="28342"/>
                  </a:cubicBezTo>
                  <a:cubicBezTo>
                    <a:pt x="22313" y="28366"/>
                    <a:pt x="22372" y="28390"/>
                    <a:pt x="22456" y="28426"/>
                  </a:cubicBezTo>
                  <a:cubicBezTo>
                    <a:pt x="22218" y="28616"/>
                    <a:pt x="22075" y="28818"/>
                    <a:pt x="21801" y="28914"/>
                  </a:cubicBezTo>
                  <a:cubicBezTo>
                    <a:pt x="21729" y="28688"/>
                    <a:pt x="21729" y="28509"/>
                    <a:pt x="21979" y="28402"/>
                  </a:cubicBezTo>
                  <a:cubicBezTo>
                    <a:pt x="21979" y="28461"/>
                    <a:pt x="21991" y="28545"/>
                    <a:pt x="21991" y="28604"/>
                  </a:cubicBezTo>
                  <a:lnTo>
                    <a:pt x="22039" y="28604"/>
                  </a:lnTo>
                  <a:cubicBezTo>
                    <a:pt x="22039" y="28568"/>
                    <a:pt x="22051" y="28521"/>
                    <a:pt x="22051" y="28497"/>
                  </a:cubicBezTo>
                  <a:cubicBezTo>
                    <a:pt x="22051" y="28373"/>
                    <a:pt x="22071" y="28328"/>
                    <a:pt x="22150" y="28328"/>
                  </a:cubicBezTo>
                  <a:close/>
                  <a:moveTo>
                    <a:pt x="21658" y="28735"/>
                  </a:moveTo>
                  <a:lnTo>
                    <a:pt x="21658" y="28735"/>
                  </a:lnTo>
                  <a:cubicBezTo>
                    <a:pt x="21789" y="28914"/>
                    <a:pt x="21777" y="28938"/>
                    <a:pt x="21575" y="28985"/>
                  </a:cubicBezTo>
                  <a:cubicBezTo>
                    <a:pt x="21610" y="28902"/>
                    <a:pt x="21622" y="28818"/>
                    <a:pt x="21658" y="28735"/>
                  </a:cubicBezTo>
                  <a:close/>
                  <a:moveTo>
                    <a:pt x="24242" y="23854"/>
                  </a:moveTo>
                  <a:cubicBezTo>
                    <a:pt x="24313" y="24020"/>
                    <a:pt x="24373" y="24163"/>
                    <a:pt x="24432" y="24330"/>
                  </a:cubicBezTo>
                  <a:cubicBezTo>
                    <a:pt x="24456" y="24354"/>
                    <a:pt x="24420" y="24401"/>
                    <a:pt x="24408" y="24437"/>
                  </a:cubicBezTo>
                  <a:cubicBezTo>
                    <a:pt x="24361" y="24497"/>
                    <a:pt x="24289" y="24520"/>
                    <a:pt x="24242" y="24580"/>
                  </a:cubicBezTo>
                  <a:cubicBezTo>
                    <a:pt x="24218" y="24616"/>
                    <a:pt x="24194" y="24651"/>
                    <a:pt x="24182" y="24699"/>
                  </a:cubicBezTo>
                  <a:cubicBezTo>
                    <a:pt x="24194" y="24711"/>
                    <a:pt x="24218" y="24711"/>
                    <a:pt x="24230" y="24735"/>
                  </a:cubicBezTo>
                  <a:cubicBezTo>
                    <a:pt x="24396" y="24628"/>
                    <a:pt x="24551" y="24520"/>
                    <a:pt x="24730" y="24401"/>
                  </a:cubicBezTo>
                  <a:cubicBezTo>
                    <a:pt x="24813" y="24592"/>
                    <a:pt x="24873" y="24770"/>
                    <a:pt x="24932" y="24949"/>
                  </a:cubicBezTo>
                  <a:cubicBezTo>
                    <a:pt x="24944" y="24997"/>
                    <a:pt x="24885" y="25056"/>
                    <a:pt x="24873" y="25104"/>
                  </a:cubicBezTo>
                  <a:lnTo>
                    <a:pt x="24825" y="25104"/>
                  </a:lnTo>
                  <a:cubicBezTo>
                    <a:pt x="24754" y="24949"/>
                    <a:pt x="24694" y="24794"/>
                    <a:pt x="24611" y="24639"/>
                  </a:cubicBezTo>
                  <a:cubicBezTo>
                    <a:pt x="24611" y="24639"/>
                    <a:pt x="24599" y="24651"/>
                    <a:pt x="24587" y="24651"/>
                  </a:cubicBezTo>
                  <a:cubicBezTo>
                    <a:pt x="24611" y="24758"/>
                    <a:pt x="24658" y="24866"/>
                    <a:pt x="24706" y="24973"/>
                  </a:cubicBezTo>
                  <a:cubicBezTo>
                    <a:pt x="24718" y="25009"/>
                    <a:pt x="24754" y="25044"/>
                    <a:pt x="24765" y="25092"/>
                  </a:cubicBezTo>
                  <a:cubicBezTo>
                    <a:pt x="24807" y="25195"/>
                    <a:pt x="24824" y="25239"/>
                    <a:pt x="24864" y="25239"/>
                  </a:cubicBezTo>
                  <a:cubicBezTo>
                    <a:pt x="24893" y="25239"/>
                    <a:pt x="24933" y="25215"/>
                    <a:pt x="25004" y="25175"/>
                  </a:cubicBezTo>
                  <a:lnTo>
                    <a:pt x="25004" y="25175"/>
                  </a:lnTo>
                  <a:cubicBezTo>
                    <a:pt x="25146" y="25270"/>
                    <a:pt x="25015" y="25366"/>
                    <a:pt x="24992" y="25509"/>
                  </a:cubicBezTo>
                  <a:cubicBezTo>
                    <a:pt x="25242" y="25390"/>
                    <a:pt x="25468" y="25282"/>
                    <a:pt x="25706" y="25187"/>
                  </a:cubicBezTo>
                  <a:cubicBezTo>
                    <a:pt x="25956" y="25104"/>
                    <a:pt x="26206" y="25044"/>
                    <a:pt x="26480" y="24949"/>
                  </a:cubicBezTo>
                  <a:cubicBezTo>
                    <a:pt x="26516" y="25128"/>
                    <a:pt x="26563" y="25282"/>
                    <a:pt x="26623" y="25485"/>
                  </a:cubicBezTo>
                  <a:cubicBezTo>
                    <a:pt x="26564" y="25407"/>
                    <a:pt x="26509" y="25378"/>
                    <a:pt x="26454" y="25378"/>
                  </a:cubicBezTo>
                  <a:cubicBezTo>
                    <a:pt x="26408" y="25378"/>
                    <a:pt x="26362" y="25398"/>
                    <a:pt x="26313" y="25425"/>
                  </a:cubicBezTo>
                  <a:cubicBezTo>
                    <a:pt x="25980" y="25604"/>
                    <a:pt x="25623" y="25723"/>
                    <a:pt x="25361" y="25997"/>
                  </a:cubicBezTo>
                  <a:cubicBezTo>
                    <a:pt x="25325" y="26021"/>
                    <a:pt x="25313" y="26080"/>
                    <a:pt x="25289" y="26128"/>
                  </a:cubicBezTo>
                  <a:cubicBezTo>
                    <a:pt x="25307" y="26128"/>
                    <a:pt x="25337" y="26131"/>
                    <a:pt x="25365" y="26131"/>
                  </a:cubicBezTo>
                  <a:cubicBezTo>
                    <a:pt x="25393" y="26131"/>
                    <a:pt x="25420" y="26128"/>
                    <a:pt x="25432" y="26116"/>
                  </a:cubicBezTo>
                  <a:cubicBezTo>
                    <a:pt x="25801" y="25842"/>
                    <a:pt x="26206" y="25651"/>
                    <a:pt x="26659" y="25520"/>
                  </a:cubicBezTo>
                  <a:cubicBezTo>
                    <a:pt x="26670" y="25544"/>
                    <a:pt x="26682" y="25592"/>
                    <a:pt x="26694" y="25628"/>
                  </a:cubicBezTo>
                  <a:cubicBezTo>
                    <a:pt x="26373" y="25782"/>
                    <a:pt x="26063" y="25937"/>
                    <a:pt x="25742" y="26080"/>
                  </a:cubicBezTo>
                  <a:cubicBezTo>
                    <a:pt x="25742" y="26080"/>
                    <a:pt x="25766" y="26104"/>
                    <a:pt x="25766" y="26116"/>
                  </a:cubicBezTo>
                  <a:lnTo>
                    <a:pt x="25825" y="26116"/>
                  </a:lnTo>
                  <a:cubicBezTo>
                    <a:pt x="26039" y="26009"/>
                    <a:pt x="26278" y="25890"/>
                    <a:pt x="26504" y="25782"/>
                  </a:cubicBezTo>
                  <a:cubicBezTo>
                    <a:pt x="26587" y="25747"/>
                    <a:pt x="26643" y="25727"/>
                    <a:pt x="26682" y="25727"/>
                  </a:cubicBezTo>
                  <a:cubicBezTo>
                    <a:pt x="26749" y="25727"/>
                    <a:pt x="26767" y="25787"/>
                    <a:pt x="26790" y="25937"/>
                  </a:cubicBezTo>
                  <a:cubicBezTo>
                    <a:pt x="26444" y="26128"/>
                    <a:pt x="26123" y="26306"/>
                    <a:pt x="25766" y="26497"/>
                  </a:cubicBezTo>
                  <a:cubicBezTo>
                    <a:pt x="25730" y="26413"/>
                    <a:pt x="25670" y="26294"/>
                    <a:pt x="25611" y="26163"/>
                  </a:cubicBezTo>
                  <a:lnTo>
                    <a:pt x="25611" y="26163"/>
                  </a:lnTo>
                  <a:cubicBezTo>
                    <a:pt x="25551" y="26259"/>
                    <a:pt x="25611" y="26342"/>
                    <a:pt x="25647" y="26413"/>
                  </a:cubicBezTo>
                  <a:cubicBezTo>
                    <a:pt x="25670" y="26473"/>
                    <a:pt x="25670" y="26544"/>
                    <a:pt x="25682" y="26616"/>
                  </a:cubicBezTo>
                  <a:cubicBezTo>
                    <a:pt x="25706" y="26652"/>
                    <a:pt x="25718" y="26675"/>
                    <a:pt x="25742" y="26699"/>
                  </a:cubicBezTo>
                  <a:cubicBezTo>
                    <a:pt x="25837" y="26723"/>
                    <a:pt x="26087" y="26973"/>
                    <a:pt x="26099" y="27068"/>
                  </a:cubicBezTo>
                  <a:cubicBezTo>
                    <a:pt x="26123" y="27080"/>
                    <a:pt x="26099" y="27092"/>
                    <a:pt x="26099" y="27116"/>
                  </a:cubicBezTo>
                  <a:cubicBezTo>
                    <a:pt x="26043" y="27210"/>
                    <a:pt x="26016" y="27274"/>
                    <a:pt x="26106" y="27274"/>
                  </a:cubicBezTo>
                  <a:cubicBezTo>
                    <a:pt x="26130" y="27274"/>
                    <a:pt x="26163" y="27269"/>
                    <a:pt x="26206" y="27259"/>
                  </a:cubicBezTo>
                  <a:cubicBezTo>
                    <a:pt x="26208" y="27258"/>
                    <a:pt x="26210" y="27258"/>
                    <a:pt x="26212" y="27258"/>
                  </a:cubicBezTo>
                  <a:cubicBezTo>
                    <a:pt x="26260" y="27258"/>
                    <a:pt x="26339" y="27393"/>
                    <a:pt x="26397" y="27473"/>
                  </a:cubicBezTo>
                  <a:cubicBezTo>
                    <a:pt x="26420" y="27497"/>
                    <a:pt x="26397" y="27556"/>
                    <a:pt x="26385" y="27604"/>
                  </a:cubicBezTo>
                  <a:cubicBezTo>
                    <a:pt x="26373" y="27664"/>
                    <a:pt x="26361" y="27711"/>
                    <a:pt x="26337" y="27771"/>
                  </a:cubicBezTo>
                  <a:cubicBezTo>
                    <a:pt x="26385" y="27747"/>
                    <a:pt x="26456" y="27747"/>
                    <a:pt x="26504" y="27723"/>
                  </a:cubicBezTo>
                  <a:cubicBezTo>
                    <a:pt x="26694" y="27604"/>
                    <a:pt x="26861" y="27485"/>
                    <a:pt x="27040" y="27366"/>
                  </a:cubicBezTo>
                  <a:cubicBezTo>
                    <a:pt x="27099" y="27330"/>
                    <a:pt x="27147" y="27259"/>
                    <a:pt x="27194" y="27211"/>
                  </a:cubicBezTo>
                  <a:cubicBezTo>
                    <a:pt x="27163" y="27168"/>
                    <a:pt x="27126" y="27147"/>
                    <a:pt x="27087" y="27147"/>
                  </a:cubicBezTo>
                  <a:cubicBezTo>
                    <a:pt x="27051" y="27147"/>
                    <a:pt x="27014" y="27165"/>
                    <a:pt x="26980" y="27199"/>
                  </a:cubicBezTo>
                  <a:cubicBezTo>
                    <a:pt x="26813" y="27306"/>
                    <a:pt x="26659" y="27390"/>
                    <a:pt x="26480" y="27497"/>
                  </a:cubicBezTo>
                  <a:cubicBezTo>
                    <a:pt x="26420" y="27390"/>
                    <a:pt x="26361" y="27306"/>
                    <a:pt x="26278" y="27199"/>
                  </a:cubicBezTo>
                  <a:cubicBezTo>
                    <a:pt x="26480" y="26997"/>
                    <a:pt x="26718" y="26878"/>
                    <a:pt x="26968" y="26794"/>
                  </a:cubicBezTo>
                  <a:cubicBezTo>
                    <a:pt x="26985" y="26790"/>
                    <a:pt x="26999" y="26788"/>
                    <a:pt x="27012" y="26788"/>
                  </a:cubicBezTo>
                  <a:cubicBezTo>
                    <a:pt x="27106" y="26788"/>
                    <a:pt x="27090" y="26897"/>
                    <a:pt x="27111" y="26949"/>
                  </a:cubicBezTo>
                  <a:cubicBezTo>
                    <a:pt x="26920" y="27033"/>
                    <a:pt x="26742" y="27128"/>
                    <a:pt x="26563" y="27211"/>
                  </a:cubicBezTo>
                  <a:cubicBezTo>
                    <a:pt x="26563" y="27235"/>
                    <a:pt x="26575" y="27247"/>
                    <a:pt x="26575" y="27259"/>
                  </a:cubicBezTo>
                  <a:cubicBezTo>
                    <a:pt x="26754" y="27175"/>
                    <a:pt x="26932" y="27092"/>
                    <a:pt x="27135" y="27009"/>
                  </a:cubicBezTo>
                  <a:cubicBezTo>
                    <a:pt x="27159" y="27092"/>
                    <a:pt x="27171" y="27152"/>
                    <a:pt x="27194" y="27211"/>
                  </a:cubicBezTo>
                  <a:cubicBezTo>
                    <a:pt x="27230" y="27295"/>
                    <a:pt x="27278" y="27366"/>
                    <a:pt x="27313" y="27425"/>
                  </a:cubicBezTo>
                  <a:cubicBezTo>
                    <a:pt x="27206" y="27485"/>
                    <a:pt x="27135" y="27533"/>
                    <a:pt x="27040" y="27568"/>
                  </a:cubicBezTo>
                  <a:cubicBezTo>
                    <a:pt x="27040" y="27592"/>
                    <a:pt x="27051" y="27604"/>
                    <a:pt x="27051" y="27616"/>
                  </a:cubicBezTo>
                  <a:cubicBezTo>
                    <a:pt x="27099" y="27604"/>
                    <a:pt x="27135" y="27592"/>
                    <a:pt x="27171" y="27568"/>
                  </a:cubicBezTo>
                  <a:cubicBezTo>
                    <a:pt x="27218" y="27556"/>
                    <a:pt x="27254" y="27533"/>
                    <a:pt x="27290" y="27509"/>
                  </a:cubicBezTo>
                  <a:cubicBezTo>
                    <a:pt x="27385" y="27628"/>
                    <a:pt x="27456" y="27747"/>
                    <a:pt x="27528" y="27866"/>
                  </a:cubicBezTo>
                  <a:cubicBezTo>
                    <a:pt x="27552" y="27902"/>
                    <a:pt x="27504" y="27961"/>
                    <a:pt x="27468" y="27985"/>
                  </a:cubicBezTo>
                  <a:cubicBezTo>
                    <a:pt x="27313" y="28128"/>
                    <a:pt x="27147" y="28259"/>
                    <a:pt x="26968" y="28378"/>
                  </a:cubicBezTo>
                  <a:lnTo>
                    <a:pt x="26992" y="28402"/>
                  </a:lnTo>
                  <a:cubicBezTo>
                    <a:pt x="27206" y="28271"/>
                    <a:pt x="27409" y="28140"/>
                    <a:pt x="27623" y="27985"/>
                  </a:cubicBezTo>
                  <a:cubicBezTo>
                    <a:pt x="27694" y="28092"/>
                    <a:pt x="27754" y="28164"/>
                    <a:pt x="27825" y="28271"/>
                  </a:cubicBezTo>
                  <a:cubicBezTo>
                    <a:pt x="27611" y="28402"/>
                    <a:pt x="27385" y="28521"/>
                    <a:pt x="27171" y="28640"/>
                  </a:cubicBezTo>
                  <a:cubicBezTo>
                    <a:pt x="27171" y="28664"/>
                    <a:pt x="27194" y="28676"/>
                    <a:pt x="27194" y="28688"/>
                  </a:cubicBezTo>
                  <a:cubicBezTo>
                    <a:pt x="27266" y="28640"/>
                    <a:pt x="27349" y="28616"/>
                    <a:pt x="27432" y="28568"/>
                  </a:cubicBezTo>
                  <a:cubicBezTo>
                    <a:pt x="27552" y="28509"/>
                    <a:pt x="27647" y="28449"/>
                    <a:pt x="27766" y="28390"/>
                  </a:cubicBezTo>
                  <a:cubicBezTo>
                    <a:pt x="27795" y="28375"/>
                    <a:pt x="27817" y="28369"/>
                    <a:pt x="27836" y="28369"/>
                  </a:cubicBezTo>
                  <a:cubicBezTo>
                    <a:pt x="27877" y="28369"/>
                    <a:pt x="27896" y="28403"/>
                    <a:pt x="27921" y="28461"/>
                  </a:cubicBezTo>
                  <a:cubicBezTo>
                    <a:pt x="27766" y="28557"/>
                    <a:pt x="27635" y="28628"/>
                    <a:pt x="27504" y="28699"/>
                  </a:cubicBezTo>
                  <a:cubicBezTo>
                    <a:pt x="27516" y="28735"/>
                    <a:pt x="27516" y="28747"/>
                    <a:pt x="27528" y="28759"/>
                  </a:cubicBezTo>
                  <a:lnTo>
                    <a:pt x="27933" y="28545"/>
                  </a:lnTo>
                  <a:cubicBezTo>
                    <a:pt x="27968" y="28568"/>
                    <a:pt x="27992" y="28616"/>
                    <a:pt x="28028" y="28664"/>
                  </a:cubicBezTo>
                  <a:lnTo>
                    <a:pt x="27671" y="28842"/>
                  </a:lnTo>
                  <a:cubicBezTo>
                    <a:pt x="27682" y="28854"/>
                    <a:pt x="27682" y="28878"/>
                    <a:pt x="27694" y="28902"/>
                  </a:cubicBezTo>
                  <a:cubicBezTo>
                    <a:pt x="27766" y="28866"/>
                    <a:pt x="27849" y="28818"/>
                    <a:pt x="27921" y="28783"/>
                  </a:cubicBezTo>
                  <a:cubicBezTo>
                    <a:pt x="27965" y="28758"/>
                    <a:pt x="28001" y="28744"/>
                    <a:pt x="28033" y="28744"/>
                  </a:cubicBezTo>
                  <a:cubicBezTo>
                    <a:pt x="28077" y="28744"/>
                    <a:pt x="28112" y="28773"/>
                    <a:pt x="28147" y="28842"/>
                  </a:cubicBezTo>
                  <a:cubicBezTo>
                    <a:pt x="28183" y="28926"/>
                    <a:pt x="28242" y="28997"/>
                    <a:pt x="28290" y="29092"/>
                  </a:cubicBezTo>
                  <a:cubicBezTo>
                    <a:pt x="28290" y="29104"/>
                    <a:pt x="28278" y="29116"/>
                    <a:pt x="28278" y="29140"/>
                  </a:cubicBezTo>
                  <a:cubicBezTo>
                    <a:pt x="28159" y="29116"/>
                    <a:pt x="28052" y="29116"/>
                    <a:pt x="27944" y="29104"/>
                  </a:cubicBezTo>
                  <a:cubicBezTo>
                    <a:pt x="27754" y="29080"/>
                    <a:pt x="27552" y="29033"/>
                    <a:pt x="27349" y="28997"/>
                  </a:cubicBezTo>
                  <a:cubicBezTo>
                    <a:pt x="27332" y="28994"/>
                    <a:pt x="27315" y="28993"/>
                    <a:pt x="27297" y="28993"/>
                  </a:cubicBezTo>
                  <a:cubicBezTo>
                    <a:pt x="27240" y="28993"/>
                    <a:pt x="27180" y="29008"/>
                    <a:pt x="27135" y="29045"/>
                  </a:cubicBezTo>
                  <a:cubicBezTo>
                    <a:pt x="27088" y="29070"/>
                    <a:pt x="27051" y="29083"/>
                    <a:pt x="27019" y="29083"/>
                  </a:cubicBezTo>
                  <a:cubicBezTo>
                    <a:pt x="26976" y="29083"/>
                    <a:pt x="26942" y="29061"/>
                    <a:pt x="26909" y="29021"/>
                  </a:cubicBezTo>
                  <a:cubicBezTo>
                    <a:pt x="26659" y="28723"/>
                    <a:pt x="26397" y="28437"/>
                    <a:pt x="26158" y="28152"/>
                  </a:cubicBezTo>
                  <a:cubicBezTo>
                    <a:pt x="26039" y="28021"/>
                    <a:pt x="25944" y="27890"/>
                    <a:pt x="25837" y="27747"/>
                  </a:cubicBezTo>
                  <a:cubicBezTo>
                    <a:pt x="25444" y="27247"/>
                    <a:pt x="25194" y="26675"/>
                    <a:pt x="24896" y="26128"/>
                  </a:cubicBezTo>
                  <a:cubicBezTo>
                    <a:pt x="24634" y="25628"/>
                    <a:pt x="24361" y="25128"/>
                    <a:pt x="24111" y="24628"/>
                  </a:cubicBezTo>
                  <a:cubicBezTo>
                    <a:pt x="24015" y="24461"/>
                    <a:pt x="23944" y="24270"/>
                    <a:pt x="23896" y="24068"/>
                  </a:cubicBezTo>
                  <a:cubicBezTo>
                    <a:pt x="23872" y="23925"/>
                    <a:pt x="24051" y="23937"/>
                    <a:pt x="24123" y="23866"/>
                  </a:cubicBezTo>
                  <a:cubicBezTo>
                    <a:pt x="24158" y="23854"/>
                    <a:pt x="24194" y="23854"/>
                    <a:pt x="24242" y="23854"/>
                  </a:cubicBezTo>
                  <a:close/>
                  <a:moveTo>
                    <a:pt x="15074" y="28747"/>
                  </a:moveTo>
                  <a:cubicBezTo>
                    <a:pt x="15240" y="28807"/>
                    <a:pt x="15407" y="28878"/>
                    <a:pt x="15586" y="28938"/>
                  </a:cubicBezTo>
                  <a:cubicBezTo>
                    <a:pt x="15562" y="28961"/>
                    <a:pt x="15562" y="28973"/>
                    <a:pt x="15562" y="28985"/>
                  </a:cubicBezTo>
                  <a:cubicBezTo>
                    <a:pt x="15407" y="29045"/>
                    <a:pt x="15240" y="29104"/>
                    <a:pt x="15062" y="29164"/>
                  </a:cubicBezTo>
                  <a:cubicBezTo>
                    <a:pt x="15062" y="29033"/>
                    <a:pt x="15050" y="28914"/>
                    <a:pt x="15026" y="28783"/>
                  </a:cubicBezTo>
                  <a:cubicBezTo>
                    <a:pt x="15050" y="28783"/>
                    <a:pt x="15062" y="28759"/>
                    <a:pt x="15074" y="28747"/>
                  </a:cubicBezTo>
                  <a:close/>
                  <a:moveTo>
                    <a:pt x="14955" y="28759"/>
                  </a:moveTo>
                  <a:cubicBezTo>
                    <a:pt x="14967" y="28914"/>
                    <a:pt x="14990" y="29033"/>
                    <a:pt x="14990" y="29164"/>
                  </a:cubicBezTo>
                  <a:cubicBezTo>
                    <a:pt x="14990" y="29199"/>
                    <a:pt x="14931" y="29211"/>
                    <a:pt x="14883" y="29259"/>
                  </a:cubicBezTo>
                  <a:cubicBezTo>
                    <a:pt x="14848" y="28997"/>
                    <a:pt x="14883" y="28842"/>
                    <a:pt x="14955" y="28759"/>
                  </a:cubicBezTo>
                  <a:close/>
                  <a:moveTo>
                    <a:pt x="14812" y="28866"/>
                  </a:moveTo>
                  <a:lnTo>
                    <a:pt x="14812" y="28866"/>
                  </a:lnTo>
                  <a:cubicBezTo>
                    <a:pt x="14848" y="29211"/>
                    <a:pt x="14812" y="29295"/>
                    <a:pt x="14633" y="29295"/>
                  </a:cubicBezTo>
                  <a:cubicBezTo>
                    <a:pt x="14598" y="29116"/>
                    <a:pt x="14693" y="28997"/>
                    <a:pt x="14812" y="28866"/>
                  </a:cubicBezTo>
                  <a:close/>
                  <a:moveTo>
                    <a:pt x="13308" y="28578"/>
                  </a:moveTo>
                  <a:cubicBezTo>
                    <a:pt x="13324" y="28578"/>
                    <a:pt x="13342" y="28579"/>
                    <a:pt x="13359" y="28580"/>
                  </a:cubicBezTo>
                  <a:cubicBezTo>
                    <a:pt x="13800" y="28640"/>
                    <a:pt x="13955" y="28938"/>
                    <a:pt x="14050" y="29354"/>
                  </a:cubicBezTo>
                  <a:cubicBezTo>
                    <a:pt x="13836" y="29295"/>
                    <a:pt x="13645" y="29235"/>
                    <a:pt x="13466" y="29176"/>
                  </a:cubicBezTo>
                  <a:cubicBezTo>
                    <a:pt x="13502" y="29057"/>
                    <a:pt x="13538" y="28961"/>
                    <a:pt x="13574" y="28854"/>
                  </a:cubicBezTo>
                  <a:cubicBezTo>
                    <a:pt x="13562" y="28854"/>
                    <a:pt x="13538" y="28842"/>
                    <a:pt x="13526" y="28842"/>
                  </a:cubicBezTo>
                  <a:cubicBezTo>
                    <a:pt x="13478" y="28938"/>
                    <a:pt x="13443" y="29033"/>
                    <a:pt x="13395" y="29152"/>
                  </a:cubicBezTo>
                  <a:cubicBezTo>
                    <a:pt x="13264" y="29045"/>
                    <a:pt x="13443" y="28926"/>
                    <a:pt x="13347" y="28818"/>
                  </a:cubicBezTo>
                  <a:lnTo>
                    <a:pt x="13347" y="28818"/>
                  </a:lnTo>
                  <a:cubicBezTo>
                    <a:pt x="13300" y="28914"/>
                    <a:pt x="13276" y="28997"/>
                    <a:pt x="13240" y="29104"/>
                  </a:cubicBezTo>
                  <a:cubicBezTo>
                    <a:pt x="13085" y="29021"/>
                    <a:pt x="12931" y="28926"/>
                    <a:pt x="12764" y="28842"/>
                  </a:cubicBezTo>
                  <a:cubicBezTo>
                    <a:pt x="12962" y="28710"/>
                    <a:pt x="13100" y="28578"/>
                    <a:pt x="13308" y="28578"/>
                  </a:cubicBezTo>
                  <a:close/>
                  <a:moveTo>
                    <a:pt x="23062" y="1"/>
                  </a:moveTo>
                  <a:cubicBezTo>
                    <a:pt x="22723" y="1"/>
                    <a:pt x="22392" y="64"/>
                    <a:pt x="22051" y="136"/>
                  </a:cubicBezTo>
                  <a:cubicBezTo>
                    <a:pt x="21575" y="244"/>
                    <a:pt x="21086" y="363"/>
                    <a:pt x="20610" y="458"/>
                  </a:cubicBezTo>
                  <a:cubicBezTo>
                    <a:pt x="20146" y="529"/>
                    <a:pt x="19693" y="553"/>
                    <a:pt x="19241" y="660"/>
                  </a:cubicBezTo>
                  <a:cubicBezTo>
                    <a:pt x="18765" y="767"/>
                    <a:pt x="18277" y="779"/>
                    <a:pt x="17800" y="815"/>
                  </a:cubicBezTo>
                  <a:cubicBezTo>
                    <a:pt x="17780" y="816"/>
                    <a:pt x="17759" y="816"/>
                    <a:pt x="17738" y="816"/>
                  </a:cubicBezTo>
                  <a:cubicBezTo>
                    <a:pt x="17485" y="816"/>
                    <a:pt x="17232" y="753"/>
                    <a:pt x="16979" y="720"/>
                  </a:cubicBezTo>
                  <a:lnTo>
                    <a:pt x="15955" y="636"/>
                  </a:lnTo>
                  <a:cubicBezTo>
                    <a:pt x="15479" y="589"/>
                    <a:pt x="14990" y="541"/>
                    <a:pt x="14514" y="517"/>
                  </a:cubicBezTo>
                  <a:cubicBezTo>
                    <a:pt x="14121" y="494"/>
                    <a:pt x="13752" y="470"/>
                    <a:pt x="13359" y="458"/>
                  </a:cubicBezTo>
                  <a:cubicBezTo>
                    <a:pt x="13240" y="458"/>
                    <a:pt x="13109" y="458"/>
                    <a:pt x="12990" y="470"/>
                  </a:cubicBezTo>
                  <a:cubicBezTo>
                    <a:pt x="12704" y="482"/>
                    <a:pt x="12431" y="517"/>
                    <a:pt x="12145" y="529"/>
                  </a:cubicBezTo>
                  <a:cubicBezTo>
                    <a:pt x="11859" y="541"/>
                    <a:pt x="11609" y="636"/>
                    <a:pt x="11323" y="636"/>
                  </a:cubicBezTo>
                  <a:cubicBezTo>
                    <a:pt x="11121" y="636"/>
                    <a:pt x="10930" y="601"/>
                    <a:pt x="10740" y="577"/>
                  </a:cubicBezTo>
                  <a:cubicBezTo>
                    <a:pt x="10073" y="458"/>
                    <a:pt x="9394" y="363"/>
                    <a:pt x="8716" y="232"/>
                  </a:cubicBezTo>
                  <a:cubicBezTo>
                    <a:pt x="8464" y="182"/>
                    <a:pt x="8211" y="162"/>
                    <a:pt x="7959" y="162"/>
                  </a:cubicBezTo>
                  <a:cubicBezTo>
                    <a:pt x="7545" y="162"/>
                    <a:pt x="7130" y="217"/>
                    <a:pt x="6716" y="291"/>
                  </a:cubicBezTo>
                  <a:cubicBezTo>
                    <a:pt x="6156" y="375"/>
                    <a:pt x="5656" y="589"/>
                    <a:pt x="5180" y="851"/>
                  </a:cubicBezTo>
                  <a:cubicBezTo>
                    <a:pt x="4834" y="1053"/>
                    <a:pt x="4477" y="1244"/>
                    <a:pt x="4180" y="1494"/>
                  </a:cubicBezTo>
                  <a:cubicBezTo>
                    <a:pt x="3691" y="1910"/>
                    <a:pt x="3215" y="2363"/>
                    <a:pt x="2751" y="2815"/>
                  </a:cubicBezTo>
                  <a:cubicBezTo>
                    <a:pt x="2155" y="3411"/>
                    <a:pt x="1620" y="4089"/>
                    <a:pt x="1143" y="4780"/>
                  </a:cubicBezTo>
                  <a:cubicBezTo>
                    <a:pt x="786" y="5304"/>
                    <a:pt x="536" y="5863"/>
                    <a:pt x="346" y="6459"/>
                  </a:cubicBezTo>
                  <a:cubicBezTo>
                    <a:pt x="239" y="6756"/>
                    <a:pt x="131" y="7018"/>
                    <a:pt x="24" y="7304"/>
                  </a:cubicBezTo>
                  <a:cubicBezTo>
                    <a:pt x="12" y="7328"/>
                    <a:pt x="0" y="7375"/>
                    <a:pt x="0" y="7411"/>
                  </a:cubicBezTo>
                  <a:lnTo>
                    <a:pt x="0" y="9042"/>
                  </a:lnTo>
                  <a:cubicBezTo>
                    <a:pt x="0" y="9042"/>
                    <a:pt x="12" y="9042"/>
                    <a:pt x="84" y="8995"/>
                  </a:cubicBezTo>
                  <a:cubicBezTo>
                    <a:pt x="96" y="8804"/>
                    <a:pt x="120" y="8626"/>
                    <a:pt x="131" y="8435"/>
                  </a:cubicBezTo>
                  <a:cubicBezTo>
                    <a:pt x="155" y="8149"/>
                    <a:pt x="155" y="7875"/>
                    <a:pt x="215" y="7614"/>
                  </a:cubicBezTo>
                  <a:cubicBezTo>
                    <a:pt x="274" y="7363"/>
                    <a:pt x="393" y="7125"/>
                    <a:pt x="489" y="6863"/>
                  </a:cubicBezTo>
                  <a:cubicBezTo>
                    <a:pt x="691" y="6256"/>
                    <a:pt x="905" y="5649"/>
                    <a:pt x="1251" y="5077"/>
                  </a:cubicBezTo>
                  <a:cubicBezTo>
                    <a:pt x="1620" y="4470"/>
                    <a:pt x="2048" y="3923"/>
                    <a:pt x="2536" y="3411"/>
                  </a:cubicBezTo>
                  <a:cubicBezTo>
                    <a:pt x="2977" y="2958"/>
                    <a:pt x="3370" y="2482"/>
                    <a:pt x="3846" y="2077"/>
                  </a:cubicBezTo>
                  <a:cubicBezTo>
                    <a:pt x="4108" y="1851"/>
                    <a:pt x="4346" y="1625"/>
                    <a:pt x="4620" y="1434"/>
                  </a:cubicBezTo>
                  <a:cubicBezTo>
                    <a:pt x="5132" y="1089"/>
                    <a:pt x="5656" y="815"/>
                    <a:pt x="6216" y="613"/>
                  </a:cubicBezTo>
                  <a:cubicBezTo>
                    <a:pt x="6680" y="458"/>
                    <a:pt x="7156" y="351"/>
                    <a:pt x="7644" y="315"/>
                  </a:cubicBezTo>
                  <a:cubicBezTo>
                    <a:pt x="7728" y="312"/>
                    <a:pt x="7812" y="310"/>
                    <a:pt x="7896" y="310"/>
                  </a:cubicBezTo>
                  <a:cubicBezTo>
                    <a:pt x="8389" y="310"/>
                    <a:pt x="8870" y="370"/>
                    <a:pt x="9359" y="482"/>
                  </a:cubicBezTo>
                  <a:cubicBezTo>
                    <a:pt x="9537" y="529"/>
                    <a:pt x="9728" y="541"/>
                    <a:pt x="9906" y="577"/>
                  </a:cubicBezTo>
                  <a:cubicBezTo>
                    <a:pt x="10180" y="601"/>
                    <a:pt x="10430" y="648"/>
                    <a:pt x="10680" y="672"/>
                  </a:cubicBezTo>
                  <a:cubicBezTo>
                    <a:pt x="10728" y="696"/>
                    <a:pt x="10788" y="708"/>
                    <a:pt x="10835" y="720"/>
                  </a:cubicBezTo>
                  <a:lnTo>
                    <a:pt x="10835" y="767"/>
                  </a:lnTo>
                  <a:cubicBezTo>
                    <a:pt x="10752" y="779"/>
                    <a:pt x="10668" y="779"/>
                    <a:pt x="10597" y="815"/>
                  </a:cubicBezTo>
                  <a:cubicBezTo>
                    <a:pt x="10061" y="994"/>
                    <a:pt x="9502" y="1137"/>
                    <a:pt x="9002" y="1363"/>
                  </a:cubicBezTo>
                  <a:cubicBezTo>
                    <a:pt x="8644" y="1529"/>
                    <a:pt x="8311" y="1744"/>
                    <a:pt x="8013" y="2006"/>
                  </a:cubicBezTo>
                  <a:cubicBezTo>
                    <a:pt x="7632" y="2339"/>
                    <a:pt x="7263" y="2744"/>
                    <a:pt x="6906" y="3137"/>
                  </a:cubicBezTo>
                  <a:cubicBezTo>
                    <a:pt x="6620" y="3434"/>
                    <a:pt x="6323" y="3756"/>
                    <a:pt x="6394" y="4232"/>
                  </a:cubicBezTo>
                  <a:cubicBezTo>
                    <a:pt x="6406" y="4268"/>
                    <a:pt x="6346" y="4327"/>
                    <a:pt x="6323" y="4339"/>
                  </a:cubicBezTo>
                  <a:cubicBezTo>
                    <a:pt x="6073" y="4482"/>
                    <a:pt x="5799" y="4637"/>
                    <a:pt x="5549" y="4780"/>
                  </a:cubicBezTo>
                  <a:cubicBezTo>
                    <a:pt x="5477" y="4827"/>
                    <a:pt x="5382" y="4875"/>
                    <a:pt x="5311" y="4935"/>
                  </a:cubicBezTo>
                  <a:cubicBezTo>
                    <a:pt x="5239" y="4994"/>
                    <a:pt x="5180" y="5042"/>
                    <a:pt x="5096" y="5101"/>
                  </a:cubicBezTo>
                  <a:lnTo>
                    <a:pt x="5120" y="5113"/>
                  </a:lnTo>
                  <a:cubicBezTo>
                    <a:pt x="5549" y="4875"/>
                    <a:pt x="5965" y="4625"/>
                    <a:pt x="6406" y="4363"/>
                  </a:cubicBezTo>
                  <a:cubicBezTo>
                    <a:pt x="6454" y="4446"/>
                    <a:pt x="6466" y="4506"/>
                    <a:pt x="6489" y="4530"/>
                  </a:cubicBezTo>
                  <a:cubicBezTo>
                    <a:pt x="6216" y="4696"/>
                    <a:pt x="5965" y="4863"/>
                    <a:pt x="5715" y="5018"/>
                  </a:cubicBezTo>
                  <a:cubicBezTo>
                    <a:pt x="5715" y="5018"/>
                    <a:pt x="5727" y="5042"/>
                    <a:pt x="5727" y="5054"/>
                  </a:cubicBezTo>
                  <a:cubicBezTo>
                    <a:pt x="5977" y="4899"/>
                    <a:pt x="6227" y="4756"/>
                    <a:pt x="6501" y="4589"/>
                  </a:cubicBezTo>
                  <a:cubicBezTo>
                    <a:pt x="6513" y="4696"/>
                    <a:pt x="6525" y="4780"/>
                    <a:pt x="6549" y="4863"/>
                  </a:cubicBezTo>
                  <a:cubicBezTo>
                    <a:pt x="6585" y="5173"/>
                    <a:pt x="6585" y="5494"/>
                    <a:pt x="6680" y="5792"/>
                  </a:cubicBezTo>
                  <a:cubicBezTo>
                    <a:pt x="6763" y="6090"/>
                    <a:pt x="6799" y="6387"/>
                    <a:pt x="6799" y="6709"/>
                  </a:cubicBezTo>
                  <a:cubicBezTo>
                    <a:pt x="6799" y="6863"/>
                    <a:pt x="6847" y="7042"/>
                    <a:pt x="6906" y="7209"/>
                  </a:cubicBezTo>
                  <a:cubicBezTo>
                    <a:pt x="7001" y="7483"/>
                    <a:pt x="7168" y="7697"/>
                    <a:pt x="7394" y="7899"/>
                  </a:cubicBezTo>
                  <a:cubicBezTo>
                    <a:pt x="7525" y="8018"/>
                    <a:pt x="7620" y="8137"/>
                    <a:pt x="7585" y="8328"/>
                  </a:cubicBezTo>
                  <a:cubicBezTo>
                    <a:pt x="7573" y="8459"/>
                    <a:pt x="7597" y="8590"/>
                    <a:pt x="7620" y="8733"/>
                  </a:cubicBezTo>
                  <a:cubicBezTo>
                    <a:pt x="7716" y="9364"/>
                    <a:pt x="8109" y="9828"/>
                    <a:pt x="8609" y="10197"/>
                  </a:cubicBezTo>
                  <a:cubicBezTo>
                    <a:pt x="8787" y="10340"/>
                    <a:pt x="8990" y="10459"/>
                    <a:pt x="9061" y="10673"/>
                  </a:cubicBezTo>
                  <a:cubicBezTo>
                    <a:pt x="9133" y="10876"/>
                    <a:pt x="9264" y="10995"/>
                    <a:pt x="9406" y="11126"/>
                  </a:cubicBezTo>
                  <a:cubicBezTo>
                    <a:pt x="9680" y="11435"/>
                    <a:pt x="9978" y="11733"/>
                    <a:pt x="10216" y="12078"/>
                  </a:cubicBezTo>
                  <a:cubicBezTo>
                    <a:pt x="10335" y="12257"/>
                    <a:pt x="10478" y="12400"/>
                    <a:pt x="10668" y="12507"/>
                  </a:cubicBezTo>
                  <a:cubicBezTo>
                    <a:pt x="10907" y="12638"/>
                    <a:pt x="11157" y="12781"/>
                    <a:pt x="11407" y="12924"/>
                  </a:cubicBezTo>
                  <a:cubicBezTo>
                    <a:pt x="11550" y="13019"/>
                    <a:pt x="11680" y="13150"/>
                    <a:pt x="11823" y="13209"/>
                  </a:cubicBezTo>
                  <a:cubicBezTo>
                    <a:pt x="12169" y="13352"/>
                    <a:pt x="12502" y="13567"/>
                    <a:pt x="12883" y="13638"/>
                  </a:cubicBezTo>
                  <a:cubicBezTo>
                    <a:pt x="13109" y="13686"/>
                    <a:pt x="13312" y="13805"/>
                    <a:pt x="13526" y="13876"/>
                  </a:cubicBezTo>
                  <a:cubicBezTo>
                    <a:pt x="13669" y="13936"/>
                    <a:pt x="13836" y="14007"/>
                    <a:pt x="13990" y="14007"/>
                  </a:cubicBezTo>
                  <a:cubicBezTo>
                    <a:pt x="14193" y="14007"/>
                    <a:pt x="14347" y="14090"/>
                    <a:pt x="14443" y="14269"/>
                  </a:cubicBezTo>
                  <a:cubicBezTo>
                    <a:pt x="14526" y="14400"/>
                    <a:pt x="14609" y="14531"/>
                    <a:pt x="14705" y="14662"/>
                  </a:cubicBezTo>
                  <a:cubicBezTo>
                    <a:pt x="14717" y="14698"/>
                    <a:pt x="14728" y="14745"/>
                    <a:pt x="14728" y="14769"/>
                  </a:cubicBezTo>
                  <a:cubicBezTo>
                    <a:pt x="14728" y="14864"/>
                    <a:pt x="14705" y="14960"/>
                    <a:pt x="14705" y="15055"/>
                  </a:cubicBezTo>
                  <a:lnTo>
                    <a:pt x="14705" y="15519"/>
                  </a:lnTo>
                  <a:lnTo>
                    <a:pt x="14764" y="15519"/>
                  </a:lnTo>
                  <a:lnTo>
                    <a:pt x="14764" y="14817"/>
                  </a:lnTo>
                  <a:cubicBezTo>
                    <a:pt x="14824" y="14864"/>
                    <a:pt x="14836" y="14900"/>
                    <a:pt x="14859" y="14948"/>
                  </a:cubicBezTo>
                  <a:cubicBezTo>
                    <a:pt x="14955" y="15067"/>
                    <a:pt x="14979" y="15198"/>
                    <a:pt x="14955" y="15364"/>
                  </a:cubicBezTo>
                  <a:cubicBezTo>
                    <a:pt x="14907" y="15543"/>
                    <a:pt x="14943" y="15734"/>
                    <a:pt x="14943" y="15936"/>
                  </a:cubicBezTo>
                  <a:lnTo>
                    <a:pt x="14955" y="15936"/>
                  </a:lnTo>
                  <a:cubicBezTo>
                    <a:pt x="14967" y="15710"/>
                    <a:pt x="15002" y="15472"/>
                    <a:pt x="15014" y="15222"/>
                  </a:cubicBezTo>
                  <a:cubicBezTo>
                    <a:pt x="15145" y="15293"/>
                    <a:pt x="15205" y="15376"/>
                    <a:pt x="15193" y="15519"/>
                  </a:cubicBezTo>
                  <a:cubicBezTo>
                    <a:pt x="15193" y="15603"/>
                    <a:pt x="15181" y="15674"/>
                    <a:pt x="15181" y="15769"/>
                  </a:cubicBezTo>
                  <a:cubicBezTo>
                    <a:pt x="15181" y="15841"/>
                    <a:pt x="15193" y="15912"/>
                    <a:pt x="15193" y="15995"/>
                  </a:cubicBezTo>
                  <a:lnTo>
                    <a:pt x="15217" y="15995"/>
                  </a:lnTo>
                  <a:cubicBezTo>
                    <a:pt x="15240" y="15817"/>
                    <a:pt x="15240" y="15614"/>
                    <a:pt x="15252" y="15460"/>
                  </a:cubicBezTo>
                  <a:cubicBezTo>
                    <a:pt x="15443" y="15519"/>
                    <a:pt x="15633" y="15555"/>
                    <a:pt x="15812" y="15638"/>
                  </a:cubicBezTo>
                  <a:cubicBezTo>
                    <a:pt x="15955" y="15694"/>
                    <a:pt x="16095" y="15718"/>
                    <a:pt x="16234" y="15718"/>
                  </a:cubicBezTo>
                  <a:cubicBezTo>
                    <a:pt x="16420" y="15718"/>
                    <a:pt x="16604" y="15676"/>
                    <a:pt x="16788" y="15614"/>
                  </a:cubicBezTo>
                  <a:cubicBezTo>
                    <a:pt x="17145" y="15495"/>
                    <a:pt x="17336" y="15198"/>
                    <a:pt x="17467" y="14864"/>
                  </a:cubicBezTo>
                  <a:cubicBezTo>
                    <a:pt x="17515" y="14757"/>
                    <a:pt x="17598" y="14662"/>
                    <a:pt x="17681" y="14579"/>
                  </a:cubicBezTo>
                  <a:cubicBezTo>
                    <a:pt x="17693" y="14591"/>
                    <a:pt x="17705" y="14591"/>
                    <a:pt x="17717" y="14602"/>
                  </a:cubicBezTo>
                  <a:lnTo>
                    <a:pt x="17860" y="15769"/>
                  </a:lnTo>
                  <a:lnTo>
                    <a:pt x="17896" y="15769"/>
                  </a:lnTo>
                  <a:lnTo>
                    <a:pt x="17896" y="15674"/>
                  </a:lnTo>
                  <a:cubicBezTo>
                    <a:pt x="17872" y="15376"/>
                    <a:pt x="17872" y="15103"/>
                    <a:pt x="17800" y="14817"/>
                  </a:cubicBezTo>
                  <a:cubicBezTo>
                    <a:pt x="17741" y="14567"/>
                    <a:pt x="17872" y="14424"/>
                    <a:pt x="18003" y="14281"/>
                  </a:cubicBezTo>
                  <a:cubicBezTo>
                    <a:pt x="18050" y="14686"/>
                    <a:pt x="18110" y="15079"/>
                    <a:pt x="18157" y="15484"/>
                  </a:cubicBezTo>
                  <a:lnTo>
                    <a:pt x="18181" y="15484"/>
                  </a:lnTo>
                  <a:cubicBezTo>
                    <a:pt x="18169" y="15305"/>
                    <a:pt x="18157" y="15138"/>
                    <a:pt x="18134" y="14960"/>
                  </a:cubicBezTo>
                  <a:cubicBezTo>
                    <a:pt x="18122" y="14591"/>
                    <a:pt x="18015" y="14233"/>
                    <a:pt x="18122" y="13852"/>
                  </a:cubicBezTo>
                  <a:cubicBezTo>
                    <a:pt x="18253" y="13388"/>
                    <a:pt x="18312" y="12900"/>
                    <a:pt x="18408" y="12424"/>
                  </a:cubicBezTo>
                  <a:lnTo>
                    <a:pt x="18419" y="12424"/>
                  </a:lnTo>
                  <a:cubicBezTo>
                    <a:pt x="18467" y="12793"/>
                    <a:pt x="18527" y="13162"/>
                    <a:pt x="18574" y="13531"/>
                  </a:cubicBezTo>
                  <a:cubicBezTo>
                    <a:pt x="18598" y="13519"/>
                    <a:pt x="18610" y="13507"/>
                    <a:pt x="18610" y="13495"/>
                  </a:cubicBezTo>
                  <a:cubicBezTo>
                    <a:pt x="18574" y="13078"/>
                    <a:pt x="18527" y="12674"/>
                    <a:pt x="18467" y="12269"/>
                  </a:cubicBezTo>
                  <a:cubicBezTo>
                    <a:pt x="18431" y="12066"/>
                    <a:pt x="18467" y="11852"/>
                    <a:pt x="18300" y="11674"/>
                  </a:cubicBezTo>
                  <a:cubicBezTo>
                    <a:pt x="18074" y="11424"/>
                    <a:pt x="18169" y="11114"/>
                    <a:pt x="18229" y="10816"/>
                  </a:cubicBezTo>
                  <a:cubicBezTo>
                    <a:pt x="18241" y="10769"/>
                    <a:pt x="18288" y="10733"/>
                    <a:pt x="18312" y="10697"/>
                  </a:cubicBezTo>
                  <a:cubicBezTo>
                    <a:pt x="18348" y="10709"/>
                    <a:pt x="18360" y="10709"/>
                    <a:pt x="18372" y="10709"/>
                  </a:cubicBezTo>
                  <a:cubicBezTo>
                    <a:pt x="18431" y="11090"/>
                    <a:pt x="18515" y="11495"/>
                    <a:pt x="18574" y="11852"/>
                  </a:cubicBezTo>
                  <a:lnTo>
                    <a:pt x="18574" y="11840"/>
                  </a:lnTo>
                  <a:cubicBezTo>
                    <a:pt x="18586" y="11471"/>
                    <a:pt x="18515" y="11126"/>
                    <a:pt x="18419" y="10769"/>
                  </a:cubicBezTo>
                  <a:cubicBezTo>
                    <a:pt x="18360" y="10531"/>
                    <a:pt x="18372" y="10531"/>
                    <a:pt x="18574" y="10495"/>
                  </a:cubicBezTo>
                  <a:cubicBezTo>
                    <a:pt x="18658" y="10781"/>
                    <a:pt x="18765" y="11031"/>
                    <a:pt x="18872" y="11304"/>
                  </a:cubicBezTo>
                  <a:cubicBezTo>
                    <a:pt x="18872" y="11328"/>
                    <a:pt x="18908" y="11352"/>
                    <a:pt x="18943" y="11364"/>
                  </a:cubicBezTo>
                  <a:cubicBezTo>
                    <a:pt x="18991" y="11388"/>
                    <a:pt x="19027" y="11424"/>
                    <a:pt x="19074" y="11471"/>
                  </a:cubicBezTo>
                  <a:cubicBezTo>
                    <a:pt x="19241" y="11614"/>
                    <a:pt x="19384" y="11781"/>
                    <a:pt x="19539" y="11924"/>
                  </a:cubicBezTo>
                  <a:cubicBezTo>
                    <a:pt x="19598" y="12007"/>
                    <a:pt x="19622" y="12066"/>
                    <a:pt x="19622" y="12162"/>
                  </a:cubicBezTo>
                  <a:cubicBezTo>
                    <a:pt x="19598" y="12733"/>
                    <a:pt x="19598" y="13317"/>
                    <a:pt x="19598" y="13876"/>
                  </a:cubicBezTo>
                  <a:cubicBezTo>
                    <a:pt x="19598" y="13888"/>
                    <a:pt x="19610" y="13888"/>
                    <a:pt x="19610" y="13912"/>
                  </a:cubicBezTo>
                  <a:lnTo>
                    <a:pt x="19658" y="13912"/>
                  </a:lnTo>
                  <a:lnTo>
                    <a:pt x="19658" y="12066"/>
                  </a:lnTo>
                  <a:cubicBezTo>
                    <a:pt x="19789" y="12102"/>
                    <a:pt x="19860" y="12138"/>
                    <a:pt x="19955" y="12162"/>
                  </a:cubicBezTo>
                  <a:lnTo>
                    <a:pt x="20039" y="13638"/>
                  </a:lnTo>
                  <a:lnTo>
                    <a:pt x="20086" y="13638"/>
                  </a:lnTo>
                  <a:cubicBezTo>
                    <a:pt x="20062" y="13162"/>
                    <a:pt x="20039" y="12674"/>
                    <a:pt x="20015" y="12186"/>
                  </a:cubicBezTo>
                  <a:lnTo>
                    <a:pt x="20015" y="12186"/>
                  </a:lnTo>
                  <a:cubicBezTo>
                    <a:pt x="20086" y="12197"/>
                    <a:pt x="20146" y="12209"/>
                    <a:pt x="20205" y="12221"/>
                  </a:cubicBezTo>
                  <a:cubicBezTo>
                    <a:pt x="20432" y="12269"/>
                    <a:pt x="20443" y="12281"/>
                    <a:pt x="20443" y="12519"/>
                  </a:cubicBezTo>
                  <a:cubicBezTo>
                    <a:pt x="20443" y="12733"/>
                    <a:pt x="20443" y="12959"/>
                    <a:pt x="20479" y="13162"/>
                  </a:cubicBezTo>
                  <a:cubicBezTo>
                    <a:pt x="20515" y="13400"/>
                    <a:pt x="20503" y="13686"/>
                    <a:pt x="20777" y="13829"/>
                  </a:cubicBezTo>
                  <a:cubicBezTo>
                    <a:pt x="20836" y="13864"/>
                    <a:pt x="20860" y="13948"/>
                    <a:pt x="20872" y="14007"/>
                  </a:cubicBezTo>
                  <a:cubicBezTo>
                    <a:pt x="21086" y="14817"/>
                    <a:pt x="21408" y="15555"/>
                    <a:pt x="21729" y="16317"/>
                  </a:cubicBezTo>
                  <a:cubicBezTo>
                    <a:pt x="21813" y="16567"/>
                    <a:pt x="22003" y="16793"/>
                    <a:pt x="21967" y="17091"/>
                  </a:cubicBezTo>
                  <a:cubicBezTo>
                    <a:pt x="21944" y="17258"/>
                    <a:pt x="22003" y="17424"/>
                    <a:pt x="21979" y="17579"/>
                  </a:cubicBezTo>
                  <a:cubicBezTo>
                    <a:pt x="21860" y="18270"/>
                    <a:pt x="21932" y="18924"/>
                    <a:pt x="22182" y="19567"/>
                  </a:cubicBezTo>
                  <a:cubicBezTo>
                    <a:pt x="22289" y="19829"/>
                    <a:pt x="22384" y="20103"/>
                    <a:pt x="22456" y="20377"/>
                  </a:cubicBezTo>
                  <a:cubicBezTo>
                    <a:pt x="22539" y="20675"/>
                    <a:pt x="22599" y="20972"/>
                    <a:pt x="22682" y="21270"/>
                  </a:cubicBezTo>
                  <a:cubicBezTo>
                    <a:pt x="22765" y="21651"/>
                    <a:pt x="22860" y="22008"/>
                    <a:pt x="22956" y="22389"/>
                  </a:cubicBezTo>
                  <a:cubicBezTo>
                    <a:pt x="22930" y="22388"/>
                    <a:pt x="22905" y="22387"/>
                    <a:pt x="22880" y="22387"/>
                  </a:cubicBezTo>
                  <a:cubicBezTo>
                    <a:pt x="22441" y="22387"/>
                    <a:pt x="22104" y="22581"/>
                    <a:pt x="21789" y="22818"/>
                  </a:cubicBezTo>
                  <a:cubicBezTo>
                    <a:pt x="21811" y="22825"/>
                    <a:pt x="21833" y="22828"/>
                    <a:pt x="21855" y="22828"/>
                  </a:cubicBezTo>
                  <a:cubicBezTo>
                    <a:pt x="21905" y="22828"/>
                    <a:pt x="21954" y="22814"/>
                    <a:pt x="22003" y="22806"/>
                  </a:cubicBezTo>
                  <a:cubicBezTo>
                    <a:pt x="22265" y="22734"/>
                    <a:pt x="22503" y="22639"/>
                    <a:pt x="22753" y="22603"/>
                  </a:cubicBezTo>
                  <a:cubicBezTo>
                    <a:pt x="22783" y="22596"/>
                    <a:pt x="22810" y="22593"/>
                    <a:pt x="22835" y="22593"/>
                  </a:cubicBezTo>
                  <a:cubicBezTo>
                    <a:pt x="22977" y="22593"/>
                    <a:pt x="23030" y="22708"/>
                    <a:pt x="22980" y="22901"/>
                  </a:cubicBezTo>
                  <a:cubicBezTo>
                    <a:pt x="22901" y="22878"/>
                    <a:pt x="22827" y="22867"/>
                    <a:pt x="22756" y="22867"/>
                  </a:cubicBezTo>
                  <a:cubicBezTo>
                    <a:pt x="22536" y="22867"/>
                    <a:pt x="22347" y="22968"/>
                    <a:pt x="22158" y="23104"/>
                  </a:cubicBezTo>
                  <a:cubicBezTo>
                    <a:pt x="22212" y="23130"/>
                    <a:pt x="22265" y="23144"/>
                    <a:pt x="22314" y="23144"/>
                  </a:cubicBezTo>
                  <a:cubicBezTo>
                    <a:pt x="22330" y="23144"/>
                    <a:pt x="22346" y="23142"/>
                    <a:pt x="22360" y="23139"/>
                  </a:cubicBezTo>
                  <a:cubicBezTo>
                    <a:pt x="22527" y="23104"/>
                    <a:pt x="22706" y="23080"/>
                    <a:pt x="22872" y="23044"/>
                  </a:cubicBezTo>
                  <a:cubicBezTo>
                    <a:pt x="22885" y="23042"/>
                    <a:pt x="22897" y="23041"/>
                    <a:pt x="22908" y="23041"/>
                  </a:cubicBezTo>
                  <a:cubicBezTo>
                    <a:pt x="22972" y="23041"/>
                    <a:pt x="23013" y="23074"/>
                    <a:pt x="23003" y="23175"/>
                  </a:cubicBezTo>
                  <a:cubicBezTo>
                    <a:pt x="22980" y="23354"/>
                    <a:pt x="22980" y="23532"/>
                    <a:pt x="22932" y="23711"/>
                  </a:cubicBezTo>
                  <a:cubicBezTo>
                    <a:pt x="22753" y="24425"/>
                    <a:pt x="22587" y="25139"/>
                    <a:pt x="22539" y="25890"/>
                  </a:cubicBezTo>
                  <a:cubicBezTo>
                    <a:pt x="22515" y="26294"/>
                    <a:pt x="22515" y="26711"/>
                    <a:pt x="22527" y="27104"/>
                  </a:cubicBezTo>
                  <a:cubicBezTo>
                    <a:pt x="22539" y="27425"/>
                    <a:pt x="22599" y="27723"/>
                    <a:pt x="22646" y="28033"/>
                  </a:cubicBezTo>
                  <a:cubicBezTo>
                    <a:pt x="22646" y="28080"/>
                    <a:pt x="22634" y="28116"/>
                    <a:pt x="22634" y="28211"/>
                  </a:cubicBezTo>
                  <a:cubicBezTo>
                    <a:pt x="22575" y="28164"/>
                    <a:pt x="22527" y="28140"/>
                    <a:pt x="22503" y="28104"/>
                  </a:cubicBezTo>
                  <a:cubicBezTo>
                    <a:pt x="22417" y="28045"/>
                    <a:pt x="22298" y="28011"/>
                    <a:pt x="22185" y="28011"/>
                  </a:cubicBezTo>
                  <a:cubicBezTo>
                    <a:pt x="22094" y="28011"/>
                    <a:pt x="22007" y="28033"/>
                    <a:pt x="21944" y="28080"/>
                  </a:cubicBezTo>
                  <a:cubicBezTo>
                    <a:pt x="21753" y="28211"/>
                    <a:pt x="21586" y="28354"/>
                    <a:pt x="21503" y="28580"/>
                  </a:cubicBezTo>
                  <a:cubicBezTo>
                    <a:pt x="21456" y="28699"/>
                    <a:pt x="21444" y="28818"/>
                    <a:pt x="21408" y="28938"/>
                  </a:cubicBezTo>
                  <a:cubicBezTo>
                    <a:pt x="21382" y="28944"/>
                    <a:pt x="21360" y="28948"/>
                    <a:pt x="21341" y="28948"/>
                  </a:cubicBezTo>
                  <a:cubicBezTo>
                    <a:pt x="21229" y="28948"/>
                    <a:pt x="21228" y="28839"/>
                    <a:pt x="21217" y="28747"/>
                  </a:cubicBezTo>
                  <a:cubicBezTo>
                    <a:pt x="21194" y="28509"/>
                    <a:pt x="21098" y="28318"/>
                    <a:pt x="20955" y="28140"/>
                  </a:cubicBezTo>
                  <a:cubicBezTo>
                    <a:pt x="20784" y="27911"/>
                    <a:pt x="20616" y="27806"/>
                    <a:pt x="20429" y="27806"/>
                  </a:cubicBezTo>
                  <a:cubicBezTo>
                    <a:pt x="20306" y="27806"/>
                    <a:pt x="20174" y="27852"/>
                    <a:pt x="20027" y="27937"/>
                  </a:cubicBezTo>
                  <a:cubicBezTo>
                    <a:pt x="19955" y="27985"/>
                    <a:pt x="19896" y="28033"/>
                    <a:pt x="19824" y="28080"/>
                  </a:cubicBezTo>
                  <a:cubicBezTo>
                    <a:pt x="19717" y="27878"/>
                    <a:pt x="19717" y="27687"/>
                    <a:pt x="19741" y="27497"/>
                  </a:cubicBezTo>
                  <a:cubicBezTo>
                    <a:pt x="19824" y="26961"/>
                    <a:pt x="19884" y="26425"/>
                    <a:pt x="19943" y="25890"/>
                  </a:cubicBezTo>
                  <a:cubicBezTo>
                    <a:pt x="19967" y="25651"/>
                    <a:pt x="19979" y="25413"/>
                    <a:pt x="19955" y="25187"/>
                  </a:cubicBezTo>
                  <a:cubicBezTo>
                    <a:pt x="19908" y="24830"/>
                    <a:pt x="19824" y="24485"/>
                    <a:pt x="19729" y="24127"/>
                  </a:cubicBezTo>
                  <a:cubicBezTo>
                    <a:pt x="19586" y="23532"/>
                    <a:pt x="19551" y="22937"/>
                    <a:pt x="19491" y="22342"/>
                  </a:cubicBezTo>
                  <a:cubicBezTo>
                    <a:pt x="19479" y="22080"/>
                    <a:pt x="19431" y="21794"/>
                    <a:pt x="19324" y="21556"/>
                  </a:cubicBezTo>
                  <a:cubicBezTo>
                    <a:pt x="19110" y="21068"/>
                    <a:pt x="18824" y="20591"/>
                    <a:pt x="18574" y="20103"/>
                  </a:cubicBezTo>
                  <a:cubicBezTo>
                    <a:pt x="18408" y="19782"/>
                    <a:pt x="18241" y="19472"/>
                    <a:pt x="18122" y="19151"/>
                  </a:cubicBezTo>
                  <a:cubicBezTo>
                    <a:pt x="18015" y="18865"/>
                    <a:pt x="17979" y="18555"/>
                    <a:pt x="17919" y="18258"/>
                  </a:cubicBezTo>
                  <a:cubicBezTo>
                    <a:pt x="17872" y="18067"/>
                    <a:pt x="17836" y="17865"/>
                    <a:pt x="17812" y="17662"/>
                  </a:cubicBezTo>
                  <a:cubicBezTo>
                    <a:pt x="17812" y="17615"/>
                    <a:pt x="17836" y="17555"/>
                    <a:pt x="17872" y="17519"/>
                  </a:cubicBezTo>
                  <a:cubicBezTo>
                    <a:pt x="17991" y="17448"/>
                    <a:pt x="18110" y="17389"/>
                    <a:pt x="18241" y="17317"/>
                  </a:cubicBezTo>
                  <a:cubicBezTo>
                    <a:pt x="18267" y="17299"/>
                    <a:pt x="18289" y="17290"/>
                    <a:pt x="18307" y="17290"/>
                  </a:cubicBezTo>
                  <a:cubicBezTo>
                    <a:pt x="18337" y="17290"/>
                    <a:pt x="18357" y="17317"/>
                    <a:pt x="18372" y="17377"/>
                  </a:cubicBezTo>
                  <a:cubicBezTo>
                    <a:pt x="18515" y="17805"/>
                    <a:pt x="18658" y="18222"/>
                    <a:pt x="18789" y="18639"/>
                  </a:cubicBezTo>
                  <a:cubicBezTo>
                    <a:pt x="18836" y="18758"/>
                    <a:pt x="18884" y="18865"/>
                    <a:pt x="18931" y="18984"/>
                  </a:cubicBezTo>
                  <a:cubicBezTo>
                    <a:pt x="18943" y="18984"/>
                    <a:pt x="18943" y="18972"/>
                    <a:pt x="18955" y="18972"/>
                  </a:cubicBezTo>
                  <a:cubicBezTo>
                    <a:pt x="18777" y="18401"/>
                    <a:pt x="18598" y="17841"/>
                    <a:pt x="18419" y="17258"/>
                  </a:cubicBezTo>
                  <a:cubicBezTo>
                    <a:pt x="18527" y="17210"/>
                    <a:pt x="18610" y="17162"/>
                    <a:pt x="18717" y="17127"/>
                  </a:cubicBezTo>
                  <a:cubicBezTo>
                    <a:pt x="18836" y="17686"/>
                    <a:pt x="18991" y="18222"/>
                    <a:pt x="19205" y="18734"/>
                  </a:cubicBezTo>
                  <a:cubicBezTo>
                    <a:pt x="19229" y="18686"/>
                    <a:pt x="19205" y="18639"/>
                    <a:pt x="19193" y="18615"/>
                  </a:cubicBezTo>
                  <a:cubicBezTo>
                    <a:pt x="19062" y="18162"/>
                    <a:pt x="18931" y="17698"/>
                    <a:pt x="18789" y="17246"/>
                  </a:cubicBezTo>
                  <a:cubicBezTo>
                    <a:pt x="18753" y="17091"/>
                    <a:pt x="18812" y="17043"/>
                    <a:pt x="18931" y="17031"/>
                  </a:cubicBezTo>
                  <a:cubicBezTo>
                    <a:pt x="19122" y="17627"/>
                    <a:pt x="19300" y="18234"/>
                    <a:pt x="19479" y="18829"/>
                  </a:cubicBezTo>
                  <a:cubicBezTo>
                    <a:pt x="19491" y="18817"/>
                    <a:pt x="19515" y="18817"/>
                    <a:pt x="19527" y="18817"/>
                  </a:cubicBezTo>
                  <a:cubicBezTo>
                    <a:pt x="19515" y="18770"/>
                    <a:pt x="19491" y="18710"/>
                    <a:pt x="19479" y="18674"/>
                  </a:cubicBezTo>
                  <a:cubicBezTo>
                    <a:pt x="19336" y="18174"/>
                    <a:pt x="19193" y="17674"/>
                    <a:pt x="19039" y="17186"/>
                  </a:cubicBezTo>
                  <a:cubicBezTo>
                    <a:pt x="18967" y="16984"/>
                    <a:pt x="19062" y="16912"/>
                    <a:pt x="19193" y="16829"/>
                  </a:cubicBezTo>
                  <a:cubicBezTo>
                    <a:pt x="19348" y="17222"/>
                    <a:pt x="19491" y="17615"/>
                    <a:pt x="19646" y="17996"/>
                  </a:cubicBezTo>
                  <a:cubicBezTo>
                    <a:pt x="19658" y="17996"/>
                    <a:pt x="19670" y="17984"/>
                    <a:pt x="19681" y="17984"/>
                  </a:cubicBezTo>
                  <a:cubicBezTo>
                    <a:pt x="19539" y="17615"/>
                    <a:pt x="19408" y="17246"/>
                    <a:pt x="19265" y="16865"/>
                  </a:cubicBezTo>
                  <a:cubicBezTo>
                    <a:pt x="19253" y="16805"/>
                    <a:pt x="19253" y="16746"/>
                    <a:pt x="19265" y="16686"/>
                  </a:cubicBezTo>
                  <a:cubicBezTo>
                    <a:pt x="19360" y="16472"/>
                    <a:pt x="19455" y="16246"/>
                    <a:pt x="19539" y="16007"/>
                  </a:cubicBezTo>
                  <a:cubicBezTo>
                    <a:pt x="19539" y="15972"/>
                    <a:pt x="19527" y="15912"/>
                    <a:pt x="19503" y="15876"/>
                  </a:cubicBezTo>
                  <a:cubicBezTo>
                    <a:pt x="19467" y="15900"/>
                    <a:pt x="19408" y="15912"/>
                    <a:pt x="19384" y="15960"/>
                  </a:cubicBezTo>
                  <a:cubicBezTo>
                    <a:pt x="19312" y="16091"/>
                    <a:pt x="19253" y="16234"/>
                    <a:pt x="19193" y="16365"/>
                  </a:cubicBezTo>
                  <a:cubicBezTo>
                    <a:pt x="19110" y="16567"/>
                    <a:pt x="18991" y="16734"/>
                    <a:pt x="18765" y="16829"/>
                  </a:cubicBezTo>
                  <a:cubicBezTo>
                    <a:pt x="18467" y="16948"/>
                    <a:pt x="18181" y="17079"/>
                    <a:pt x="17919" y="17198"/>
                  </a:cubicBezTo>
                  <a:cubicBezTo>
                    <a:pt x="17896" y="17150"/>
                    <a:pt x="17884" y="17091"/>
                    <a:pt x="17872" y="17031"/>
                  </a:cubicBezTo>
                  <a:cubicBezTo>
                    <a:pt x="17824" y="17067"/>
                    <a:pt x="17765" y="17079"/>
                    <a:pt x="17717" y="17127"/>
                  </a:cubicBezTo>
                  <a:cubicBezTo>
                    <a:pt x="17634" y="17222"/>
                    <a:pt x="17538" y="17329"/>
                    <a:pt x="17455" y="17424"/>
                  </a:cubicBezTo>
                  <a:cubicBezTo>
                    <a:pt x="17419" y="17448"/>
                    <a:pt x="17348" y="17460"/>
                    <a:pt x="17300" y="17460"/>
                  </a:cubicBezTo>
                  <a:cubicBezTo>
                    <a:pt x="17290" y="17458"/>
                    <a:pt x="17280" y="17458"/>
                    <a:pt x="17271" y="17458"/>
                  </a:cubicBezTo>
                  <a:cubicBezTo>
                    <a:pt x="17206" y="17458"/>
                    <a:pt x="17169" y="17494"/>
                    <a:pt x="17169" y="17567"/>
                  </a:cubicBezTo>
                  <a:cubicBezTo>
                    <a:pt x="17169" y="17615"/>
                    <a:pt x="17145" y="17639"/>
                    <a:pt x="17110" y="17674"/>
                  </a:cubicBezTo>
                  <a:cubicBezTo>
                    <a:pt x="17110" y="17472"/>
                    <a:pt x="17145" y="17258"/>
                    <a:pt x="17169" y="17067"/>
                  </a:cubicBezTo>
                  <a:cubicBezTo>
                    <a:pt x="17181" y="16948"/>
                    <a:pt x="17181" y="16829"/>
                    <a:pt x="17169" y="16710"/>
                  </a:cubicBezTo>
                  <a:cubicBezTo>
                    <a:pt x="17157" y="16662"/>
                    <a:pt x="17098" y="16627"/>
                    <a:pt x="17050" y="16591"/>
                  </a:cubicBezTo>
                  <a:cubicBezTo>
                    <a:pt x="17026" y="16615"/>
                    <a:pt x="16991" y="16662"/>
                    <a:pt x="16979" y="16710"/>
                  </a:cubicBezTo>
                  <a:cubicBezTo>
                    <a:pt x="16967" y="16769"/>
                    <a:pt x="16979" y="16817"/>
                    <a:pt x="16967" y="16877"/>
                  </a:cubicBezTo>
                  <a:cubicBezTo>
                    <a:pt x="16907" y="17222"/>
                    <a:pt x="16848" y="17567"/>
                    <a:pt x="16776" y="17912"/>
                  </a:cubicBezTo>
                  <a:cubicBezTo>
                    <a:pt x="16693" y="18258"/>
                    <a:pt x="16622" y="18615"/>
                    <a:pt x="16514" y="18936"/>
                  </a:cubicBezTo>
                  <a:cubicBezTo>
                    <a:pt x="16407" y="19305"/>
                    <a:pt x="16264" y="19686"/>
                    <a:pt x="16288" y="20091"/>
                  </a:cubicBezTo>
                  <a:cubicBezTo>
                    <a:pt x="16312" y="20270"/>
                    <a:pt x="16312" y="20425"/>
                    <a:pt x="16288" y="20603"/>
                  </a:cubicBezTo>
                  <a:cubicBezTo>
                    <a:pt x="16264" y="21222"/>
                    <a:pt x="16217" y="21818"/>
                    <a:pt x="16193" y="22425"/>
                  </a:cubicBezTo>
                  <a:cubicBezTo>
                    <a:pt x="16181" y="22794"/>
                    <a:pt x="16157" y="23163"/>
                    <a:pt x="16110" y="23520"/>
                  </a:cubicBezTo>
                  <a:cubicBezTo>
                    <a:pt x="15991" y="24294"/>
                    <a:pt x="15860" y="25092"/>
                    <a:pt x="15741" y="25878"/>
                  </a:cubicBezTo>
                  <a:cubicBezTo>
                    <a:pt x="15681" y="26306"/>
                    <a:pt x="15633" y="26735"/>
                    <a:pt x="15610" y="27175"/>
                  </a:cubicBezTo>
                  <a:cubicBezTo>
                    <a:pt x="15598" y="27485"/>
                    <a:pt x="15538" y="27806"/>
                    <a:pt x="15693" y="28128"/>
                  </a:cubicBezTo>
                  <a:cubicBezTo>
                    <a:pt x="15788" y="28307"/>
                    <a:pt x="15836" y="28509"/>
                    <a:pt x="15741" y="28723"/>
                  </a:cubicBezTo>
                  <a:cubicBezTo>
                    <a:pt x="15520" y="28609"/>
                    <a:pt x="15294" y="28444"/>
                    <a:pt x="15058" y="28444"/>
                  </a:cubicBezTo>
                  <a:cubicBezTo>
                    <a:pt x="14951" y="28444"/>
                    <a:pt x="14841" y="28479"/>
                    <a:pt x="14728" y="28568"/>
                  </a:cubicBezTo>
                  <a:cubicBezTo>
                    <a:pt x="14526" y="28735"/>
                    <a:pt x="14300" y="28961"/>
                    <a:pt x="14419" y="29295"/>
                  </a:cubicBezTo>
                  <a:cubicBezTo>
                    <a:pt x="14407" y="29319"/>
                    <a:pt x="14371" y="29319"/>
                    <a:pt x="14359" y="29319"/>
                  </a:cubicBezTo>
                  <a:cubicBezTo>
                    <a:pt x="14324" y="29319"/>
                    <a:pt x="14312" y="29295"/>
                    <a:pt x="14300" y="29295"/>
                  </a:cubicBezTo>
                  <a:cubicBezTo>
                    <a:pt x="14228" y="28890"/>
                    <a:pt x="14062" y="28580"/>
                    <a:pt x="13705" y="28378"/>
                  </a:cubicBezTo>
                  <a:cubicBezTo>
                    <a:pt x="13575" y="28306"/>
                    <a:pt x="13454" y="28276"/>
                    <a:pt x="13339" y="28276"/>
                  </a:cubicBezTo>
                  <a:cubicBezTo>
                    <a:pt x="13093" y="28276"/>
                    <a:pt x="12872" y="28411"/>
                    <a:pt x="12645" y="28557"/>
                  </a:cubicBezTo>
                  <a:cubicBezTo>
                    <a:pt x="12633" y="28509"/>
                    <a:pt x="12621" y="28497"/>
                    <a:pt x="12597" y="28461"/>
                  </a:cubicBezTo>
                  <a:cubicBezTo>
                    <a:pt x="12526" y="28259"/>
                    <a:pt x="12442" y="28045"/>
                    <a:pt x="12621" y="27830"/>
                  </a:cubicBezTo>
                  <a:cubicBezTo>
                    <a:pt x="12704" y="27723"/>
                    <a:pt x="12764" y="27604"/>
                    <a:pt x="12823" y="27485"/>
                  </a:cubicBezTo>
                  <a:cubicBezTo>
                    <a:pt x="13109" y="26949"/>
                    <a:pt x="13109" y="26366"/>
                    <a:pt x="13074" y="25771"/>
                  </a:cubicBezTo>
                  <a:cubicBezTo>
                    <a:pt x="13050" y="25449"/>
                    <a:pt x="13062" y="25128"/>
                    <a:pt x="13062" y="24806"/>
                  </a:cubicBezTo>
                  <a:cubicBezTo>
                    <a:pt x="13062" y="24508"/>
                    <a:pt x="13109" y="24211"/>
                    <a:pt x="13074" y="23925"/>
                  </a:cubicBezTo>
                  <a:cubicBezTo>
                    <a:pt x="13038" y="23568"/>
                    <a:pt x="12931" y="23223"/>
                    <a:pt x="12859" y="22865"/>
                  </a:cubicBezTo>
                  <a:cubicBezTo>
                    <a:pt x="12835" y="22782"/>
                    <a:pt x="12823" y="22663"/>
                    <a:pt x="12835" y="22556"/>
                  </a:cubicBezTo>
                  <a:cubicBezTo>
                    <a:pt x="12871" y="22258"/>
                    <a:pt x="12919" y="21972"/>
                    <a:pt x="12931" y="21675"/>
                  </a:cubicBezTo>
                  <a:cubicBezTo>
                    <a:pt x="12943" y="21246"/>
                    <a:pt x="12740" y="20877"/>
                    <a:pt x="12562" y="20508"/>
                  </a:cubicBezTo>
                  <a:cubicBezTo>
                    <a:pt x="12454" y="20246"/>
                    <a:pt x="12288" y="20032"/>
                    <a:pt x="12181" y="19794"/>
                  </a:cubicBezTo>
                  <a:cubicBezTo>
                    <a:pt x="12002" y="19353"/>
                    <a:pt x="11811" y="18924"/>
                    <a:pt x="11752" y="18448"/>
                  </a:cubicBezTo>
                  <a:cubicBezTo>
                    <a:pt x="11680" y="17912"/>
                    <a:pt x="11609" y="17377"/>
                    <a:pt x="11633" y="16841"/>
                  </a:cubicBezTo>
                  <a:cubicBezTo>
                    <a:pt x="11645" y="16460"/>
                    <a:pt x="11645" y="16079"/>
                    <a:pt x="11645" y="15698"/>
                  </a:cubicBezTo>
                  <a:lnTo>
                    <a:pt x="11645" y="15626"/>
                  </a:lnTo>
                  <a:cubicBezTo>
                    <a:pt x="11645" y="15538"/>
                    <a:pt x="11614" y="15470"/>
                    <a:pt x="11534" y="15470"/>
                  </a:cubicBezTo>
                  <a:cubicBezTo>
                    <a:pt x="11527" y="15470"/>
                    <a:pt x="11521" y="15471"/>
                    <a:pt x="11514" y="15472"/>
                  </a:cubicBezTo>
                  <a:cubicBezTo>
                    <a:pt x="11466" y="15484"/>
                    <a:pt x="11407" y="15579"/>
                    <a:pt x="11407" y="15638"/>
                  </a:cubicBezTo>
                  <a:cubicBezTo>
                    <a:pt x="11407" y="15960"/>
                    <a:pt x="11407" y="16293"/>
                    <a:pt x="11430" y="16615"/>
                  </a:cubicBezTo>
                  <a:cubicBezTo>
                    <a:pt x="11430" y="16734"/>
                    <a:pt x="11383" y="16769"/>
                    <a:pt x="11276" y="16781"/>
                  </a:cubicBezTo>
                  <a:cubicBezTo>
                    <a:pt x="11085" y="16793"/>
                    <a:pt x="10907" y="16829"/>
                    <a:pt x="10716" y="16841"/>
                  </a:cubicBezTo>
                  <a:lnTo>
                    <a:pt x="10716" y="16877"/>
                  </a:lnTo>
                  <a:cubicBezTo>
                    <a:pt x="10918" y="16877"/>
                    <a:pt x="11145" y="16853"/>
                    <a:pt x="11383" y="16841"/>
                  </a:cubicBezTo>
                  <a:lnTo>
                    <a:pt x="11383" y="16841"/>
                  </a:lnTo>
                  <a:cubicBezTo>
                    <a:pt x="11383" y="16912"/>
                    <a:pt x="11371" y="17008"/>
                    <a:pt x="11347" y="17091"/>
                  </a:cubicBezTo>
                  <a:cubicBezTo>
                    <a:pt x="10918" y="17138"/>
                    <a:pt x="10490" y="17174"/>
                    <a:pt x="10073" y="17210"/>
                  </a:cubicBezTo>
                  <a:cubicBezTo>
                    <a:pt x="10182" y="17231"/>
                    <a:pt x="10289" y="17239"/>
                    <a:pt x="10396" y="17239"/>
                  </a:cubicBezTo>
                  <a:cubicBezTo>
                    <a:pt x="10713" y="17239"/>
                    <a:pt x="11027" y="17168"/>
                    <a:pt x="11347" y="17150"/>
                  </a:cubicBezTo>
                  <a:cubicBezTo>
                    <a:pt x="11347" y="17269"/>
                    <a:pt x="11371" y="17377"/>
                    <a:pt x="11371" y="17531"/>
                  </a:cubicBezTo>
                  <a:cubicBezTo>
                    <a:pt x="10799" y="17615"/>
                    <a:pt x="10252" y="17722"/>
                    <a:pt x="9704" y="17829"/>
                  </a:cubicBezTo>
                  <a:cubicBezTo>
                    <a:pt x="9859" y="17829"/>
                    <a:pt x="10014" y="17829"/>
                    <a:pt x="10156" y="17793"/>
                  </a:cubicBezTo>
                  <a:cubicBezTo>
                    <a:pt x="10514" y="17734"/>
                    <a:pt x="10871" y="17662"/>
                    <a:pt x="11228" y="17591"/>
                  </a:cubicBezTo>
                  <a:cubicBezTo>
                    <a:pt x="11261" y="17583"/>
                    <a:pt x="11291" y="17576"/>
                    <a:pt x="11316" y="17576"/>
                  </a:cubicBezTo>
                  <a:cubicBezTo>
                    <a:pt x="11364" y="17576"/>
                    <a:pt x="11395" y="17600"/>
                    <a:pt x="11395" y="17686"/>
                  </a:cubicBezTo>
                  <a:cubicBezTo>
                    <a:pt x="11395" y="17805"/>
                    <a:pt x="11407" y="17948"/>
                    <a:pt x="11430" y="18067"/>
                  </a:cubicBezTo>
                  <a:cubicBezTo>
                    <a:pt x="11442" y="18151"/>
                    <a:pt x="11395" y="18198"/>
                    <a:pt x="11323" y="18210"/>
                  </a:cubicBezTo>
                  <a:lnTo>
                    <a:pt x="10609" y="18389"/>
                  </a:lnTo>
                  <a:cubicBezTo>
                    <a:pt x="10395" y="18436"/>
                    <a:pt x="10204" y="18484"/>
                    <a:pt x="10002" y="18508"/>
                  </a:cubicBezTo>
                  <a:cubicBezTo>
                    <a:pt x="10014" y="18543"/>
                    <a:pt x="10014" y="18555"/>
                    <a:pt x="10014" y="18567"/>
                  </a:cubicBezTo>
                  <a:cubicBezTo>
                    <a:pt x="10490" y="18484"/>
                    <a:pt x="10954" y="18389"/>
                    <a:pt x="11430" y="18305"/>
                  </a:cubicBezTo>
                  <a:lnTo>
                    <a:pt x="11430" y="18305"/>
                  </a:lnTo>
                  <a:cubicBezTo>
                    <a:pt x="11514" y="18484"/>
                    <a:pt x="11502" y="18520"/>
                    <a:pt x="11311" y="18579"/>
                  </a:cubicBezTo>
                  <a:cubicBezTo>
                    <a:pt x="10847" y="18722"/>
                    <a:pt x="10383" y="18853"/>
                    <a:pt x="9918" y="18960"/>
                  </a:cubicBezTo>
                  <a:cubicBezTo>
                    <a:pt x="9696" y="19012"/>
                    <a:pt x="9470" y="19030"/>
                    <a:pt x="9242" y="19030"/>
                  </a:cubicBezTo>
                  <a:cubicBezTo>
                    <a:pt x="8944" y="19030"/>
                    <a:pt x="8643" y="18999"/>
                    <a:pt x="8347" y="18972"/>
                  </a:cubicBezTo>
                  <a:cubicBezTo>
                    <a:pt x="8847" y="18841"/>
                    <a:pt x="9383" y="18782"/>
                    <a:pt x="9883" y="18543"/>
                  </a:cubicBezTo>
                  <a:lnTo>
                    <a:pt x="9883" y="18543"/>
                  </a:lnTo>
                  <a:cubicBezTo>
                    <a:pt x="9430" y="18639"/>
                    <a:pt x="8990" y="18758"/>
                    <a:pt x="8537" y="18865"/>
                  </a:cubicBezTo>
                  <a:cubicBezTo>
                    <a:pt x="8330" y="18908"/>
                    <a:pt x="8136" y="18939"/>
                    <a:pt x="7935" y="18939"/>
                  </a:cubicBezTo>
                  <a:cubicBezTo>
                    <a:pt x="7859" y="18939"/>
                    <a:pt x="7782" y="18934"/>
                    <a:pt x="7704" y="18924"/>
                  </a:cubicBezTo>
                  <a:cubicBezTo>
                    <a:pt x="7423" y="18887"/>
                    <a:pt x="7142" y="18842"/>
                    <a:pt x="6860" y="18842"/>
                  </a:cubicBezTo>
                  <a:cubicBezTo>
                    <a:pt x="6784" y="18842"/>
                    <a:pt x="6708" y="18845"/>
                    <a:pt x="6632" y="18853"/>
                  </a:cubicBezTo>
                  <a:cubicBezTo>
                    <a:pt x="6430" y="18877"/>
                    <a:pt x="6224" y="18883"/>
                    <a:pt x="6021" y="18883"/>
                  </a:cubicBezTo>
                  <a:cubicBezTo>
                    <a:pt x="5817" y="18883"/>
                    <a:pt x="5614" y="18877"/>
                    <a:pt x="5418" y="18877"/>
                  </a:cubicBezTo>
                  <a:cubicBezTo>
                    <a:pt x="5203" y="18877"/>
                    <a:pt x="5001" y="18841"/>
                    <a:pt x="4787" y="18793"/>
                  </a:cubicBezTo>
                  <a:cubicBezTo>
                    <a:pt x="4561" y="18746"/>
                    <a:pt x="4358" y="18662"/>
                    <a:pt x="4144" y="18627"/>
                  </a:cubicBezTo>
                  <a:cubicBezTo>
                    <a:pt x="4006" y="18606"/>
                    <a:pt x="3906" y="18490"/>
                    <a:pt x="3760" y="18490"/>
                  </a:cubicBezTo>
                  <a:cubicBezTo>
                    <a:pt x="3742" y="18490"/>
                    <a:pt x="3723" y="18492"/>
                    <a:pt x="3703" y="18496"/>
                  </a:cubicBezTo>
                  <a:cubicBezTo>
                    <a:pt x="3668" y="18496"/>
                    <a:pt x="3632" y="18448"/>
                    <a:pt x="3596" y="18424"/>
                  </a:cubicBezTo>
                  <a:cubicBezTo>
                    <a:pt x="3572" y="18401"/>
                    <a:pt x="3525" y="18377"/>
                    <a:pt x="3477" y="18341"/>
                  </a:cubicBezTo>
                  <a:cubicBezTo>
                    <a:pt x="3440" y="18320"/>
                    <a:pt x="3405" y="18310"/>
                    <a:pt x="3374" y="18310"/>
                  </a:cubicBezTo>
                  <a:cubicBezTo>
                    <a:pt x="3316" y="18310"/>
                    <a:pt x="3270" y="18347"/>
                    <a:pt x="3239" y="18424"/>
                  </a:cubicBezTo>
                  <a:cubicBezTo>
                    <a:pt x="3179" y="18567"/>
                    <a:pt x="3132" y="18734"/>
                    <a:pt x="3108" y="18877"/>
                  </a:cubicBezTo>
                  <a:cubicBezTo>
                    <a:pt x="3037" y="19294"/>
                    <a:pt x="2977" y="19734"/>
                    <a:pt x="2917" y="20151"/>
                  </a:cubicBezTo>
                  <a:cubicBezTo>
                    <a:pt x="2882" y="20306"/>
                    <a:pt x="2858" y="20460"/>
                    <a:pt x="2822" y="20627"/>
                  </a:cubicBezTo>
                  <a:cubicBezTo>
                    <a:pt x="2858" y="20639"/>
                    <a:pt x="2870" y="20639"/>
                    <a:pt x="2882" y="20639"/>
                  </a:cubicBezTo>
                  <a:cubicBezTo>
                    <a:pt x="2941" y="20294"/>
                    <a:pt x="3001" y="19936"/>
                    <a:pt x="3060" y="19591"/>
                  </a:cubicBezTo>
                  <a:cubicBezTo>
                    <a:pt x="3120" y="19258"/>
                    <a:pt x="3156" y="18901"/>
                    <a:pt x="3251" y="18555"/>
                  </a:cubicBezTo>
                  <a:cubicBezTo>
                    <a:pt x="3394" y="18603"/>
                    <a:pt x="3429" y="18639"/>
                    <a:pt x="3394" y="18782"/>
                  </a:cubicBezTo>
                  <a:cubicBezTo>
                    <a:pt x="3334" y="18924"/>
                    <a:pt x="3287" y="19091"/>
                    <a:pt x="3275" y="19258"/>
                  </a:cubicBezTo>
                  <a:cubicBezTo>
                    <a:pt x="3227" y="19698"/>
                    <a:pt x="3191" y="20163"/>
                    <a:pt x="3168" y="20603"/>
                  </a:cubicBezTo>
                  <a:cubicBezTo>
                    <a:pt x="3168" y="20746"/>
                    <a:pt x="3156" y="20865"/>
                    <a:pt x="3132" y="20996"/>
                  </a:cubicBezTo>
                  <a:lnTo>
                    <a:pt x="3179" y="20996"/>
                  </a:lnTo>
                  <a:cubicBezTo>
                    <a:pt x="3287" y="20234"/>
                    <a:pt x="3227" y="19436"/>
                    <a:pt x="3477" y="18686"/>
                  </a:cubicBezTo>
                  <a:cubicBezTo>
                    <a:pt x="3572" y="18722"/>
                    <a:pt x="3632" y="18746"/>
                    <a:pt x="3691" y="18782"/>
                  </a:cubicBezTo>
                  <a:cubicBezTo>
                    <a:pt x="3715" y="18793"/>
                    <a:pt x="3763" y="18853"/>
                    <a:pt x="3763" y="18877"/>
                  </a:cubicBezTo>
                  <a:cubicBezTo>
                    <a:pt x="3763" y="19055"/>
                    <a:pt x="3763" y="19234"/>
                    <a:pt x="3727" y="19401"/>
                  </a:cubicBezTo>
                  <a:cubicBezTo>
                    <a:pt x="3656" y="19829"/>
                    <a:pt x="3549" y="20270"/>
                    <a:pt x="3453" y="20698"/>
                  </a:cubicBezTo>
                  <a:cubicBezTo>
                    <a:pt x="3334" y="21258"/>
                    <a:pt x="3191" y="21830"/>
                    <a:pt x="3060" y="22389"/>
                  </a:cubicBezTo>
                  <a:cubicBezTo>
                    <a:pt x="3001" y="22627"/>
                    <a:pt x="2941" y="22865"/>
                    <a:pt x="2917" y="23104"/>
                  </a:cubicBezTo>
                  <a:cubicBezTo>
                    <a:pt x="2834" y="23580"/>
                    <a:pt x="2917" y="24056"/>
                    <a:pt x="2798" y="24520"/>
                  </a:cubicBezTo>
                  <a:lnTo>
                    <a:pt x="2798" y="24580"/>
                  </a:lnTo>
                  <a:cubicBezTo>
                    <a:pt x="2882" y="24937"/>
                    <a:pt x="2977" y="25282"/>
                    <a:pt x="3060" y="25640"/>
                  </a:cubicBezTo>
                  <a:cubicBezTo>
                    <a:pt x="3096" y="25771"/>
                    <a:pt x="3132" y="25890"/>
                    <a:pt x="3179" y="26068"/>
                  </a:cubicBezTo>
                  <a:cubicBezTo>
                    <a:pt x="3037" y="26009"/>
                    <a:pt x="2929" y="25961"/>
                    <a:pt x="2834" y="25901"/>
                  </a:cubicBezTo>
                  <a:cubicBezTo>
                    <a:pt x="2757" y="25863"/>
                    <a:pt x="2683" y="25842"/>
                    <a:pt x="2609" y="25842"/>
                  </a:cubicBezTo>
                  <a:cubicBezTo>
                    <a:pt x="2546" y="25842"/>
                    <a:pt x="2483" y="25857"/>
                    <a:pt x="2417" y="25890"/>
                  </a:cubicBezTo>
                  <a:cubicBezTo>
                    <a:pt x="2215" y="26009"/>
                    <a:pt x="2060" y="26175"/>
                    <a:pt x="1977" y="26402"/>
                  </a:cubicBezTo>
                  <a:cubicBezTo>
                    <a:pt x="1965" y="26437"/>
                    <a:pt x="1929" y="26473"/>
                    <a:pt x="1905" y="26521"/>
                  </a:cubicBezTo>
                  <a:cubicBezTo>
                    <a:pt x="1870" y="26485"/>
                    <a:pt x="1846" y="26461"/>
                    <a:pt x="1822" y="26413"/>
                  </a:cubicBezTo>
                  <a:cubicBezTo>
                    <a:pt x="1763" y="26259"/>
                    <a:pt x="1679" y="26140"/>
                    <a:pt x="1524" y="26068"/>
                  </a:cubicBezTo>
                  <a:cubicBezTo>
                    <a:pt x="1489" y="26056"/>
                    <a:pt x="1441" y="26009"/>
                    <a:pt x="1441" y="25985"/>
                  </a:cubicBezTo>
                  <a:cubicBezTo>
                    <a:pt x="1405" y="25842"/>
                    <a:pt x="1393" y="25699"/>
                    <a:pt x="1382" y="25544"/>
                  </a:cubicBezTo>
                  <a:cubicBezTo>
                    <a:pt x="1393" y="25532"/>
                    <a:pt x="1405" y="25532"/>
                    <a:pt x="1429" y="25520"/>
                  </a:cubicBezTo>
                  <a:cubicBezTo>
                    <a:pt x="1501" y="25592"/>
                    <a:pt x="1584" y="25651"/>
                    <a:pt x="1667" y="25723"/>
                  </a:cubicBezTo>
                  <a:cubicBezTo>
                    <a:pt x="1667" y="25711"/>
                    <a:pt x="1679" y="25699"/>
                    <a:pt x="1691" y="25687"/>
                  </a:cubicBezTo>
                  <a:cubicBezTo>
                    <a:pt x="1620" y="25628"/>
                    <a:pt x="1548" y="25544"/>
                    <a:pt x="1453" y="25509"/>
                  </a:cubicBezTo>
                  <a:cubicBezTo>
                    <a:pt x="1382" y="25461"/>
                    <a:pt x="1334" y="25413"/>
                    <a:pt x="1405" y="25306"/>
                  </a:cubicBezTo>
                  <a:lnTo>
                    <a:pt x="1405" y="25306"/>
                  </a:lnTo>
                  <a:cubicBezTo>
                    <a:pt x="1513" y="25354"/>
                    <a:pt x="1620" y="25390"/>
                    <a:pt x="1727" y="25425"/>
                  </a:cubicBezTo>
                  <a:cubicBezTo>
                    <a:pt x="1667" y="25354"/>
                    <a:pt x="1608" y="25294"/>
                    <a:pt x="1524" y="25282"/>
                  </a:cubicBezTo>
                  <a:cubicBezTo>
                    <a:pt x="1405" y="25247"/>
                    <a:pt x="1382" y="25175"/>
                    <a:pt x="1393" y="25056"/>
                  </a:cubicBezTo>
                  <a:lnTo>
                    <a:pt x="1393" y="24747"/>
                  </a:lnTo>
                  <a:lnTo>
                    <a:pt x="1370" y="24747"/>
                  </a:lnTo>
                  <a:cubicBezTo>
                    <a:pt x="1346" y="24889"/>
                    <a:pt x="1334" y="25056"/>
                    <a:pt x="1322" y="25211"/>
                  </a:cubicBezTo>
                  <a:cubicBezTo>
                    <a:pt x="1286" y="25211"/>
                    <a:pt x="1310" y="25223"/>
                    <a:pt x="1310" y="25235"/>
                  </a:cubicBezTo>
                  <a:cubicBezTo>
                    <a:pt x="1310" y="25306"/>
                    <a:pt x="1322" y="25366"/>
                    <a:pt x="1322" y="25449"/>
                  </a:cubicBezTo>
                  <a:cubicBezTo>
                    <a:pt x="1322" y="25449"/>
                    <a:pt x="1261" y="25464"/>
                    <a:pt x="1237" y="25464"/>
                  </a:cubicBezTo>
                  <a:cubicBezTo>
                    <a:pt x="1231" y="25464"/>
                    <a:pt x="1227" y="25463"/>
                    <a:pt x="1227" y="25461"/>
                  </a:cubicBezTo>
                  <a:cubicBezTo>
                    <a:pt x="1203" y="25413"/>
                    <a:pt x="1167" y="25354"/>
                    <a:pt x="1167" y="25294"/>
                  </a:cubicBezTo>
                  <a:lnTo>
                    <a:pt x="1167" y="24449"/>
                  </a:lnTo>
                  <a:cubicBezTo>
                    <a:pt x="1167" y="24354"/>
                    <a:pt x="1155" y="24270"/>
                    <a:pt x="1143" y="24175"/>
                  </a:cubicBezTo>
                  <a:lnTo>
                    <a:pt x="1096" y="24175"/>
                  </a:lnTo>
                  <a:cubicBezTo>
                    <a:pt x="1096" y="24616"/>
                    <a:pt x="1167" y="25044"/>
                    <a:pt x="1096" y="25413"/>
                  </a:cubicBezTo>
                  <a:cubicBezTo>
                    <a:pt x="1132" y="25592"/>
                    <a:pt x="1143" y="25711"/>
                    <a:pt x="1155" y="25866"/>
                  </a:cubicBezTo>
                  <a:cubicBezTo>
                    <a:pt x="929" y="25830"/>
                    <a:pt x="929" y="25663"/>
                    <a:pt x="929" y="25544"/>
                  </a:cubicBezTo>
                  <a:cubicBezTo>
                    <a:pt x="917" y="25104"/>
                    <a:pt x="917" y="24651"/>
                    <a:pt x="917" y="24211"/>
                  </a:cubicBezTo>
                  <a:cubicBezTo>
                    <a:pt x="917" y="24056"/>
                    <a:pt x="953" y="23901"/>
                    <a:pt x="965" y="23746"/>
                  </a:cubicBezTo>
                  <a:lnTo>
                    <a:pt x="965" y="23746"/>
                  </a:lnTo>
                  <a:cubicBezTo>
                    <a:pt x="834" y="23925"/>
                    <a:pt x="810" y="25235"/>
                    <a:pt x="917" y="25782"/>
                  </a:cubicBezTo>
                  <a:cubicBezTo>
                    <a:pt x="739" y="25878"/>
                    <a:pt x="572" y="25985"/>
                    <a:pt x="393" y="26068"/>
                  </a:cubicBezTo>
                  <a:cubicBezTo>
                    <a:pt x="274" y="25961"/>
                    <a:pt x="250" y="25866"/>
                    <a:pt x="274" y="25687"/>
                  </a:cubicBezTo>
                  <a:cubicBezTo>
                    <a:pt x="310" y="25473"/>
                    <a:pt x="322" y="25235"/>
                    <a:pt x="298" y="25032"/>
                  </a:cubicBezTo>
                  <a:cubicBezTo>
                    <a:pt x="250" y="24687"/>
                    <a:pt x="250" y="24354"/>
                    <a:pt x="358" y="24032"/>
                  </a:cubicBezTo>
                  <a:cubicBezTo>
                    <a:pt x="417" y="23818"/>
                    <a:pt x="489" y="23627"/>
                    <a:pt x="501" y="23425"/>
                  </a:cubicBezTo>
                  <a:cubicBezTo>
                    <a:pt x="536" y="23032"/>
                    <a:pt x="548" y="22627"/>
                    <a:pt x="536" y="22234"/>
                  </a:cubicBezTo>
                  <a:cubicBezTo>
                    <a:pt x="536" y="21853"/>
                    <a:pt x="489" y="21496"/>
                    <a:pt x="453" y="21127"/>
                  </a:cubicBezTo>
                  <a:cubicBezTo>
                    <a:pt x="453" y="20948"/>
                    <a:pt x="417" y="20770"/>
                    <a:pt x="417" y="20591"/>
                  </a:cubicBezTo>
                  <a:lnTo>
                    <a:pt x="417" y="19555"/>
                  </a:lnTo>
                  <a:cubicBezTo>
                    <a:pt x="429" y="18972"/>
                    <a:pt x="453" y="18389"/>
                    <a:pt x="453" y="17805"/>
                  </a:cubicBezTo>
                  <a:cubicBezTo>
                    <a:pt x="453" y="17436"/>
                    <a:pt x="441" y="17055"/>
                    <a:pt x="370" y="16698"/>
                  </a:cubicBezTo>
                  <a:cubicBezTo>
                    <a:pt x="239" y="16115"/>
                    <a:pt x="298" y="15531"/>
                    <a:pt x="298" y="14948"/>
                  </a:cubicBezTo>
                  <a:cubicBezTo>
                    <a:pt x="298" y="14329"/>
                    <a:pt x="370" y="13721"/>
                    <a:pt x="370" y="13090"/>
                  </a:cubicBezTo>
                  <a:cubicBezTo>
                    <a:pt x="370" y="12662"/>
                    <a:pt x="358" y="12209"/>
                    <a:pt x="310" y="11781"/>
                  </a:cubicBezTo>
                  <a:cubicBezTo>
                    <a:pt x="262" y="11197"/>
                    <a:pt x="179" y="10626"/>
                    <a:pt x="96" y="10042"/>
                  </a:cubicBezTo>
                  <a:cubicBezTo>
                    <a:pt x="72" y="9852"/>
                    <a:pt x="60" y="9649"/>
                    <a:pt x="24" y="9459"/>
                  </a:cubicBezTo>
                  <a:cubicBezTo>
                    <a:pt x="12" y="10090"/>
                    <a:pt x="0" y="10709"/>
                    <a:pt x="12" y="11340"/>
                  </a:cubicBezTo>
                  <a:cubicBezTo>
                    <a:pt x="12" y="11733"/>
                    <a:pt x="36" y="12138"/>
                    <a:pt x="72" y="12543"/>
                  </a:cubicBezTo>
                  <a:cubicBezTo>
                    <a:pt x="120" y="13198"/>
                    <a:pt x="179" y="13852"/>
                    <a:pt x="96" y="14507"/>
                  </a:cubicBezTo>
                  <a:cubicBezTo>
                    <a:pt x="0" y="15472"/>
                    <a:pt x="72" y="16436"/>
                    <a:pt x="191" y="17412"/>
                  </a:cubicBezTo>
                  <a:cubicBezTo>
                    <a:pt x="239" y="17829"/>
                    <a:pt x="250" y="18258"/>
                    <a:pt x="250" y="18674"/>
                  </a:cubicBezTo>
                  <a:cubicBezTo>
                    <a:pt x="239" y="19210"/>
                    <a:pt x="191" y="19758"/>
                    <a:pt x="179" y="20294"/>
                  </a:cubicBezTo>
                  <a:cubicBezTo>
                    <a:pt x="179" y="20484"/>
                    <a:pt x="179" y="20687"/>
                    <a:pt x="203" y="20877"/>
                  </a:cubicBezTo>
                  <a:cubicBezTo>
                    <a:pt x="298" y="21496"/>
                    <a:pt x="358" y="22139"/>
                    <a:pt x="322" y="22782"/>
                  </a:cubicBezTo>
                  <a:cubicBezTo>
                    <a:pt x="322" y="23187"/>
                    <a:pt x="334" y="23568"/>
                    <a:pt x="179" y="23937"/>
                  </a:cubicBezTo>
                  <a:cubicBezTo>
                    <a:pt x="12" y="24330"/>
                    <a:pt x="24" y="24747"/>
                    <a:pt x="96" y="25151"/>
                  </a:cubicBezTo>
                  <a:cubicBezTo>
                    <a:pt x="131" y="25354"/>
                    <a:pt x="120" y="25532"/>
                    <a:pt x="60" y="25747"/>
                  </a:cubicBezTo>
                  <a:cubicBezTo>
                    <a:pt x="24" y="25866"/>
                    <a:pt x="24" y="26021"/>
                    <a:pt x="84" y="26104"/>
                  </a:cubicBezTo>
                  <a:cubicBezTo>
                    <a:pt x="358" y="26378"/>
                    <a:pt x="548" y="26759"/>
                    <a:pt x="989" y="26783"/>
                  </a:cubicBezTo>
                  <a:cubicBezTo>
                    <a:pt x="1012" y="26842"/>
                    <a:pt x="1012" y="26890"/>
                    <a:pt x="1024" y="26937"/>
                  </a:cubicBezTo>
                  <a:lnTo>
                    <a:pt x="1060" y="26937"/>
                  </a:lnTo>
                  <a:cubicBezTo>
                    <a:pt x="1072" y="26890"/>
                    <a:pt x="1072" y="26842"/>
                    <a:pt x="1084" y="26818"/>
                  </a:cubicBezTo>
                  <a:lnTo>
                    <a:pt x="1132" y="26818"/>
                  </a:lnTo>
                  <a:cubicBezTo>
                    <a:pt x="1655" y="26818"/>
                    <a:pt x="2155" y="26818"/>
                    <a:pt x="2679" y="26794"/>
                  </a:cubicBezTo>
                  <a:cubicBezTo>
                    <a:pt x="3120" y="26783"/>
                    <a:pt x="3501" y="26342"/>
                    <a:pt x="3394" y="25937"/>
                  </a:cubicBezTo>
                  <a:cubicBezTo>
                    <a:pt x="3298" y="25592"/>
                    <a:pt x="3191" y="25235"/>
                    <a:pt x="3108" y="24889"/>
                  </a:cubicBezTo>
                  <a:cubicBezTo>
                    <a:pt x="3084" y="24770"/>
                    <a:pt x="3025" y="24639"/>
                    <a:pt x="3060" y="24532"/>
                  </a:cubicBezTo>
                  <a:cubicBezTo>
                    <a:pt x="3144" y="24318"/>
                    <a:pt x="3096" y="24104"/>
                    <a:pt x="3108" y="23901"/>
                  </a:cubicBezTo>
                  <a:cubicBezTo>
                    <a:pt x="3156" y="23520"/>
                    <a:pt x="3168" y="23151"/>
                    <a:pt x="3227" y="22794"/>
                  </a:cubicBezTo>
                  <a:cubicBezTo>
                    <a:pt x="3275" y="22484"/>
                    <a:pt x="3358" y="22199"/>
                    <a:pt x="3441" y="21901"/>
                  </a:cubicBezTo>
                  <a:cubicBezTo>
                    <a:pt x="3525" y="21556"/>
                    <a:pt x="3584" y="21222"/>
                    <a:pt x="3679" y="20877"/>
                  </a:cubicBezTo>
                  <a:cubicBezTo>
                    <a:pt x="3787" y="20389"/>
                    <a:pt x="3977" y="19925"/>
                    <a:pt x="3989" y="19413"/>
                  </a:cubicBezTo>
                  <a:cubicBezTo>
                    <a:pt x="4001" y="19258"/>
                    <a:pt x="4013" y="19103"/>
                    <a:pt x="4025" y="18924"/>
                  </a:cubicBezTo>
                  <a:lnTo>
                    <a:pt x="4251" y="18972"/>
                  </a:lnTo>
                  <a:cubicBezTo>
                    <a:pt x="4549" y="19043"/>
                    <a:pt x="4846" y="19163"/>
                    <a:pt x="5156" y="19174"/>
                  </a:cubicBezTo>
                  <a:cubicBezTo>
                    <a:pt x="5425" y="19191"/>
                    <a:pt x="5693" y="19197"/>
                    <a:pt x="5962" y="19197"/>
                  </a:cubicBezTo>
                  <a:cubicBezTo>
                    <a:pt x="6289" y="19197"/>
                    <a:pt x="6615" y="19188"/>
                    <a:pt x="6942" y="19174"/>
                  </a:cubicBezTo>
                  <a:cubicBezTo>
                    <a:pt x="7085" y="19174"/>
                    <a:pt x="7120" y="19234"/>
                    <a:pt x="7180" y="19341"/>
                  </a:cubicBezTo>
                  <a:cubicBezTo>
                    <a:pt x="7382" y="19734"/>
                    <a:pt x="7442" y="20163"/>
                    <a:pt x="7501" y="20579"/>
                  </a:cubicBezTo>
                  <a:cubicBezTo>
                    <a:pt x="7537" y="20877"/>
                    <a:pt x="7513" y="21187"/>
                    <a:pt x="7513" y="21496"/>
                  </a:cubicBezTo>
                  <a:cubicBezTo>
                    <a:pt x="7501" y="22246"/>
                    <a:pt x="7478" y="22973"/>
                    <a:pt x="7478" y="23699"/>
                  </a:cubicBezTo>
                  <a:cubicBezTo>
                    <a:pt x="7478" y="24104"/>
                    <a:pt x="7525" y="24497"/>
                    <a:pt x="7537" y="24889"/>
                  </a:cubicBezTo>
                  <a:cubicBezTo>
                    <a:pt x="7537" y="25092"/>
                    <a:pt x="7537" y="25294"/>
                    <a:pt x="7513" y="25485"/>
                  </a:cubicBezTo>
                  <a:cubicBezTo>
                    <a:pt x="7478" y="25723"/>
                    <a:pt x="7394" y="25949"/>
                    <a:pt x="7382" y="26187"/>
                  </a:cubicBezTo>
                  <a:cubicBezTo>
                    <a:pt x="7359" y="26497"/>
                    <a:pt x="7418" y="26818"/>
                    <a:pt x="7680" y="27021"/>
                  </a:cubicBezTo>
                  <a:cubicBezTo>
                    <a:pt x="7799" y="27116"/>
                    <a:pt x="7930" y="27199"/>
                    <a:pt x="8061" y="27271"/>
                  </a:cubicBezTo>
                  <a:cubicBezTo>
                    <a:pt x="8216" y="27354"/>
                    <a:pt x="8371" y="27437"/>
                    <a:pt x="8537" y="27473"/>
                  </a:cubicBezTo>
                  <a:cubicBezTo>
                    <a:pt x="8775" y="27497"/>
                    <a:pt x="9002" y="27497"/>
                    <a:pt x="9240" y="27497"/>
                  </a:cubicBezTo>
                  <a:cubicBezTo>
                    <a:pt x="9835" y="27497"/>
                    <a:pt x="10335" y="27295"/>
                    <a:pt x="10752" y="26854"/>
                  </a:cubicBezTo>
                  <a:cubicBezTo>
                    <a:pt x="10847" y="26771"/>
                    <a:pt x="10871" y="26652"/>
                    <a:pt x="10799" y="26544"/>
                  </a:cubicBezTo>
                  <a:cubicBezTo>
                    <a:pt x="10716" y="26425"/>
                    <a:pt x="10740" y="26318"/>
                    <a:pt x="10799" y="26223"/>
                  </a:cubicBezTo>
                  <a:cubicBezTo>
                    <a:pt x="10871" y="26068"/>
                    <a:pt x="10895" y="25901"/>
                    <a:pt x="10799" y="25747"/>
                  </a:cubicBezTo>
                  <a:cubicBezTo>
                    <a:pt x="10740" y="25604"/>
                    <a:pt x="10680" y="25473"/>
                    <a:pt x="10657" y="25330"/>
                  </a:cubicBezTo>
                  <a:cubicBezTo>
                    <a:pt x="10573" y="24925"/>
                    <a:pt x="10454" y="24520"/>
                    <a:pt x="10514" y="24104"/>
                  </a:cubicBezTo>
                  <a:cubicBezTo>
                    <a:pt x="10597" y="23556"/>
                    <a:pt x="10621" y="23008"/>
                    <a:pt x="10692" y="22449"/>
                  </a:cubicBezTo>
                  <a:cubicBezTo>
                    <a:pt x="10716" y="22234"/>
                    <a:pt x="10788" y="22008"/>
                    <a:pt x="10835" y="21782"/>
                  </a:cubicBezTo>
                  <a:cubicBezTo>
                    <a:pt x="10895" y="21425"/>
                    <a:pt x="10930" y="21056"/>
                    <a:pt x="11097" y="20710"/>
                  </a:cubicBezTo>
                  <a:cubicBezTo>
                    <a:pt x="11276" y="20353"/>
                    <a:pt x="11454" y="20008"/>
                    <a:pt x="11633" y="19651"/>
                  </a:cubicBezTo>
                  <a:cubicBezTo>
                    <a:pt x="11645" y="19615"/>
                    <a:pt x="11680" y="19555"/>
                    <a:pt x="11704" y="19496"/>
                  </a:cubicBezTo>
                  <a:cubicBezTo>
                    <a:pt x="11788" y="19675"/>
                    <a:pt x="11847" y="19829"/>
                    <a:pt x="11919" y="19984"/>
                  </a:cubicBezTo>
                  <a:cubicBezTo>
                    <a:pt x="12109" y="20401"/>
                    <a:pt x="12335" y="20782"/>
                    <a:pt x="12514" y="21199"/>
                  </a:cubicBezTo>
                  <a:cubicBezTo>
                    <a:pt x="12621" y="21401"/>
                    <a:pt x="12693" y="21615"/>
                    <a:pt x="12657" y="21853"/>
                  </a:cubicBezTo>
                  <a:cubicBezTo>
                    <a:pt x="12562" y="22508"/>
                    <a:pt x="12538" y="23151"/>
                    <a:pt x="12752" y="23794"/>
                  </a:cubicBezTo>
                  <a:cubicBezTo>
                    <a:pt x="12871" y="24151"/>
                    <a:pt x="12835" y="24508"/>
                    <a:pt x="12812" y="24878"/>
                  </a:cubicBezTo>
                  <a:cubicBezTo>
                    <a:pt x="12776" y="25128"/>
                    <a:pt x="12776" y="25366"/>
                    <a:pt x="12776" y="25628"/>
                  </a:cubicBezTo>
                  <a:cubicBezTo>
                    <a:pt x="12776" y="25866"/>
                    <a:pt x="12823" y="26116"/>
                    <a:pt x="12823" y="26354"/>
                  </a:cubicBezTo>
                  <a:cubicBezTo>
                    <a:pt x="12835" y="26902"/>
                    <a:pt x="12657" y="27378"/>
                    <a:pt x="12335" y="27795"/>
                  </a:cubicBezTo>
                  <a:cubicBezTo>
                    <a:pt x="12240" y="27914"/>
                    <a:pt x="12181" y="28045"/>
                    <a:pt x="12228" y="28211"/>
                  </a:cubicBezTo>
                  <a:lnTo>
                    <a:pt x="12359" y="28699"/>
                  </a:lnTo>
                  <a:cubicBezTo>
                    <a:pt x="12407" y="28866"/>
                    <a:pt x="12514" y="29033"/>
                    <a:pt x="12681" y="29104"/>
                  </a:cubicBezTo>
                  <a:cubicBezTo>
                    <a:pt x="13062" y="29271"/>
                    <a:pt x="13431" y="29450"/>
                    <a:pt x="13836" y="29580"/>
                  </a:cubicBezTo>
                  <a:cubicBezTo>
                    <a:pt x="13956" y="29626"/>
                    <a:pt x="14091" y="29642"/>
                    <a:pt x="14229" y="29642"/>
                  </a:cubicBezTo>
                  <a:cubicBezTo>
                    <a:pt x="14308" y="29642"/>
                    <a:pt x="14388" y="29637"/>
                    <a:pt x="14467" y="29628"/>
                  </a:cubicBezTo>
                  <a:cubicBezTo>
                    <a:pt x="14681" y="29592"/>
                    <a:pt x="14895" y="29509"/>
                    <a:pt x="15098" y="29438"/>
                  </a:cubicBezTo>
                  <a:cubicBezTo>
                    <a:pt x="15264" y="29390"/>
                    <a:pt x="15431" y="29330"/>
                    <a:pt x="15598" y="29259"/>
                  </a:cubicBezTo>
                  <a:cubicBezTo>
                    <a:pt x="15776" y="29164"/>
                    <a:pt x="15955" y="29080"/>
                    <a:pt x="15979" y="28866"/>
                  </a:cubicBezTo>
                  <a:cubicBezTo>
                    <a:pt x="16026" y="28485"/>
                    <a:pt x="15991" y="28104"/>
                    <a:pt x="15741" y="27795"/>
                  </a:cubicBezTo>
                  <a:cubicBezTo>
                    <a:pt x="15776" y="27723"/>
                    <a:pt x="15800" y="27628"/>
                    <a:pt x="15812" y="27556"/>
                  </a:cubicBezTo>
                  <a:cubicBezTo>
                    <a:pt x="15871" y="26997"/>
                    <a:pt x="15919" y="26425"/>
                    <a:pt x="15979" y="25866"/>
                  </a:cubicBezTo>
                  <a:cubicBezTo>
                    <a:pt x="16038" y="25401"/>
                    <a:pt x="16074" y="24937"/>
                    <a:pt x="16169" y="24473"/>
                  </a:cubicBezTo>
                  <a:cubicBezTo>
                    <a:pt x="16288" y="23901"/>
                    <a:pt x="16372" y="23330"/>
                    <a:pt x="16383" y="22734"/>
                  </a:cubicBezTo>
                  <a:cubicBezTo>
                    <a:pt x="16395" y="22365"/>
                    <a:pt x="16431" y="21972"/>
                    <a:pt x="16443" y="21603"/>
                  </a:cubicBezTo>
                  <a:cubicBezTo>
                    <a:pt x="16467" y="21187"/>
                    <a:pt x="16491" y="20758"/>
                    <a:pt x="16503" y="20341"/>
                  </a:cubicBezTo>
                  <a:cubicBezTo>
                    <a:pt x="16514" y="20044"/>
                    <a:pt x="16491" y="19734"/>
                    <a:pt x="16610" y="19436"/>
                  </a:cubicBezTo>
                  <a:cubicBezTo>
                    <a:pt x="16741" y="19103"/>
                    <a:pt x="16848" y="18770"/>
                    <a:pt x="16931" y="18436"/>
                  </a:cubicBezTo>
                  <a:cubicBezTo>
                    <a:pt x="16979" y="18222"/>
                    <a:pt x="16991" y="18020"/>
                    <a:pt x="17229" y="17912"/>
                  </a:cubicBezTo>
                  <a:cubicBezTo>
                    <a:pt x="17276" y="17900"/>
                    <a:pt x="17288" y="17841"/>
                    <a:pt x="17336" y="17805"/>
                  </a:cubicBezTo>
                  <a:cubicBezTo>
                    <a:pt x="17360" y="17781"/>
                    <a:pt x="17419" y="17746"/>
                    <a:pt x="17467" y="17722"/>
                  </a:cubicBezTo>
                  <a:cubicBezTo>
                    <a:pt x="17526" y="17960"/>
                    <a:pt x="17562" y="18162"/>
                    <a:pt x="17622" y="18389"/>
                  </a:cubicBezTo>
                  <a:cubicBezTo>
                    <a:pt x="17693" y="18746"/>
                    <a:pt x="17765" y="19103"/>
                    <a:pt x="17884" y="19448"/>
                  </a:cubicBezTo>
                  <a:cubicBezTo>
                    <a:pt x="18003" y="19758"/>
                    <a:pt x="18169" y="20067"/>
                    <a:pt x="18336" y="20365"/>
                  </a:cubicBezTo>
                  <a:cubicBezTo>
                    <a:pt x="18491" y="20687"/>
                    <a:pt x="18669" y="20984"/>
                    <a:pt x="18848" y="21294"/>
                  </a:cubicBezTo>
                  <a:cubicBezTo>
                    <a:pt x="19050" y="21639"/>
                    <a:pt x="19181" y="21984"/>
                    <a:pt x="19205" y="22389"/>
                  </a:cubicBezTo>
                  <a:cubicBezTo>
                    <a:pt x="19241" y="22842"/>
                    <a:pt x="19253" y="23282"/>
                    <a:pt x="19324" y="23735"/>
                  </a:cubicBezTo>
                  <a:cubicBezTo>
                    <a:pt x="19408" y="24199"/>
                    <a:pt x="19539" y="24639"/>
                    <a:pt x="19622" y="25104"/>
                  </a:cubicBezTo>
                  <a:cubicBezTo>
                    <a:pt x="19670" y="25294"/>
                    <a:pt x="19681" y="25485"/>
                    <a:pt x="19670" y="25687"/>
                  </a:cubicBezTo>
                  <a:cubicBezTo>
                    <a:pt x="19658" y="25961"/>
                    <a:pt x="19610" y="26235"/>
                    <a:pt x="19586" y="26521"/>
                  </a:cubicBezTo>
                  <a:cubicBezTo>
                    <a:pt x="19551" y="26830"/>
                    <a:pt x="19503" y="27152"/>
                    <a:pt x="19467" y="27485"/>
                  </a:cubicBezTo>
                  <a:cubicBezTo>
                    <a:pt x="19420" y="27926"/>
                    <a:pt x="19467" y="28318"/>
                    <a:pt x="19896" y="28616"/>
                  </a:cubicBezTo>
                  <a:cubicBezTo>
                    <a:pt x="20241" y="28842"/>
                    <a:pt x="20563" y="29045"/>
                    <a:pt x="20932" y="29176"/>
                  </a:cubicBezTo>
                  <a:cubicBezTo>
                    <a:pt x="21121" y="29242"/>
                    <a:pt x="21299" y="29280"/>
                    <a:pt x="21470" y="29280"/>
                  </a:cubicBezTo>
                  <a:cubicBezTo>
                    <a:pt x="21697" y="29280"/>
                    <a:pt x="21912" y="29213"/>
                    <a:pt x="22122" y="29057"/>
                  </a:cubicBezTo>
                  <a:cubicBezTo>
                    <a:pt x="22325" y="28926"/>
                    <a:pt x="22515" y="28783"/>
                    <a:pt x="22682" y="28616"/>
                  </a:cubicBezTo>
                  <a:cubicBezTo>
                    <a:pt x="22777" y="28497"/>
                    <a:pt x="22860" y="28342"/>
                    <a:pt x="22884" y="28199"/>
                  </a:cubicBezTo>
                  <a:cubicBezTo>
                    <a:pt x="22920" y="28021"/>
                    <a:pt x="22908" y="27830"/>
                    <a:pt x="22872" y="27652"/>
                  </a:cubicBezTo>
                  <a:cubicBezTo>
                    <a:pt x="22837" y="27425"/>
                    <a:pt x="22765" y="27187"/>
                    <a:pt x="22753" y="26961"/>
                  </a:cubicBezTo>
                  <a:cubicBezTo>
                    <a:pt x="22741" y="26652"/>
                    <a:pt x="22765" y="26318"/>
                    <a:pt x="22801" y="26009"/>
                  </a:cubicBezTo>
                  <a:cubicBezTo>
                    <a:pt x="22837" y="25544"/>
                    <a:pt x="22920" y="25068"/>
                    <a:pt x="22980" y="24616"/>
                  </a:cubicBezTo>
                  <a:cubicBezTo>
                    <a:pt x="22991" y="24497"/>
                    <a:pt x="23027" y="24354"/>
                    <a:pt x="23051" y="24223"/>
                  </a:cubicBezTo>
                  <a:cubicBezTo>
                    <a:pt x="23110" y="23925"/>
                    <a:pt x="23206" y="23627"/>
                    <a:pt x="23230" y="23330"/>
                  </a:cubicBezTo>
                  <a:cubicBezTo>
                    <a:pt x="23277" y="22853"/>
                    <a:pt x="23170" y="22389"/>
                    <a:pt x="23087" y="21913"/>
                  </a:cubicBezTo>
                  <a:cubicBezTo>
                    <a:pt x="23039" y="21675"/>
                    <a:pt x="22980" y="21460"/>
                    <a:pt x="22920" y="21234"/>
                  </a:cubicBezTo>
                  <a:cubicBezTo>
                    <a:pt x="22825" y="20877"/>
                    <a:pt x="22729" y="20532"/>
                    <a:pt x="22634" y="20186"/>
                  </a:cubicBezTo>
                  <a:cubicBezTo>
                    <a:pt x="22646" y="20186"/>
                    <a:pt x="22670" y="20175"/>
                    <a:pt x="22682" y="20175"/>
                  </a:cubicBezTo>
                  <a:cubicBezTo>
                    <a:pt x="22706" y="20234"/>
                    <a:pt x="22729" y="20282"/>
                    <a:pt x="22741" y="20329"/>
                  </a:cubicBezTo>
                  <a:cubicBezTo>
                    <a:pt x="22789" y="20508"/>
                    <a:pt x="22813" y="20687"/>
                    <a:pt x="22860" y="20841"/>
                  </a:cubicBezTo>
                  <a:cubicBezTo>
                    <a:pt x="23051" y="21496"/>
                    <a:pt x="23277" y="22151"/>
                    <a:pt x="23456" y="22806"/>
                  </a:cubicBezTo>
                  <a:cubicBezTo>
                    <a:pt x="23563" y="23151"/>
                    <a:pt x="23587" y="23520"/>
                    <a:pt x="23658" y="23866"/>
                  </a:cubicBezTo>
                  <a:cubicBezTo>
                    <a:pt x="23706" y="24104"/>
                    <a:pt x="23753" y="24377"/>
                    <a:pt x="23861" y="24592"/>
                  </a:cubicBezTo>
                  <a:cubicBezTo>
                    <a:pt x="24039" y="24985"/>
                    <a:pt x="24253" y="25354"/>
                    <a:pt x="24456" y="25723"/>
                  </a:cubicBezTo>
                  <a:cubicBezTo>
                    <a:pt x="24765" y="26318"/>
                    <a:pt x="25087" y="26937"/>
                    <a:pt x="25408" y="27545"/>
                  </a:cubicBezTo>
                  <a:cubicBezTo>
                    <a:pt x="25420" y="27568"/>
                    <a:pt x="25444" y="27616"/>
                    <a:pt x="25480" y="27652"/>
                  </a:cubicBezTo>
                  <a:cubicBezTo>
                    <a:pt x="25658" y="27890"/>
                    <a:pt x="25837" y="28128"/>
                    <a:pt x="26028" y="28342"/>
                  </a:cubicBezTo>
                  <a:cubicBezTo>
                    <a:pt x="26278" y="28640"/>
                    <a:pt x="26539" y="28938"/>
                    <a:pt x="26801" y="29235"/>
                  </a:cubicBezTo>
                  <a:cubicBezTo>
                    <a:pt x="26864" y="29305"/>
                    <a:pt x="26951" y="29342"/>
                    <a:pt x="27040" y="29342"/>
                  </a:cubicBezTo>
                  <a:cubicBezTo>
                    <a:pt x="27105" y="29342"/>
                    <a:pt x="27170" y="29323"/>
                    <a:pt x="27230" y="29283"/>
                  </a:cubicBezTo>
                  <a:cubicBezTo>
                    <a:pt x="27264" y="29274"/>
                    <a:pt x="27309" y="29266"/>
                    <a:pt x="27346" y="29266"/>
                  </a:cubicBezTo>
                  <a:cubicBezTo>
                    <a:pt x="27361" y="29266"/>
                    <a:pt x="27374" y="29267"/>
                    <a:pt x="27385" y="29271"/>
                  </a:cubicBezTo>
                  <a:cubicBezTo>
                    <a:pt x="27623" y="29402"/>
                    <a:pt x="27873" y="29354"/>
                    <a:pt x="28123" y="29378"/>
                  </a:cubicBezTo>
                  <a:cubicBezTo>
                    <a:pt x="28137" y="29380"/>
                    <a:pt x="28152" y="29380"/>
                    <a:pt x="28167" y="29380"/>
                  </a:cubicBezTo>
                  <a:cubicBezTo>
                    <a:pt x="28262" y="29380"/>
                    <a:pt x="28364" y="29349"/>
                    <a:pt x="28456" y="29319"/>
                  </a:cubicBezTo>
                  <a:cubicBezTo>
                    <a:pt x="28564" y="29271"/>
                    <a:pt x="28599" y="29176"/>
                    <a:pt x="28564" y="29057"/>
                  </a:cubicBezTo>
                  <a:cubicBezTo>
                    <a:pt x="28468" y="28878"/>
                    <a:pt x="28409" y="28688"/>
                    <a:pt x="28302" y="28521"/>
                  </a:cubicBezTo>
                  <a:cubicBezTo>
                    <a:pt x="28206" y="28330"/>
                    <a:pt x="28063" y="28152"/>
                    <a:pt x="27933" y="27973"/>
                  </a:cubicBezTo>
                  <a:cubicBezTo>
                    <a:pt x="27671" y="27568"/>
                    <a:pt x="27456" y="27140"/>
                    <a:pt x="27313" y="26675"/>
                  </a:cubicBezTo>
                  <a:cubicBezTo>
                    <a:pt x="27147" y="26163"/>
                    <a:pt x="26992" y="25628"/>
                    <a:pt x="26849" y="25092"/>
                  </a:cubicBezTo>
                  <a:cubicBezTo>
                    <a:pt x="26730" y="24639"/>
                    <a:pt x="26623" y="24211"/>
                    <a:pt x="26551" y="23758"/>
                  </a:cubicBezTo>
                  <a:cubicBezTo>
                    <a:pt x="26456" y="23199"/>
                    <a:pt x="26444" y="22627"/>
                    <a:pt x="26456" y="22068"/>
                  </a:cubicBezTo>
                  <a:cubicBezTo>
                    <a:pt x="26480" y="21580"/>
                    <a:pt x="26432" y="21068"/>
                    <a:pt x="26420" y="20579"/>
                  </a:cubicBezTo>
                  <a:cubicBezTo>
                    <a:pt x="26397" y="20210"/>
                    <a:pt x="26420" y="19817"/>
                    <a:pt x="26432" y="19436"/>
                  </a:cubicBezTo>
                  <a:cubicBezTo>
                    <a:pt x="26444" y="19353"/>
                    <a:pt x="26456" y="19282"/>
                    <a:pt x="26480" y="19222"/>
                  </a:cubicBezTo>
                  <a:cubicBezTo>
                    <a:pt x="26337" y="18722"/>
                    <a:pt x="26492" y="18222"/>
                    <a:pt x="26504" y="17722"/>
                  </a:cubicBezTo>
                  <a:cubicBezTo>
                    <a:pt x="26539" y="17734"/>
                    <a:pt x="26551" y="17770"/>
                    <a:pt x="26563" y="17781"/>
                  </a:cubicBezTo>
                  <a:cubicBezTo>
                    <a:pt x="26778" y="18091"/>
                    <a:pt x="26968" y="18401"/>
                    <a:pt x="27194" y="18698"/>
                  </a:cubicBezTo>
                  <a:cubicBezTo>
                    <a:pt x="27325" y="18877"/>
                    <a:pt x="27504" y="19032"/>
                    <a:pt x="27671" y="19210"/>
                  </a:cubicBezTo>
                  <a:cubicBezTo>
                    <a:pt x="27849" y="19401"/>
                    <a:pt x="28040" y="19555"/>
                    <a:pt x="28290" y="19627"/>
                  </a:cubicBezTo>
                  <a:cubicBezTo>
                    <a:pt x="28333" y="19636"/>
                    <a:pt x="28374" y="19641"/>
                    <a:pt x="28411" y="19641"/>
                  </a:cubicBezTo>
                  <a:cubicBezTo>
                    <a:pt x="28475" y="19641"/>
                    <a:pt x="28530" y="19625"/>
                    <a:pt x="28575" y="19579"/>
                  </a:cubicBezTo>
                  <a:cubicBezTo>
                    <a:pt x="28647" y="19508"/>
                    <a:pt x="28647" y="19389"/>
                    <a:pt x="28575" y="19294"/>
                  </a:cubicBezTo>
                  <a:cubicBezTo>
                    <a:pt x="28480" y="19210"/>
                    <a:pt x="28480" y="19091"/>
                    <a:pt x="28444" y="18984"/>
                  </a:cubicBezTo>
                  <a:cubicBezTo>
                    <a:pt x="28409" y="18901"/>
                    <a:pt x="28349" y="18805"/>
                    <a:pt x="28302" y="18722"/>
                  </a:cubicBezTo>
                  <a:cubicBezTo>
                    <a:pt x="28266" y="18662"/>
                    <a:pt x="28206" y="18603"/>
                    <a:pt x="28171" y="18543"/>
                  </a:cubicBezTo>
                  <a:cubicBezTo>
                    <a:pt x="27909" y="18067"/>
                    <a:pt x="27647" y="17591"/>
                    <a:pt x="27397" y="17115"/>
                  </a:cubicBezTo>
                  <a:cubicBezTo>
                    <a:pt x="27325" y="16960"/>
                    <a:pt x="27218" y="16817"/>
                    <a:pt x="27159" y="16662"/>
                  </a:cubicBezTo>
                  <a:cubicBezTo>
                    <a:pt x="26980" y="16257"/>
                    <a:pt x="26790" y="15876"/>
                    <a:pt x="26694" y="15436"/>
                  </a:cubicBezTo>
                  <a:cubicBezTo>
                    <a:pt x="26670" y="15317"/>
                    <a:pt x="26623" y="15186"/>
                    <a:pt x="26635" y="15055"/>
                  </a:cubicBezTo>
                  <a:cubicBezTo>
                    <a:pt x="26659" y="14745"/>
                    <a:pt x="26682" y="14448"/>
                    <a:pt x="26730" y="14150"/>
                  </a:cubicBezTo>
                  <a:cubicBezTo>
                    <a:pt x="26754" y="13900"/>
                    <a:pt x="26813" y="13626"/>
                    <a:pt x="26849" y="13352"/>
                  </a:cubicBezTo>
                  <a:cubicBezTo>
                    <a:pt x="26873" y="13138"/>
                    <a:pt x="26909" y="12912"/>
                    <a:pt x="26897" y="12686"/>
                  </a:cubicBezTo>
                  <a:cubicBezTo>
                    <a:pt x="26861" y="12162"/>
                    <a:pt x="26801" y="11650"/>
                    <a:pt x="26754" y="11126"/>
                  </a:cubicBezTo>
                  <a:cubicBezTo>
                    <a:pt x="26754" y="11054"/>
                    <a:pt x="26742" y="10959"/>
                    <a:pt x="26730" y="10888"/>
                  </a:cubicBezTo>
                  <a:cubicBezTo>
                    <a:pt x="26575" y="10352"/>
                    <a:pt x="26539" y="9804"/>
                    <a:pt x="26551" y="9245"/>
                  </a:cubicBezTo>
                  <a:cubicBezTo>
                    <a:pt x="26551" y="8804"/>
                    <a:pt x="26575" y="8340"/>
                    <a:pt x="26611" y="7899"/>
                  </a:cubicBezTo>
                  <a:cubicBezTo>
                    <a:pt x="26611" y="7780"/>
                    <a:pt x="26611" y="7649"/>
                    <a:pt x="26659" y="7542"/>
                  </a:cubicBezTo>
                  <a:cubicBezTo>
                    <a:pt x="26718" y="7387"/>
                    <a:pt x="26837" y="7268"/>
                    <a:pt x="26909" y="7125"/>
                  </a:cubicBezTo>
                  <a:cubicBezTo>
                    <a:pt x="26992" y="6971"/>
                    <a:pt x="27075" y="6828"/>
                    <a:pt x="27147" y="6661"/>
                  </a:cubicBezTo>
                  <a:cubicBezTo>
                    <a:pt x="27194" y="6554"/>
                    <a:pt x="27218" y="6459"/>
                    <a:pt x="27254" y="6351"/>
                  </a:cubicBezTo>
                  <a:cubicBezTo>
                    <a:pt x="27290" y="6185"/>
                    <a:pt x="27349" y="6030"/>
                    <a:pt x="27349" y="5887"/>
                  </a:cubicBezTo>
                  <a:cubicBezTo>
                    <a:pt x="27337" y="5482"/>
                    <a:pt x="27313" y="5101"/>
                    <a:pt x="27266" y="4708"/>
                  </a:cubicBezTo>
                  <a:cubicBezTo>
                    <a:pt x="27171" y="4006"/>
                    <a:pt x="27099" y="3315"/>
                    <a:pt x="26694" y="2696"/>
                  </a:cubicBezTo>
                  <a:cubicBezTo>
                    <a:pt x="26670" y="2661"/>
                    <a:pt x="26659" y="2601"/>
                    <a:pt x="26635" y="2541"/>
                  </a:cubicBezTo>
                  <a:cubicBezTo>
                    <a:pt x="26611" y="2268"/>
                    <a:pt x="26563" y="2018"/>
                    <a:pt x="26539" y="1744"/>
                  </a:cubicBezTo>
                  <a:cubicBezTo>
                    <a:pt x="26480" y="1256"/>
                    <a:pt x="26182" y="875"/>
                    <a:pt x="25885" y="505"/>
                  </a:cubicBezTo>
                  <a:cubicBezTo>
                    <a:pt x="25766" y="363"/>
                    <a:pt x="25611" y="279"/>
                    <a:pt x="25432" y="244"/>
                  </a:cubicBezTo>
                  <a:cubicBezTo>
                    <a:pt x="24956" y="172"/>
                    <a:pt x="24480" y="101"/>
                    <a:pt x="24003" y="41"/>
                  </a:cubicBezTo>
                  <a:cubicBezTo>
                    <a:pt x="23742" y="5"/>
                    <a:pt x="23480" y="17"/>
                    <a:pt x="23218" y="5"/>
                  </a:cubicBezTo>
                  <a:cubicBezTo>
                    <a:pt x="23165" y="2"/>
                    <a:pt x="23114" y="1"/>
                    <a:pt x="23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1" name="Google Shape;32931;p51"/>
            <p:cNvSpPr/>
            <p:nvPr/>
          </p:nvSpPr>
          <p:spPr>
            <a:xfrm>
              <a:off x="5395900" y="4424775"/>
              <a:ext cx="35150" cy="50625"/>
            </a:xfrm>
            <a:custGeom>
              <a:avLst/>
              <a:gdLst/>
              <a:ahLst/>
              <a:cxnLst/>
              <a:rect l="l" t="t" r="r" b="b"/>
              <a:pathLst>
                <a:path w="1406" h="2025" extrusionOk="0">
                  <a:moveTo>
                    <a:pt x="1310" y="1"/>
                  </a:moveTo>
                  <a:lnTo>
                    <a:pt x="1310" y="1632"/>
                  </a:lnTo>
                  <a:cubicBezTo>
                    <a:pt x="1203" y="1608"/>
                    <a:pt x="1144" y="1596"/>
                    <a:pt x="1084" y="1596"/>
                  </a:cubicBezTo>
                  <a:cubicBezTo>
                    <a:pt x="1033" y="1452"/>
                    <a:pt x="1017" y="1415"/>
                    <a:pt x="899" y="1415"/>
                  </a:cubicBezTo>
                  <a:cubicBezTo>
                    <a:pt x="880" y="1415"/>
                    <a:pt x="859" y="1416"/>
                    <a:pt x="834" y="1418"/>
                  </a:cubicBezTo>
                  <a:cubicBezTo>
                    <a:pt x="620" y="1453"/>
                    <a:pt x="417" y="1513"/>
                    <a:pt x="215" y="1549"/>
                  </a:cubicBezTo>
                  <a:cubicBezTo>
                    <a:pt x="155" y="1572"/>
                    <a:pt x="84" y="1632"/>
                    <a:pt x="24" y="1656"/>
                  </a:cubicBezTo>
                  <a:cubicBezTo>
                    <a:pt x="24" y="1668"/>
                    <a:pt x="36" y="1703"/>
                    <a:pt x="36" y="1715"/>
                  </a:cubicBezTo>
                  <a:cubicBezTo>
                    <a:pt x="60" y="1709"/>
                    <a:pt x="84" y="1709"/>
                    <a:pt x="108" y="1709"/>
                  </a:cubicBezTo>
                  <a:cubicBezTo>
                    <a:pt x="131" y="1709"/>
                    <a:pt x="155" y="1709"/>
                    <a:pt x="179" y="1703"/>
                  </a:cubicBezTo>
                  <a:cubicBezTo>
                    <a:pt x="298" y="1668"/>
                    <a:pt x="393" y="1608"/>
                    <a:pt x="512" y="1596"/>
                  </a:cubicBezTo>
                  <a:cubicBezTo>
                    <a:pt x="679" y="1584"/>
                    <a:pt x="834" y="1584"/>
                    <a:pt x="989" y="1572"/>
                  </a:cubicBezTo>
                  <a:lnTo>
                    <a:pt x="989" y="1608"/>
                  </a:lnTo>
                  <a:cubicBezTo>
                    <a:pt x="965" y="1608"/>
                    <a:pt x="929" y="1632"/>
                    <a:pt x="917" y="1632"/>
                  </a:cubicBezTo>
                  <a:cubicBezTo>
                    <a:pt x="655" y="1703"/>
                    <a:pt x="382" y="1787"/>
                    <a:pt x="120" y="1882"/>
                  </a:cubicBezTo>
                  <a:cubicBezTo>
                    <a:pt x="72" y="1894"/>
                    <a:pt x="36" y="1953"/>
                    <a:pt x="1" y="1989"/>
                  </a:cubicBezTo>
                  <a:cubicBezTo>
                    <a:pt x="12" y="2001"/>
                    <a:pt x="12" y="2013"/>
                    <a:pt x="24" y="2025"/>
                  </a:cubicBezTo>
                  <a:cubicBezTo>
                    <a:pt x="371" y="1923"/>
                    <a:pt x="700" y="1760"/>
                    <a:pt x="1071" y="1760"/>
                  </a:cubicBezTo>
                  <a:cubicBezTo>
                    <a:pt x="1134" y="1760"/>
                    <a:pt x="1197" y="1764"/>
                    <a:pt x="1263" y="1775"/>
                  </a:cubicBezTo>
                  <a:cubicBezTo>
                    <a:pt x="1263" y="1822"/>
                    <a:pt x="1274" y="1870"/>
                    <a:pt x="1274" y="1894"/>
                  </a:cubicBezTo>
                  <a:cubicBezTo>
                    <a:pt x="1405" y="1275"/>
                    <a:pt x="1346" y="632"/>
                    <a:pt x="1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2" name="Google Shape;32932;p51"/>
            <p:cNvSpPr/>
            <p:nvPr/>
          </p:nvSpPr>
          <p:spPr>
            <a:xfrm>
              <a:off x="5398275" y="4425675"/>
              <a:ext cx="38725" cy="62825"/>
            </a:xfrm>
            <a:custGeom>
              <a:avLst/>
              <a:gdLst/>
              <a:ahLst/>
              <a:cxnLst/>
              <a:rect l="l" t="t" r="r" b="b"/>
              <a:pathLst>
                <a:path w="1549" h="2513" extrusionOk="0">
                  <a:moveTo>
                    <a:pt x="1525" y="0"/>
                  </a:moveTo>
                  <a:cubicBezTo>
                    <a:pt x="1465" y="762"/>
                    <a:pt x="1406" y="1501"/>
                    <a:pt x="1346" y="2263"/>
                  </a:cubicBezTo>
                  <a:cubicBezTo>
                    <a:pt x="1346" y="2263"/>
                    <a:pt x="1334" y="2263"/>
                    <a:pt x="1310" y="2239"/>
                  </a:cubicBezTo>
                  <a:cubicBezTo>
                    <a:pt x="1251" y="2215"/>
                    <a:pt x="1215" y="2203"/>
                    <a:pt x="1156" y="2167"/>
                  </a:cubicBezTo>
                  <a:cubicBezTo>
                    <a:pt x="998" y="2094"/>
                    <a:pt x="843" y="2059"/>
                    <a:pt x="691" y="2059"/>
                  </a:cubicBezTo>
                  <a:cubicBezTo>
                    <a:pt x="474" y="2059"/>
                    <a:pt x="263" y="2130"/>
                    <a:pt x="60" y="2263"/>
                  </a:cubicBezTo>
                  <a:cubicBezTo>
                    <a:pt x="36" y="2286"/>
                    <a:pt x="25" y="2334"/>
                    <a:pt x="1" y="2382"/>
                  </a:cubicBezTo>
                  <a:cubicBezTo>
                    <a:pt x="34" y="2390"/>
                    <a:pt x="68" y="2399"/>
                    <a:pt x="102" y="2399"/>
                  </a:cubicBezTo>
                  <a:cubicBezTo>
                    <a:pt x="116" y="2399"/>
                    <a:pt x="130" y="2397"/>
                    <a:pt x="144" y="2394"/>
                  </a:cubicBezTo>
                  <a:cubicBezTo>
                    <a:pt x="215" y="2382"/>
                    <a:pt x="275" y="2334"/>
                    <a:pt x="346" y="2298"/>
                  </a:cubicBezTo>
                  <a:cubicBezTo>
                    <a:pt x="458" y="2259"/>
                    <a:pt x="568" y="2242"/>
                    <a:pt x="676" y="2242"/>
                  </a:cubicBezTo>
                  <a:cubicBezTo>
                    <a:pt x="832" y="2242"/>
                    <a:pt x="984" y="2278"/>
                    <a:pt x="1132" y="2334"/>
                  </a:cubicBezTo>
                  <a:cubicBezTo>
                    <a:pt x="1239" y="2370"/>
                    <a:pt x="1394" y="2334"/>
                    <a:pt x="1394" y="2513"/>
                  </a:cubicBezTo>
                  <a:cubicBezTo>
                    <a:pt x="1453" y="1679"/>
                    <a:pt x="1489" y="834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3" name="Google Shape;32933;p51"/>
            <p:cNvSpPr/>
            <p:nvPr/>
          </p:nvSpPr>
          <p:spPr>
            <a:xfrm>
              <a:off x="5367625" y="4558725"/>
              <a:ext cx="24725" cy="56875"/>
            </a:xfrm>
            <a:custGeom>
              <a:avLst/>
              <a:gdLst/>
              <a:ahLst/>
              <a:cxnLst/>
              <a:rect l="l" t="t" r="r" b="b"/>
              <a:pathLst>
                <a:path w="989" h="2275" extrusionOk="0">
                  <a:moveTo>
                    <a:pt x="739" y="1"/>
                  </a:moveTo>
                  <a:cubicBezTo>
                    <a:pt x="691" y="608"/>
                    <a:pt x="667" y="1203"/>
                    <a:pt x="620" y="1822"/>
                  </a:cubicBezTo>
                  <a:cubicBezTo>
                    <a:pt x="532" y="1805"/>
                    <a:pt x="471" y="1794"/>
                    <a:pt x="407" y="1794"/>
                  </a:cubicBezTo>
                  <a:cubicBezTo>
                    <a:pt x="383" y="1794"/>
                    <a:pt x="359" y="1795"/>
                    <a:pt x="334" y="1798"/>
                  </a:cubicBezTo>
                  <a:cubicBezTo>
                    <a:pt x="262" y="1798"/>
                    <a:pt x="191" y="1834"/>
                    <a:pt x="119" y="1858"/>
                  </a:cubicBezTo>
                  <a:cubicBezTo>
                    <a:pt x="119" y="1882"/>
                    <a:pt x="131" y="1882"/>
                    <a:pt x="131" y="1894"/>
                  </a:cubicBezTo>
                  <a:cubicBezTo>
                    <a:pt x="274" y="1882"/>
                    <a:pt x="441" y="1882"/>
                    <a:pt x="608" y="1858"/>
                  </a:cubicBezTo>
                  <a:lnTo>
                    <a:pt x="608" y="1858"/>
                  </a:lnTo>
                  <a:cubicBezTo>
                    <a:pt x="596" y="1941"/>
                    <a:pt x="596" y="1977"/>
                    <a:pt x="572" y="2025"/>
                  </a:cubicBezTo>
                  <a:cubicBezTo>
                    <a:pt x="472" y="1994"/>
                    <a:pt x="381" y="1978"/>
                    <a:pt x="301" y="1978"/>
                  </a:cubicBezTo>
                  <a:cubicBezTo>
                    <a:pt x="164" y="1978"/>
                    <a:pt x="61" y="2026"/>
                    <a:pt x="0" y="2132"/>
                  </a:cubicBezTo>
                  <a:cubicBezTo>
                    <a:pt x="110" y="2071"/>
                    <a:pt x="215" y="2044"/>
                    <a:pt x="315" y="2044"/>
                  </a:cubicBezTo>
                  <a:cubicBezTo>
                    <a:pt x="506" y="2044"/>
                    <a:pt x="681" y="2141"/>
                    <a:pt x="846" y="2275"/>
                  </a:cubicBezTo>
                  <a:cubicBezTo>
                    <a:pt x="834" y="2215"/>
                    <a:pt x="798" y="2179"/>
                    <a:pt x="751" y="2144"/>
                  </a:cubicBezTo>
                  <a:cubicBezTo>
                    <a:pt x="655" y="2072"/>
                    <a:pt x="631" y="2001"/>
                    <a:pt x="691" y="1882"/>
                  </a:cubicBezTo>
                  <a:lnTo>
                    <a:pt x="691" y="1882"/>
                  </a:lnTo>
                  <a:cubicBezTo>
                    <a:pt x="774" y="1906"/>
                    <a:pt x="858" y="1941"/>
                    <a:pt x="917" y="1953"/>
                  </a:cubicBezTo>
                  <a:cubicBezTo>
                    <a:pt x="917" y="1870"/>
                    <a:pt x="905" y="1786"/>
                    <a:pt x="905" y="1715"/>
                  </a:cubicBezTo>
                  <a:cubicBezTo>
                    <a:pt x="929" y="1346"/>
                    <a:pt x="965" y="989"/>
                    <a:pt x="989" y="620"/>
                  </a:cubicBezTo>
                  <a:cubicBezTo>
                    <a:pt x="965" y="620"/>
                    <a:pt x="953" y="620"/>
                    <a:pt x="917" y="596"/>
                  </a:cubicBezTo>
                  <a:lnTo>
                    <a:pt x="917" y="763"/>
                  </a:lnTo>
                  <a:cubicBezTo>
                    <a:pt x="893" y="1072"/>
                    <a:pt x="870" y="1405"/>
                    <a:pt x="846" y="1715"/>
                  </a:cubicBezTo>
                  <a:cubicBezTo>
                    <a:pt x="846" y="1763"/>
                    <a:pt x="786" y="1822"/>
                    <a:pt x="751" y="1822"/>
                  </a:cubicBezTo>
                  <a:cubicBezTo>
                    <a:pt x="744" y="1823"/>
                    <a:pt x="739" y="1824"/>
                    <a:pt x="733" y="1824"/>
                  </a:cubicBezTo>
                  <a:cubicBezTo>
                    <a:pt x="677" y="1824"/>
                    <a:pt x="668" y="1768"/>
                    <a:pt x="679" y="1703"/>
                  </a:cubicBezTo>
                  <a:cubicBezTo>
                    <a:pt x="691" y="1429"/>
                    <a:pt x="727" y="1179"/>
                    <a:pt x="739" y="905"/>
                  </a:cubicBezTo>
                  <a:cubicBezTo>
                    <a:pt x="751" y="608"/>
                    <a:pt x="739" y="29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4" name="Google Shape;32934;p51"/>
            <p:cNvSpPr/>
            <p:nvPr/>
          </p:nvSpPr>
          <p:spPr>
            <a:xfrm>
              <a:off x="5200050" y="4357800"/>
              <a:ext cx="124725" cy="18950"/>
            </a:xfrm>
            <a:custGeom>
              <a:avLst/>
              <a:gdLst/>
              <a:ahLst/>
              <a:cxnLst/>
              <a:rect l="l" t="t" r="r" b="b"/>
              <a:pathLst>
                <a:path w="4989" h="758" extrusionOk="0">
                  <a:moveTo>
                    <a:pt x="4965" y="1"/>
                  </a:moveTo>
                  <a:cubicBezTo>
                    <a:pt x="4846" y="37"/>
                    <a:pt x="4751" y="60"/>
                    <a:pt x="4632" y="96"/>
                  </a:cubicBezTo>
                  <a:cubicBezTo>
                    <a:pt x="4298" y="168"/>
                    <a:pt x="3989" y="227"/>
                    <a:pt x="3655" y="287"/>
                  </a:cubicBezTo>
                  <a:cubicBezTo>
                    <a:pt x="3132" y="394"/>
                    <a:pt x="2584" y="525"/>
                    <a:pt x="2060" y="620"/>
                  </a:cubicBezTo>
                  <a:cubicBezTo>
                    <a:pt x="1655" y="679"/>
                    <a:pt x="1238" y="703"/>
                    <a:pt x="834" y="715"/>
                  </a:cubicBezTo>
                  <a:cubicBezTo>
                    <a:pt x="548" y="715"/>
                    <a:pt x="286" y="679"/>
                    <a:pt x="0" y="656"/>
                  </a:cubicBezTo>
                  <a:lnTo>
                    <a:pt x="0" y="656"/>
                  </a:lnTo>
                  <a:cubicBezTo>
                    <a:pt x="0" y="691"/>
                    <a:pt x="0" y="703"/>
                    <a:pt x="12" y="715"/>
                  </a:cubicBezTo>
                  <a:cubicBezTo>
                    <a:pt x="309" y="725"/>
                    <a:pt x="614" y="758"/>
                    <a:pt x="914" y="758"/>
                  </a:cubicBezTo>
                  <a:cubicBezTo>
                    <a:pt x="987" y="758"/>
                    <a:pt x="1059" y="756"/>
                    <a:pt x="1131" y="751"/>
                  </a:cubicBezTo>
                  <a:cubicBezTo>
                    <a:pt x="1679" y="703"/>
                    <a:pt x="2250" y="632"/>
                    <a:pt x="2798" y="537"/>
                  </a:cubicBezTo>
                  <a:cubicBezTo>
                    <a:pt x="3239" y="477"/>
                    <a:pt x="3679" y="346"/>
                    <a:pt x="4120" y="263"/>
                  </a:cubicBezTo>
                  <a:cubicBezTo>
                    <a:pt x="4358" y="215"/>
                    <a:pt x="4584" y="168"/>
                    <a:pt x="4822" y="120"/>
                  </a:cubicBezTo>
                  <a:cubicBezTo>
                    <a:pt x="4882" y="108"/>
                    <a:pt x="4929" y="60"/>
                    <a:pt x="4989" y="37"/>
                  </a:cubicBezTo>
                  <a:cubicBezTo>
                    <a:pt x="4989" y="37"/>
                    <a:pt x="4965" y="25"/>
                    <a:pt x="4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5" name="Google Shape;32935;p51"/>
            <p:cNvSpPr/>
            <p:nvPr/>
          </p:nvSpPr>
          <p:spPr>
            <a:xfrm>
              <a:off x="5067875" y="3979775"/>
              <a:ext cx="59575" cy="84575"/>
            </a:xfrm>
            <a:custGeom>
              <a:avLst/>
              <a:gdLst/>
              <a:ahLst/>
              <a:cxnLst/>
              <a:rect l="l" t="t" r="r" b="b"/>
              <a:pathLst>
                <a:path w="2383" h="3383" extrusionOk="0">
                  <a:moveTo>
                    <a:pt x="2382" y="1"/>
                  </a:moveTo>
                  <a:cubicBezTo>
                    <a:pt x="1358" y="953"/>
                    <a:pt x="644" y="2132"/>
                    <a:pt x="1" y="3382"/>
                  </a:cubicBezTo>
                  <a:cubicBezTo>
                    <a:pt x="60" y="3335"/>
                    <a:pt x="108" y="3299"/>
                    <a:pt x="156" y="3263"/>
                  </a:cubicBezTo>
                  <a:cubicBezTo>
                    <a:pt x="370" y="2835"/>
                    <a:pt x="596" y="2370"/>
                    <a:pt x="882" y="1954"/>
                  </a:cubicBezTo>
                  <a:cubicBezTo>
                    <a:pt x="1251" y="1311"/>
                    <a:pt x="1727" y="751"/>
                    <a:pt x="2239" y="215"/>
                  </a:cubicBezTo>
                  <a:cubicBezTo>
                    <a:pt x="2299" y="156"/>
                    <a:pt x="2346" y="72"/>
                    <a:pt x="2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6" name="Google Shape;32936;p51"/>
            <p:cNvSpPr/>
            <p:nvPr/>
          </p:nvSpPr>
          <p:spPr>
            <a:xfrm>
              <a:off x="5097650" y="4309875"/>
              <a:ext cx="86050" cy="58675"/>
            </a:xfrm>
            <a:custGeom>
              <a:avLst/>
              <a:gdLst/>
              <a:ahLst/>
              <a:cxnLst/>
              <a:rect l="l" t="t" r="r" b="b"/>
              <a:pathLst>
                <a:path w="3442" h="2347" extrusionOk="0">
                  <a:moveTo>
                    <a:pt x="0" y="1"/>
                  </a:moveTo>
                  <a:cubicBezTo>
                    <a:pt x="358" y="715"/>
                    <a:pt x="989" y="1168"/>
                    <a:pt x="1620" y="1596"/>
                  </a:cubicBezTo>
                  <a:cubicBezTo>
                    <a:pt x="2191" y="1954"/>
                    <a:pt x="2810" y="2168"/>
                    <a:pt x="3441" y="2346"/>
                  </a:cubicBezTo>
                  <a:cubicBezTo>
                    <a:pt x="2775" y="2108"/>
                    <a:pt x="2120" y="1858"/>
                    <a:pt x="1536" y="1453"/>
                  </a:cubicBezTo>
                  <a:cubicBezTo>
                    <a:pt x="941" y="1061"/>
                    <a:pt x="370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7" name="Google Shape;32937;p51"/>
            <p:cNvSpPr/>
            <p:nvPr/>
          </p:nvSpPr>
          <p:spPr>
            <a:xfrm>
              <a:off x="5108075" y="4238750"/>
              <a:ext cx="56575" cy="80975"/>
            </a:xfrm>
            <a:custGeom>
              <a:avLst/>
              <a:gdLst/>
              <a:ahLst/>
              <a:cxnLst/>
              <a:rect l="l" t="t" r="r" b="b"/>
              <a:pathLst>
                <a:path w="2263" h="3239" extrusionOk="0">
                  <a:moveTo>
                    <a:pt x="0" y="0"/>
                  </a:moveTo>
                  <a:cubicBezTo>
                    <a:pt x="84" y="631"/>
                    <a:pt x="393" y="1155"/>
                    <a:pt x="762" y="1631"/>
                  </a:cubicBezTo>
                  <a:cubicBezTo>
                    <a:pt x="1131" y="2084"/>
                    <a:pt x="1536" y="2524"/>
                    <a:pt x="1929" y="2953"/>
                  </a:cubicBezTo>
                  <a:cubicBezTo>
                    <a:pt x="2012" y="3060"/>
                    <a:pt x="2143" y="3144"/>
                    <a:pt x="2262" y="3239"/>
                  </a:cubicBezTo>
                  <a:cubicBezTo>
                    <a:pt x="1881" y="2834"/>
                    <a:pt x="1488" y="2429"/>
                    <a:pt x="1155" y="2024"/>
                  </a:cubicBezTo>
                  <a:cubicBezTo>
                    <a:pt x="691" y="1477"/>
                    <a:pt x="274" y="881"/>
                    <a:pt x="84" y="167"/>
                  </a:cubicBezTo>
                  <a:cubicBezTo>
                    <a:pt x="60" y="107"/>
                    <a:pt x="36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8" name="Google Shape;32938;p51"/>
            <p:cNvSpPr/>
            <p:nvPr/>
          </p:nvSpPr>
          <p:spPr>
            <a:xfrm>
              <a:off x="5333700" y="4339350"/>
              <a:ext cx="28300" cy="80100"/>
            </a:xfrm>
            <a:custGeom>
              <a:avLst/>
              <a:gdLst/>
              <a:ahLst/>
              <a:cxnLst/>
              <a:rect l="l" t="t" r="r" b="b"/>
              <a:pathLst>
                <a:path w="1132" h="3204" extrusionOk="0">
                  <a:moveTo>
                    <a:pt x="60" y="1"/>
                  </a:moveTo>
                  <a:lnTo>
                    <a:pt x="60" y="1"/>
                  </a:lnTo>
                  <a:cubicBezTo>
                    <a:pt x="0" y="560"/>
                    <a:pt x="691" y="2680"/>
                    <a:pt x="1131" y="3203"/>
                  </a:cubicBezTo>
                  <a:cubicBezTo>
                    <a:pt x="834" y="2727"/>
                    <a:pt x="619" y="2203"/>
                    <a:pt x="476" y="1656"/>
                  </a:cubicBezTo>
                  <a:cubicBezTo>
                    <a:pt x="322" y="1096"/>
                    <a:pt x="191" y="548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9" name="Google Shape;32939;p51"/>
            <p:cNvSpPr/>
            <p:nvPr/>
          </p:nvSpPr>
          <p:spPr>
            <a:xfrm>
              <a:off x="5402750" y="4492575"/>
              <a:ext cx="33350" cy="7525"/>
            </a:xfrm>
            <a:custGeom>
              <a:avLst/>
              <a:gdLst/>
              <a:ahLst/>
              <a:cxnLst/>
              <a:rect l="l" t="t" r="r" b="b"/>
              <a:pathLst>
                <a:path w="1334" h="301" extrusionOk="0">
                  <a:moveTo>
                    <a:pt x="1142" y="0"/>
                  </a:moveTo>
                  <a:cubicBezTo>
                    <a:pt x="1130" y="0"/>
                    <a:pt x="1119" y="1"/>
                    <a:pt x="1108" y="3"/>
                  </a:cubicBezTo>
                  <a:lnTo>
                    <a:pt x="298" y="134"/>
                  </a:lnTo>
                  <a:cubicBezTo>
                    <a:pt x="203" y="170"/>
                    <a:pt x="108" y="206"/>
                    <a:pt x="0" y="253"/>
                  </a:cubicBezTo>
                  <a:cubicBezTo>
                    <a:pt x="24" y="265"/>
                    <a:pt x="24" y="289"/>
                    <a:pt x="12" y="289"/>
                  </a:cubicBezTo>
                  <a:cubicBezTo>
                    <a:pt x="48" y="301"/>
                    <a:pt x="84" y="301"/>
                    <a:pt x="96" y="301"/>
                  </a:cubicBezTo>
                  <a:cubicBezTo>
                    <a:pt x="440" y="236"/>
                    <a:pt x="793" y="143"/>
                    <a:pt x="1157" y="143"/>
                  </a:cubicBezTo>
                  <a:cubicBezTo>
                    <a:pt x="1196" y="143"/>
                    <a:pt x="1235" y="144"/>
                    <a:pt x="1274" y="146"/>
                  </a:cubicBezTo>
                  <a:cubicBezTo>
                    <a:pt x="1286" y="146"/>
                    <a:pt x="1334" y="122"/>
                    <a:pt x="1334" y="111"/>
                  </a:cubicBezTo>
                  <a:cubicBezTo>
                    <a:pt x="1334" y="75"/>
                    <a:pt x="1310" y="51"/>
                    <a:pt x="1286" y="27"/>
                  </a:cubicBezTo>
                  <a:cubicBezTo>
                    <a:pt x="1238" y="18"/>
                    <a:pt x="1190" y="0"/>
                    <a:pt x="1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0" name="Google Shape;32940;p51"/>
            <p:cNvSpPr/>
            <p:nvPr/>
          </p:nvSpPr>
          <p:spPr>
            <a:xfrm>
              <a:off x="5573900" y="4364350"/>
              <a:ext cx="26800" cy="79200"/>
            </a:xfrm>
            <a:custGeom>
              <a:avLst/>
              <a:gdLst/>
              <a:ahLst/>
              <a:cxnLst/>
              <a:rect l="l" t="t" r="r" b="b"/>
              <a:pathLst>
                <a:path w="1072" h="3168" extrusionOk="0">
                  <a:moveTo>
                    <a:pt x="0" y="1"/>
                  </a:moveTo>
                  <a:lnTo>
                    <a:pt x="0" y="1"/>
                  </a:lnTo>
                  <a:cubicBezTo>
                    <a:pt x="465" y="1037"/>
                    <a:pt x="739" y="2108"/>
                    <a:pt x="1060" y="3168"/>
                  </a:cubicBezTo>
                  <a:cubicBezTo>
                    <a:pt x="1072" y="3144"/>
                    <a:pt x="1072" y="3120"/>
                    <a:pt x="1072" y="3108"/>
                  </a:cubicBezTo>
                  <a:cubicBezTo>
                    <a:pt x="870" y="2406"/>
                    <a:pt x="643" y="1691"/>
                    <a:pt x="417" y="977"/>
                  </a:cubicBezTo>
                  <a:cubicBezTo>
                    <a:pt x="334" y="691"/>
                    <a:pt x="215" y="417"/>
                    <a:pt x="108" y="132"/>
                  </a:cubicBezTo>
                  <a:cubicBezTo>
                    <a:pt x="96" y="72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1" name="Google Shape;32941;p51"/>
            <p:cNvSpPr/>
            <p:nvPr/>
          </p:nvSpPr>
          <p:spPr>
            <a:xfrm>
              <a:off x="5095875" y="3992575"/>
              <a:ext cx="37525" cy="73350"/>
            </a:xfrm>
            <a:custGeom>
              <a:avLst/>
              <a:gdLst/>
              <a:ahLst/>
              <a:cxnLst/>
              <a:rect l="l" t="t" r="r" b="b"/>
              <a:pathLst>
                <a:path w="1501" h="2934" extrusionOk="0">
                  <a:moveTo>
                    <a:pt x="1500" y="1"/>
                  </a:moveTo>
                  <a:cubicBezTo>
                    <a:pt x="1476" y="25"/>
                    <a:pt x="1441" y="60"/>
                    <a:pt x="1417" y="108"/>
                  </a:cubicBezTo>
                  <a:cubicBezTo>
                    <a:pt x="1131" y="537"/>
                    <a:pt x="822" y="941"/>
                    <a:pt x="548" y="1382"/>
                  </a:cubicBezTo>
                  <a:cubicBezTo>
                    <a:pt x="357" y="1692"/>
                    <a:pt x="226" y="2049"/>
                    <a:pt x="71" y="2394"/>
                  </a:cubicBezTo>
                  <a:cubicBezTo>
                    <a:pt x="36" y="2513"/>
                    <a:pt x="12" y="2668"/>
                    <a:pt x="0" y="2811"/>
                  </a:cubicBezTo>
                  <a:cubicBezTo>
                    <a:pt x="0" y="2846"/>
                    <a:pt x="60" y="2906"/>
                    <a:pt x="107" y="2930"/>
                  </a:cubicBezTo>
                  <a:cubicBezTo>
                    <a:pt x="112" y="2932"/>
                    <a:pt x="117" y="2933"/>
                    <a:pt x="123" y="2933"/>
                  </a:cubicBezTo>
                  <a:cubicBezTo>
                    <a:pt x="149" y="2933"/>
                    <a:pt x="188" y="2916"/>
                    <a:pt x="226" y="2906"/>
                  </a:cubicBezTo>
                  <a:cubicBezTo>
                    <a:pt x="226" y="2870"/>
                    <a:pt x="238" y="2858"/>
                    <a:pt x="238" y="2846"/>
                  </a:cubicBezTo>
                  <a:lnTo>
                    <a:pt x="238" y="2846"/>
                  </a:lnTo>
                  <a:cubicBezTo>
                    <a:pt x="193" y="2866"/>
                    <a:pt x="159" y="2874"/>
                    <a:pt x="133" y="2874"/>
                  </a:cubicBezTo>
                  <a:cubicBezTo>
                    <a:pt x="48" y="2874"/>
                    <a:pt x="50" y="2786"/>
                    <a:pt x="60" y="2704"/>
                  </a:cubicBezTo>
                  <a:cubicBezTo>
                    <a:pt x="71" y="2585"/>
                    <a:pt x="107" y="2454"/>
                    <a:pt x="155" y="2335"/>
                  </a:cubicBezTo>
                  <a:cubicBezTo>
                    <a:pt x="452" y="1537"/>
                    <a:pt x="893" y="822"/>
                    <a:pt x="1429" y="168"/>
                  </a:cubicBezTo>
                  <a:cubicBezTo>
                    <a:pt x="1476" y="120"/>
                    <a:pt x="1476" y="60"/>
                    <a:pt x="1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2" name="Google Shape;32942;p51"/>
            <p:cNvSpPr/>
            <p:nvPr/>
          </p:nvSpPr>
          <p:spPr>
            <a:xfrm>
              <a:off x="5110150" y="4313750"/>
              <a:ext cx="53900" cy="43775"/>
            </a:xfrm>
            <a:custGeom>
              <a:avLst/>
              <a:gdLst/>
              <a:ahLst/>
              <a:cxnLst/>
              <a:rect l="l" t="t" r="r" b="b"/>
              <a:pathLst>
                <a:path w="2156" h="1751" extrusionOk="0">
                  <a:moveTo>
                    <a:pt x="36" y="1"/>
                  </a:moveTo>
                  <a:cubicBezTo>
                    <a:pt x="24" y="13"/>
                    <a:pt x="12" y="13"/>
                    <a:pt x="1" y="25"/>
                  </a:cubicBezTo>
                  <a:cubicBezTo>
                    <a:pt x="60" y="96"/>
                    <a:pt x="96" y="191"/>
                    <a:pt x="155" y="251"/>
                  </a:cubicBezTo>
                  <a:cubicBezTo>
                    <a:pt x="382" y="477"/>
                    <a:pt x="608" y="691"/>
                    <a:pt x="858" y="870"/>
                  </a:cubicBezTo>
                  <a:cubicBezTo>
                    <a:pt x="1274" y="1191"/>
                    <a:pt x="1725" y="1452"/>
                    <a:pt x="2153" y="1749"/>
                  </a:cubicBezTo>
                  <a:lnTo>
                    <a:pt x="2153" y="1749"/>
                  </a:lnTo>
                  <a:cubicBezTo>
                    <a:pt x="2119" y="1725"/>
                    <a:pt x="2107" y="1679"/>
                    <a:pt x="2060" y="1644"/>
                  </a:cubicBezTo>
                  <a:cubicBezTo>
                    <a:pt x="1882" y="1525"/>
                    <a:pt x="1691" y="1418"/>
                    <a:pt x="1525" y="1287"/>
                  </a:cubicBezTo>
                  <a:cubicBezTo>
                    <a:pt x="1084" y="929"/>
                    <a:pt x="655" y="560"/>
                    <a:pt x="215" y="203"/>
                  </a:cubicBezTo>
                  <a:cubicBezTo>
                    <a:pt x="143" y="144"/>
                    <a:pt x="96" y="72"/>
                    <a:pt x="36" y="1"/>
                  </a:cubicBezTo>
                  <a:close/>
                  <a:moveTo>
                    <a:pt x="2153" y="1749"/>
                  </a:moveTo>
                  <a:cubicBezTo>
                    <a:pt x="2154" y="1750"/>
                    <a:pt x="2155" y="1750"/>
                    <a:pt x="2156" y="1751"/>
                  </a:cubicBezTo>
                  <a:cubicBezTo>
                    <a:pt x="2155" y="1750"/>
                    <a:pt x="2154" y="1750"/>
                    <a:pt x="2153" y="17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3" name="Google Shape;32943;p51"/>
            <p:cNvSpPr/>
            <p:nvPr/>
          </p:nvSpPr>
          <p:spPr>
            <a:xfrm>
              <a:off x="5071750" y="4443825"/>
              <a:ext cx="30100" cy="10375"/>
            </a:xfrm>
            <a:custGeom>
              <a:avLst/>
              <a:gdLst/>
              <a:ahLst/>
              <a:cxnLst/>
              <a:rect l="l" t="t" r="r" b="b"/>
              <a:pathLst>
                <a:path w="1204" h="415" extrusionOk="0">
                  <a:moveTo>
                    <a:pt x="143" y="1"/>
                  </a:moveTo>
                  <a:cubicBezTo>
                    <a:pt x="143" y="96"/>
                    <a:pt x="167" y="167"/>
                    <a:pt x="132" y="191"/>
                  </a:cubicBezTo>
                  <a:cubicBezTo>
                    <a:pt x="1" y="346"/>
                    <a:pt x="132" y="358"/>
                    <a:pt x="227" y="394"/>
                  </a:cubicBezTo>
                  <a:cubicBezTo>
                    <a:pt x="289" y="408"/>
                    <a:pt x="351" y="414"/>
                    <a:pt x="413" y="414"/>
                  </a:cubicBezTo>
                  <a:cubicBezTo>
                    <a:pt x="656" y="414"/>
                    <a:pt x="894" y="317"/>
                    <a:pt x="1132" y="251"/>
                  </a:cubicBezTo>
                  <a:cubicBezTo>
                    <a:pt x="1156" y="251"/>
                    <a:pt x="1179" y="215"/>
                    <a:pt x="1203" y="179"/>
                  </a:cubicBezTo>
                  <a:cubicBezTo>
                    <a:pt x="1191" y="167"/>
                    <a:pt x="1191" y="167"/>
                    <a:pt x="1179" y="120"/>
                  </a:cubicBezTo>
                  <a:cubicBezTo>
                    <a:pt x="965" y="167"/>
                    <a:pt x="739" y="215"/>
                    <a:pt x="536" y="239"/>
                  </a:cubicBezTo>
                  <a:cubicBezTo>
                    <a:pt x="517" y="241"/>
                    <a:pt x="498" y="242"/>
                    <a:pt x="479" y="242"/>
                  </a:cubicBezTo>
                  <a:cubicBezTo>
                    <a:pt x="403" y="242"/>
                    <a:pt x="327" y="227"/>
                    <a:pt x="251" y="227"/>
                  </a:cubicBezTo>
                  <a:cubicBezTo>
                    <a:pt x="108" y="227"/>
                    <a:pt x="203" y="72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4" name="Google Shape;32944;p51"/>
            <p:cNvSpPr/>
            <p:nvPr/>
          </p:nvSpPr>
          <p:spPr>
            <a:xfrm>
              <a:off x="5492925" y="4345600"/>
              <a:ext cx="21175" cy="67300"/>
            </a:xfrm>
            <a:custGeom>
              <a:avLst/>
              <a:gdLst/>
              <a:ahLst/>
              <a:cxnLst/>
              <a:rect l="l" t="t" r="r" b="b"/>
              <a:pathLst>
                <a:path w="847" h="2692" extrusionOk="0">
                  <a:moveTo>
                    <a:pt x="49" y="1"/>
                  </a:moveTo>
                  <a:cubicBezTo>
                    <a:pt x="25" y="48"/>
                    <a:pt x="1" y="108"/>
                    <a:pt x="13" y="132"/>
                  </a:cubicBezTo>
                  <a:cubicBezTo>
                    <a:pt x="346" y="965"/>
                    <a:pt x="406" y="1906"/>
                    <a:pt x="846" y="2691"/>
                  </a:cubicBezTo>
                  <a:cubicBezTo>
                    <a:pt x="430" y="1846"/>
                    <a:pt x="370" y="89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5" name="Google Shape;32945;p51"/>
            <p:cNvSpPr/>
            <p:nvPr/>
          </p:nvSpPr>
          <p:spPr>
            <a:xfrm>
              <a:off x="5205400" y="4188750"/>
              <a:ext cx="59550" cy="50025"/>
            </a:xfrm>
            <a:custGeom>
              <a:avLst/>
              <a:gdLst/>
              <a:ahLst/>
              <a:cxnLst/>
              <a:rect l="l" t="t" r="r" b="b"/>
              <a:pathLst>
                <a:path w="2382" h="2001" extrusionOk="0">
                  <a:moveTo>
                    <a:pt x="1" y="0"/>
                  </a:moveTo>
                  <a:lnTo>
                    <a:pt x="1" y="0"/>
                  </a:lnTo>
                  <a:cubicBezTo>
                    <a:pt x="751" y="750"/>
                    <a:pt x="1560" y="1441"/>
                    <a:pt x="2382" y="2000"/>
                  </a:cubicBezTo>
                  <a:cubicBezTo>
                    <a:pt x="1620" y="1369"/>
                    <a:pt x="810" y="6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6" name="Google Shape;32946;p51"/>
            <p:cNvSpPr/>
            <p:nvPr/>
          </p:nvSpPr>
          <p:spPr>
            <a:xfrm>
              <a:off x="5058650" y="4382800"/>
              <a:ext cx="3600" cy="81900"/>
            </a:xfrm>
            <a:custGeom>
              <a:avLst/>
              <a:gdLst/>
              <a:ahLst/>
              <a:cxnLst/>
              <a:rect l="l" t="t" r="r" b="b"/>
              <a:pathLst>
                <a:path w="144" h="3276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18"/>
                    <a:pt x="60" y="3144"/>
                    <a:pt x="144" y="3275"/>
                  </a:cubicBezTo>
                  <a:cubicBezTo>
                    <a:pt x="132" y="2739"/>
                    <a:pt x="120" y="2204"/>
                    <a:pt x="108" y="1656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7" name="Google Shape;32947;p51"/>
            <p:cNvSpPr/>
            <p:nvPr/>
          </p:nvSpPr>
          <p:spPr>
            <a:xfrm>
              <a:off x="5540550" y="4556950"/>
              <a:ext cx="19675" cy="46450"/>
            </a:xfrm>
            <a:custGeom>
              <a:avLst/>
              <a:gdLst/>
              <a:ahLst/>
              <a:cxnLst/>
              <a:rect l="l" t="t" r="r" b="b"/>
              <a:pathLst>
                <a:path w="787" h="1858" extrusionOk="0">
                  <a:moveTo>
                    <a:pt x="311" y="0"/>
                  </a:moveTo>
                  <a:cubicBezTo>
                    <a:pt x="251" y="536"/>
                    <a:pt x="203" y="1072"/>
                    <a:pt x="144" y="1607"/>
                  </a:cubicBezTo>
                  <a:cubicBezTo>
                    <a:pt x="120" y="1596"/>
                    <a:pt x="60" y="1596"/>
                    <a:pt x="13" y="1584"/>
                  </a:cubicBezTo>
                  <a:cubicBezTo>
                    <a:pt x="13" y="1596"/>
                    <a:pt x="1" y="1596"/>
                    <a:pt x="1" y="1607"/>
                  </a:cubicBezTo>
                  <a:cubicBezTo>
                    <a:pt x="25" y="1643"/>
                    <a:pt x="60" y="1667"/>
                    <a:pt x="84" y="1679"/>
                  </a:cubicBezTo>
                  <a:cubicBezTo>
                    <a:pt x="156" y="1703"/>
                    <a:pt x="239" y="1715"/>
                    <a:pt x="311" y="1715"/>
                  </a:cubicBezTo>
                  <a:cubicBezTo>
                    <a:pt x="477" y="1726"/>
                    <a:pt x="656" y="1726"/>
                    <a:pt x="787" y="1857"/>
                  </a:cubicBezTo>
                  <a:cubicBezTo>
                    <a:pt x="680" y="1607"/>
                    <a:pt x="430" y="1679"/>
                    <a:pt x="227" y="1619"/>
                  </a:cubicBezTo>
                  <a:cubicBezTo>
                    <a:pt x="263" y="1072"/>
                    <a:pt x="322" y="536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8" name="Google Shape;32948;p51"/>
            <p:cNvSpPr/>
            <p:nvPr/>
          </p:nvSpPr>
          <p:spPr>
            <a:xfrm>
              <a:off x="5045550" y="4117300"/>
              <a:ext cx="9850" cy="55400"/>
            </a:xfrm>
            <a:custGeom>
              <a:avLst/>
              <a:gdLst/>
              <a:ahLst/>
              <a:cxnLst/>
              <a:rect l="l" t="t" r="r" b="b"/>
              <a:pathLst>
                <a:path w="394" h="2216" extrusionOk="0">
                  <a:moveTo>
                    <a:pt x="394" y="1"/>
                  </a:moveTo>
                  <a:cubicBezTo>
                    <a:pt x="144" y="441"/>
                    <a:pt x="1" y="1810"/>
                    <a:pt x="179" y="2215"/>
                  </a:cubicBezTo>
                  <a:cubicBezTo>
                    <a:pt x="179" y="1846"/>
                    <a:pt x="156" y="1465"/>
                    <a:pt x="203" y="1096"/>
                  </a:cubicBezTo>
                  <a:cubicBezTo>
                    <a:pt x="227" y="727"/>
                    <a:pt x="322" y="370"/>
                    <a:pt x="3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9" name="Google Shape;32949;p51"/>
            <p:cNvSpPr/>
            <p:nvPr/>
          </p:nvSpPr>
          <p:spPr>
            <a:xfrm>
              <a:off x="5345300" y="4345300"/>
              <a:ext cx="16700" cy="60150"/>
            </a:xfrm>
            <a:custGeom>
              <a:avLst/>
              <a:gdLst/>
              <a:ahLst/>
              <a:cxnLst/>
              <a:rect l="l" t="t" r="r" b="b"/>
              <a:pathLst>
                <a:path w="668" h="240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46"/>
                    <a:pt x="322" y="1632"/>
                    <a:pt x="667" y="2406"/>
                  </a:cubicBezTo>
                  <a:cubicBezTo>
                    <a:pt x="370" y="1620"/>
                    <a:pt x="120" y="8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0" name="Google Shape;32950;p51"/>
            <p:cNvSpPr/>
            <p:nvPr/>
          </p:nvSpPr>
          <p:spPr>
            <a:xfrm>
              <a:off x="5055675" y="4126525"/>
              <a:ext cx="5975" cy="51225"/>
            </a:xfrm>
            <a:custGeom>
              <a:avLst/>
              <a:gdLst/>
              <a:ahLst/>
              <a:cxnLst/>
              <a:rect l="l" t="t" r="r" b="b"/>
              <a:pathLst>
                <a:path w="239" h="2049" extrusionOk="0">
                  <a:moveTo>
                    <a:pt x="239" y="1"/>
                  </a:moveTo>
                  <a:cubicBezTo>
                    <a:pt x="1" y="679"/>
                    <a:pt x="36" y="1370"/>
                    <a:pt x="132" y="2049"/>
                  </a:cubicBezTo>
                  <a:cubicBezTo>
                    <a:pt x="72" y="1370"/>
                    <a:pt x="72" y="679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1" name="Google Shape;32951;p51"/>
            <p:cNvSpPr/>
            <p:nvPr/>
          </p:nvSpPr>
          <p:spPr>
            <a:xfrm>
              <a:off x="5540850" y="4521225"/>
              <a:ext cx="5975" cy="60750"/>
            </a:xfrm>
            <a:custGeom>
              <a:avLst/>
              <a:gdLst/>
              <a:ahLst/>
              <a:cxnLst/>
              <a:rect l="l" t="t" r="r" b="b"/>
              <a:pathLst>
                <a:path w="239" h="2430" extrusionOk="0">
                  <a:moveTo>
                    <a:pt x="179" y="0"/>
                  </a:moveTo>
                  <a:cubicBezTo>
                    <a:pt x="239" y="822"/>
                    <a:pt x="1" y="1608"/>
                    <a:pt x="60" y="2429"/>
                  </a:cubicBezTo>
                  <a:cubicBezTo>
                    <a:pt x="60" y="2417"/>
                    <a:pt x="72" y="2417"/>
                    <a:pt x="72" y="2382"/>
                  </a:cubicBezTo>
                  <a:cubicBezTo>
                    <a:pt x="108" y="2024"/>
                    <a:pt x="132" y="1655"/>
                    <a:pt x="168" y="1298"/>
                  </a:cubicBezTo>
                  <a:cubicBezTo>
                    <a:pt x="191" y="953"/>
                    <a:pt x="215" y="631"/>
                    <a:pt x="227" y="286"/>
                  </a:cubicBezTo>
                  <a:cubicBezTo>
                    <a:pt x="227" y="191"/>
                    <a:pt x="191" y="96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2" name="Google Shape;32952;p51"/>
            <p:cNvSpPr/>
            <p:nvPr/>
          </p:nvSpPr>
          <p:spPr>
            <a:xfrm>
              <a:off x="5419725" y="4513775"/>
              <a:ext cx="5975" cy="63550"/>
            </a:xfrm>
            <a:custGeom>
              <a:avLst/>
              <a:gdLst/>
              <a:ahLst/>
              <a:cxnLst/>
              <a:rect l="l" t="t" r="r" b="b"/>
              <a:pathLst>
                <a:path w="239" h="2542" extrusionOk="0">
                  <a:moveTo>
                    <a:pt x="179" y="1"/>
                  </a:moveTo>
                  <a:cubicBezTo>
                    <a:pt x="119" y="846"/>
                    <a:pt x="60" y="1679"/>
                    <a:pt x="0" y="2537"/>
                  </a:cubicBezTo>
                  <a:cubicBezTo>
                    <a:pt x="8" y="2537"/>
                    <a:pt x="16" y="2542"/>
                    <a:pt x="31" y="2542"/>
                  </a:cubicBezTo>
                  <a:cubicBezTo>
                    <a:pt x="38" y="2542"/>
                    <a:pt x="48" y="2541"/>
                    <a:pt x="60" y="2537"/>
                  </a:cubicBezTo>
                  <a:cubicBezTo>
                    <a:pt x="119" y="1679"/>
                    <a:pt x="179" y="846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3" name="Google Shape;32953;p51"/>
            <p:cNvSpPr/>
            <p:nvPr/>
          </p:nvSpPr>
          <p:spPr>
            <a:xfrm>
              <a:off x="5124150" y="4313750"/>
              <a:ext cx="50025" cy="35750"/>
            </a:xfrm>
            <a:custGeom>
              <a:avLst/>
              <a:gdLst/>
              <a:ahLst/>
              <a:cxnLst/>
              <a:rect l="l" t="t" r="r" b="b"/>
              <a:pathLst>
                <a:path w="2001" h="1430" extrusionOk="0">
                  <a:moveTo>
                    <a:pt x="0" y="1"/>
                  </a:moveTo>
                  <a:cubicBezTo>
                    <a:pt x="95" y="310"/>
                    <a:pt x="1607" y="1394"/>
                    <a:pt x="2000" y="1429"/>
                  </a:cubicBezTo>
                  <a:cubicBezTo>
                    <a:pt x="1310" y="977"/>
                    <a:pt x="536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4" name="Google Shape;32954;p51"/>
            <p:cNvSpPr/>
            <p:nvPr/>
          </p:nvSpPr>
          <p:spPr>
            <a:xfrm>
              <a:off x="5128600" y="4308400"/>
              <a:ext cx="48850" cy="33050"/>
            </a:xfrm>
            <a:custGeom>
              <a:avLst/>
              <a:gdLst/>
              <a:ahLst/>
              <a:cxnLst/>
              <a:rect l="l" t="t" r="r" b="b"/>
              <a:pathLst>
                <a:path w="1954" h="1322" extrusionOk="0">
                  <a:moveTo>
                    <a:pt x="48" y="0"/>
                  </a:moveTo>
                  <a:cubicBezTo>
                    <a:pt x="1" y="155"/>
                    <a:pt x="108" y="227"/>
                    <a:pt x="179" y="274"/>
                  </a:cubicBezTo>
                  <a:cubicBezTo>
                    <a:pt x="656" y="572"/>
                    <a:pt x="1132" y="846"/>
                    <a:pt x="1608" y="1143"/>
                  </a:cubicBezTo>
                  <a:cubicBezTo>
                    <a:pt x="1715" y="1203"/>
                    <a:pt x="1834" y="1262"/>
                    <a:pt x="1941" y="1322"/>
                  </a:cubicBezTo>
                  <a:cubicBezTo>
                    <a:pt x="1941" y="1310"/>
                    <a:pt x="1953" y="1298"/>
                    <a:pt x="1953" y="1286"/>
                  </a:cubicBezTo>
                  <a:lnTo>
                    <a:pt x="965" y="703"/>
                  </a:lnTo>
                  <a:cubicBezTo>
                    <a:pt x="644" y="512"/>
                    <a:pt x="298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5" name="Google Shape;32955;p51"/>
            <p:cNvSpPr/>
            <p:nvPr/>
          </p:nvSpPr>
          <p:spPr>
            <a:xfrm>
              <a:off x="5411075" y="4524500"/>
              <a:ext cx="7775" cy="67600"/>
            </a:xfrm>
            <a:custGeom>
              <a:avLst/>
              <a:gdLst/>
              <a:ahLst/>
              <a:cxnLst/>
              <a:rect l="l" t="t" r="r" b="b"/>
              <a:pathLst>
                <a:path w="311" h="2704" extrusionOk="0">
                  <a:moveTo>
                    <a:pt x="251" y="0"/>
                  </a:moveTo>
                  <a:cubicBezTo>
                    <a:pt x="167" y="893"/>
                    <a:pt x="84" y="1810"/>
                    <a:pt x="1" y="2703"/>
                  </a:cubicBezTo>
                  <a:lnTo>
                    <a:pt x="48" y="2703"/>
                  </a:lnTo>
                  <a:cubicBezTo>
                    <a:pt x="132" y="1810"/>
                    <a:pt x="227" y="89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6" name="Google Shape;32956;p51"/>
            <p:cNvSpPr/>
            <p:nvPr/>
          </p:nvSpPr>
          <p:spPr>
            <a:xfrm>
              <a:off x="5577775" y="4391450"/>
              <a:ext cx="18175" cy="49725"/>
            </a:xfrm>
            <a:custGeom>
              <a:avLst/>
              <a:gdLst/>
              <a:ahLst/>
              <a:cxnLst/>
              <a:rect l="l" t="t" r="r" b="b"/>
              <a:pathLst>
                <a:path w="727" h="1989" extrusionOk="0">
                  <a:moveTo>
                    <a:pt x="60" y="0"/>
                  </a:moveTo>
                  <a:cubicBezTo>
                    <a:pt x="48" y="12"/>
                    <a:pt x="24" y="12"/>
                    <a:pt x="0" y="12"/>
                  </a:cubicBezTo>
                  <a:cubicBezTo>
                    <a:pt x="238" y="667"/>
                    <a:pt x="488" y="1334"/>
                    <a:pt x="727" y="1989"/>
                  </a:cubicBezTo>
                  <a:cubicBezTo>
                    <a:pt x="619" y="1298"/>
                    <a:pt x="262" y="66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7" name="Google Shape;32957;p51"/>
            <p:cNvSpPr/>
            <p:nvPr/>
          </p:nvSpPr>
          <p:spPr>
            <a:xfrm>
              <a:off x="5202725" y="4162550"/>
              <a:ext cx="37825" cy="42875"/>
            </a:xfrm>
            <a:custGeom>
              <a:avLst/>
              <a:gdLst/>
              <a:ahLst/>
              <a:cxnLst/>
              <a:rect l="l" t="t" r="r" b="b"/>
              <a:pathLst>
                <a:path w="1513" h="1715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631"/>
                    <a:pt x="953" y="1227"/>
                    <a:pt x="1512" y="1715"/>
                  </a:cubicBezTo>
                  <a:cubicBezTo>
                    <a:pt x="1012" y="1143"/>
                    <a:pt x="489" y="5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8" name="Google Shape;32958;p51"/>
            <p:cNvSpPr/>
            <p:nvPr/>
          </p:nvSpPr>
          <p:spPr>
            <a:xfrm>
              <a:off x="5472700" y="4304825"/>
              <a:ext cx="46150" cy="33075"/>
            </a:xfrm>
            <a:custGeom>
              <a:avLst/>
              <a:gdLst/>
              <a:ahLst/>
              <a:cxnLst/>
              <a:rect l="l" t="t" r="r" b="b"/>
              <a:pathLst>
                <a:path w="1846" h="1323" extrusionOk="0">
                  <a:moveTo>
                    <a:pt x="1846" y="1"/>
                  </a:moveTo>
                  <a:lnTo>
                    <a:pt x="1846" y="1"/>
                  </a:lnTo>
                  <a:cubicBezTo>
                    <a:pt x="1310" y="512"/>
                    <a:pt x="750" y="1013"/>
                    <a:pt x="0" y="1322"/>
                  </a:cubicBezTo>
                  <a:cubicBezTo>
                    <a:pt x="393" y="1322"/>
                    <a:pt x="1834" y="251"/>
                    <a:pt x="18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9" name="Google Shape;32959;p51"/>
            <p:cNvSpPr/>
            <p:nvPr/>
          </p:nvSpPr>
          <p:spPr>
            <a:xfrm>
              <a:off x="5578375" y="4404550"/>
              <a:ext cx="14900" cy="51500"/>
            </a:xfrm>
            <a:custGeom>
              <a:avLst/>
              <a:gdLst/>
              <a:ahLst/>
              <a:cxnLst/>
              <a:rect l="l" t="t" r="r" b="b"/>
              <a:pathLst>
                <a:path w="596" h="2060" extrusionOk="0">
                  <a:moveTo>
                    <a:pt x="60" y="0"/>
                  </a:moveTo>
                  <a:cubicBezTo>
                    <a:pt x="48" y="0"/>
                    <a:pt x="36" y="12"/>
                    <a:pt x="0" y="12"/>
                  </a:cubicBezTo>
                  <a:cubicBezTo>
                    <a:pt x="179" y="691"/>
                    <a:pt x="381" y="1381"/>
                    <a:pt x="560" y="2060"/>
                  </a:cubicBezTo>
                  <a:cubicBezTo>
                    <a:pt x="572" y="2060"/>
                    <a:pt x="583" y="2048"/>
                    <a:pt x="595" y="2048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0" name="Google Shape;32960;p51"/>
            <p:cNvSpPr/>
            <p:nvPr/>
          </p:nvSpPr>
          <p:spPr>
            <a:xfrm>
              <a:off x="5351850" y="4341150"/>
              <a:ext cx="15800" cy="56575"/>
            </a:xfrm>
            <a:custGeom>
              <a:avLst/>
              <a:gdLst/>
              <a:ahLst/>
              <a:cxnLst/>
              <a:rect l="l" t="t" r="r" b="b"/>
              <a:pathLst>
                <a:path w="632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786"/>
                    <a:pt x="298" y="1548"/>
                    <a:pt x="631" y="2262"/>
                  </a:cubicBezTo>
                  <a:cubicBezTo>
                    <a:pt x="346" y="1524"/>
                    <a:pt x="131" y="7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1" name="Google Shape;32961;p51"/>
            <p:cNvSpPr/>
            <p:nvPr/>
          </p:nvSpPr>
          <p:spPr>
            <a:xfrm>
              <a:off x="5143500" y="3960225"/>
              <a:ext cx="38400" cy="36550"/>
            </a:xfrm>
            <a:custGeom>
              <a:avLst/>
              <a:gdLst/>
              <a:ahLst/>
              <a:cxnLst/>
              <a:rect l="l" t="t" r="r" b="b"/>
              <a:pathLst>
                <a:path w="1536" h="1462" extrusionOk="0">
                  <a:moveTo>
                    <a:pt x="1487" y="0"/>
                  </a:moveTo>
                  <a:cubicBezTo>
                    <a:pt x="1476" y="0"/>
                    <a:pt x="1470" y="3"/>
                    <a:pt x="1464" y="9"/>
                  </a:cubicBezTo>
                  <a:cubicBezTo>
                    <a:pt x="1107" y="330"/>
                    <a:pt x="750" y="628"/>
                    <a:pt x="405" y="950"/>
                  </a:cubicBezTo>
                  <a:cubicBezTo>
                    <a:pt x="250" y="1104"/>
                    <a:pt x="131" y="1295"/>
                    <a:pt x="0" y="1462"/>
                  </a:cubicBezTo>
                  <a:cubicBezTo>
                    <a:pt x="48" y="1426"/>
                    <a:pt x="71" y="1414"/>
                    <a:pt x="107" y="1378"/>
                  </a:cubicBezTo>
                  <a:cubicBezTo>
                    <a:pt x="488" y="926"/>
                    <a:pt x="893" y="485"/>
                    <a:pt x="1405" y="152"/>
                  </a:cubicBezTo>
                  <a:lnTo>
                    <a:pt x="1536" y="9"/>
                  </a:lnTo>
                  <a:cubicBezTo>
                    <a:pt x="1512" y="3"/>
                    <a:pt x="1497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2" name="Google Shape;32962;p51"/>
            <p:cNvSpPr/>
            <p:nvPr/>
          </p:nvSpPr>
          <p:spPr>
            <a:xfrm>
              <a:off x="5064900" y="4386075"/>
              <a:ext cx="2700" cy="54800"/>
            </a:xfrm>
            <a:custGeom>
              <a:avLst/>
              <a:gdLst/>
              <a:ahLst/>
              <a:cxnLst/>
              <a:rect l="l" t="t" r="r" b="b"/>
              <a:pathLst>
                <a:path w="108" h="2192" extrusionOk="0">
                  <a:moveTo>
                    <a:pt x="60" y="1"/>
                  </a:moveTo>
                  <a:cubicBezTo>
                    <a:pt x="1" y="739"/>
                    <a:pt x="25" y="1465"/>
                    <a:pt x="108" y="2192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3" name="Google Shape;32963;p51"/>
            <p:cNvSpPr/>
            <p:nvPr/>
          </p:nvSpPr>
          <p:spPr>
            <a:xfrm>
              <a:off x="5189625" y="4040500"/>
              <a:ext cx="11325" cy="53025"/>
            </a:xfrm>
            <a:custGeom>
              <a:avLst/>
              <a:gdLst/>
              <a:ahLst/>
              <a:cxnLst/>
              <a:rect l="l" t="t" r="r" b="b"/>
              <a:pathLst>
                <a:path w="453" h="2121" extrusionOk="0">
                  <a:moveTo>
                    <a:pt x="72" y="1"/>
                  </a:moveTo>
                  <a:cubicBezTo>
                    <a:pt x="0" y="751"/>
                    <a:pt x="227" y="1430"/>
                    <a:pt x="453" y="2120"/>
                  </a:cubicBezTo>
                  <a:cubicBezTo>
                    <a:pt x="251" y="1430"/>
                    <a:pt x="60" y="72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4" name="Google Shape;32964;p51"/>
            <p:cNvSpPr/>
            <p:nvPr/>
          </p:nvSpPr>
          <p:spPr>
            <a:xfrm>
              <a:off x="5057475" y="4503075"/>
              <a:ext cx="3000" cy="47350"/>
            </a:xfrm>
            <a:custGeom>
              <a:avLst/>
              <a:gdLst/>
              <a:ahLst/>
              <a:cxnLst/>
              <a:rect l="l" t="t" r="r" b="b"/>
              <a:pathLst>
                <a:path w="120" h="1894" extrusionOk="0">
                  <a:moveTo>
                    <a:pt x="83" y="0"/>
                  </a:moveTo>
                  <a:cubicBezTo>
                    <a:pt x="95" y="619"/>
                    <a:pt x="0" y="1262"/>
                    <a:pt x="83" y="1893"/>
                  </a:cubicBezTo>
                  <a:lnTo>
                    <a:pt x="119" y="189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5" name="Google Shape;32965;p51"/>
            <p:cNvSpPr/>
            <p:nvPr/>
          </p:nvSpPr>
          <p:spPr>
            <a:xfrm>
              <a:off x="5192600" y="4340850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" y="0"/>
                  </a:moveTo>
                  <a:lnTo>
                    <a:pt x="1" y="0"/>
                  </a:lnTo>
                  <a:cubicBezTo>
                    <a:pt x="536" y="441"/>
                    <a:pt x="1120" y="774"/>
                    <a:pt x="1798" y="905"/>
                  </a:cubicBezTo>
                  <a:cubicBezTo>
                    <a:pt x="1144" y="715"/>
                    <a:pt x="572" y="36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6" name="Google Shape;32966;p51"/>
            <p:cNvSpPr/>
            <p:nvPr/>
          </p:nvSpPr>
          <p:spPr>
            <a:xfrm>
              <a:off x="5098850" y="4113725"/>
              <a:ext cx="6850" cy="46750"/>
            </a:xfrm>
            <a:custGeom>
              <a:avLst/>
              <a:gdLst/>
              <a:ahLst/>
              <a:cxnLst/>
              <a:rect l="l" t="t" r="r" b="b"/>
              <a:pathLst>
                <a:path w="274" h="187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2" y="596"/>
                    <a:pt x="0" y="1227"/>
                    <a:pt x="72" y="1870"/>
                  </a:cubicBezTo>
                  <a:cubicBezTo>
                    <a:pt x="72" y="1239"/>
                    <a:pt x="60" y="596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7" name="Google Shape;32967;p51"/>
            <p:cNvSpPr/>
            <p:nvPr/>
          </p:nvSpPr>
          <p:spPr>
            <a:xfrm>
              <a:off x="5068475" y="4128625"/>
              <a:ext cx="4800" cy="44075"/>
            </a:xfrm>
            <a:custGeom>
              <a:avLst/>
              <a:gdLst/>
              <a:ahLst/>
              <a:cxnLst/>
              <a:rect l="l" t="t" r="r" b="b"/>
              <a:pathLst>
                <a:path w="192" h="176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24" y="322"/>
                    <a:pt x="1" y="1536"/>
                    <a:pt x="96" y="1762"/>
                  </a:cubicBezTo>
                  <a:cubicBezTo>
                    <a:pt x="96" y="1488"/>
                    <a:pt x="84" y="1214"/>
                    <a:pt x="96" y="917"/>
                  </a:cubicBezTo>
                  <a:cubicBezTo>
                    <a:pt x="120" y="631"/>
                    <a:pt x="155" y="333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8" name="Google Shape;32968;p51"/>
            <p:cNvSpPr/>
            <p:nvPr/>
          </p:nvSpPr>
          <p:spPr>
            <a:xfrm>
              <a:off x="5206000" y="4365850"/>
              <a:ext cx="56875" cy="3250"/>
            </a:xfrm>
            <a:custGeom>
              <a:avLst/>
              <a:gdLst/>
              <a:ahLst/>
              <a:cxnLst/>
              <a:rect l="l" t="t" r="r" b="b"/>
              <a:pathLst>
                <a:path w="2275" h="130" extrusionOk="0">
                  <a:moveTo>
                    <a:pt x="0" y="0"/>
                  </a:moveTo>
                  <a:cubicBezTo>
                    <a:pt x="221" y="68"/>
                    <a:pt x="1218" y="130"/>
                    <a:pt x="1818" y="130"/>
                  </a:cubicBezTo>
                  <a:cubicBezTo>
                    <a:pt x="2062" y="130"/>
                    <a:pt x="2240" y="120"/>
                    <a:pt x="2274" y="96"/>
                  </a:cubicBezTo>
                  <a:cubicBezTo>
                    <a:pt x="1536" y="72"/>
                    <a:pt x="762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9" name="Google Shape;32969;p51"/>
            <p:cNvSpPr/>
            <p:nvPr/>
          </p:nvSpPr>
          <p:spPr>
            <a:xfrm>
              <a:off x="5235475" y="4271200"/>
              <a:ext cx="49725" cy="16375"/>
            </a:xfrm>
            <a:custGeom>
              <a:avLst/>
              <a:gdLst/>
              <a:ahLst/>
              <a:cxnLst/>
              <a:rect l="l" t="t" r="r" b="b"/>
              <a:pathLst>
                <a:path w="1989" h="655" extrusionOk="0">
                  <a:moveTo>
                    <a:pt x="0" y="0"/>
                  </a:moveTo>
                  <a:lnTo>
                    <a:pt x="0" y="0"/>
                  </a:lnTo>
                  <a:cubicBezTo>
                    <a:pt x="83" y="36"/>
                    <a:pt x="179" y="95"/>
                    <a:pt x="250" y="119"/>
                  </a:cubicBezTo>
                  <a:cubicBezTo>
                    <a:pt x="750" y="286"/>
                    <a:pt x="1250" y="453"/>
                    <a:pt x="1750" y="595"/>
                  </a:cubicBezTo>
                  <a:cubicBezTo>
                    <a:pt x="1834" y="619"/>
                    <a:pt x="1917" y="643"/>
                    <a:pt x="1988" y="655"/>
                  </a:cubicBezTo>
                  <a:cubicBezTo>
                    <a:pt x="1976" y="607"/>
                    <a:pt x="1965" y="595"/>
                    <a:pt x="1941" y="595"/>
                  </a:cubicBezTo>
                  <a:cubicBezTo>
                    <a:pt x="1572" y="488"/>
                    <a:pt x="1203" y="369"/>
                    <a:pt x="833" y="250"/>
                  </a:cubicBezTo>
                  <a:cubicBezTo>
                    <a:pt x="560" y="167"/>
                    <a:pt x="286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0" name="Google Shape;32970;p51"/>
            <p:cNvSpPr/>
            <p:nvPr/>
          </p:nvSpPr>
          <p:spPr>
            <a:xfrm>
              <a:off x="5089600" y="4101225"/>
              <a:ext cx="13425" cy="50625"/>
            </a:xfrm>
            <a:custGeom>
              <a:avLst/>
              <a:gdLst/>
              <a:ahLst/>
              <a:cxnLst/>
              <a:rect l="l" t="t" r="r" b="b"/>
              <a:pathLst>
                <a:path w="537" h="2025" extrusionOk="0">
                  <a:moveTo>
                    <a:pt x="537" y="1"/>
                  </a:moveTo>
                  <a:lnTo>
                    <a:pt x="537" y="1"/>
                  </a:lnTo>
                  <a:cubicBezTo>
                    <a:pt x="346" y="167"/>
                    <a:pt x="1" y="1537"/>
                    <a:pt x="61" y="2025"/>
                  </a:cubicBezTo>
                  <a:cubicBezTo>
                    <a:pt x="120" y="1656"/>
                    <a:pt x="144" y="1310"/>
                    <a:pt x="227" y="965"/>
                  </a:cubicBezTo>
                  <a:cubicBezTo>
                    <a:pt x="311" y="632"/>
                    <a:pt x="430" y="310"/>
                    <a:pt x="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1" name="Google Shape;32971;p51"/>
            <p:cNvSpPr/>
            <p:nvPr/>
          </p:nvSpPr>
          <p:spPr>
            <a:xfrm>
              <a:off x="5074725" y="4390550"/>
              <a:ext cx="2400" cy="51825"/>
            </a:xfrm>
            <a:custGeom>
              <a:avLst/>
              <a:gdLst/>
              <a:ahLst/>
              <a:cxnLst/>
              <a:rect l="l" t="t" r="r" b="b"/>
              <a:pathLst>
                <a:path w="96" h="207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91"/>
                    <a:pt x="24" y="1394"/>
                    <a:pt x="48" y="2072"/>
                  </a:cubicBezTo>
                  <a:cubicBezTo>
                    <a:pt x="84" y="1394"/>
                    <a:pt x="96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2" name="Google Shape;32972;p51"/>
            <p:cNvSpPr/>
            <p:nvPr/>
          </p:nvSpPr>
          <p:spPr>
            <a:xfrm>
              <a:off x="5592650" y="4516450"/>
              <a:ext cx="8650" cy="42300"/>
            </a:xfrm>
            <a:custGeom>
              <a:avLst/>
              <a:gdLst/>
              <a:ahLst/>
              <a:cxnLst/>
              <a:rect l="l" t="t" r="r" b="b"/>
              <a:pathLst>
                <a:path w="346" h="1692" extrusionOk="0">
                  <a:moveTo>
                    <a:pt x="346" y="1"/>
                  </a:moveTo>
                  <a:cubicBezTo>
                    <a:pt x="120" y="537"/>
                    <a:pt x="24" y="1120"/>
                    <a:pt x="1" y="1692"/>
                  </a:cubicBezTo>
                  <a:cubicBezTo>
                    <a:pt x="120" y="1132"/>
                    <a:pt x="227" y="560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3" name="Google Shape;32973;p51"/>
            <p:cNvSpPr/>
            <p:nvPr/>
          </p:nvSpPr>
          <p:spPr>
            <a:xfrm>
              <a:off x="5566450" y="4472400"/>
              <a:ext cx="925" cy="45575"/>
            </a:xfrm>
            <a:custGeom>
              <a:avLst/>
              <a:gdLst/>
              <a:ahLst/>
              <a:cxnLst/>
              <a:rect l="l" t="t" r="r" b="b"/>
              <a:pathLst>
                <a:path w="37" h="1823" extrusionOk="0">
                  <a:moveTo>
                    <a:pt x="1" y="1"/>
                  </a:moveTo>
                  <a:lnTo>
                    <a:pt x="1" y="1822"/>
                  </a:lnTo>
                  <a:lnTo>
                    <a:pt x="37" y="182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4" name="Google Shape;32974;p51"/>
            <p:cNvSpPr/>
            <p:nvPr/>
          </p:nvSpPr>
          <p:spPr>
            <a:xfrm>
              <a:off x="5119075" y="4246175"/>
              <a:ext cx="22950" cy="36350"/>
            </a:xfrm>
            <a:custGeom>
              <a:avLst/>
              <a:gdLst/>
              <a:ahLst/>
              <a:cxnLst/>
              <a:rect l="l" t="t" r="r" b="b"/>
              <a:pathLst>
                <a:path w="918" h="1454" extrusionOk="0">
                  <a:moveTo>
                    <a:pt x="1" y="1"/>
                  </a:moveTo>
                  <a:lnTo>
                    <a:pt x="1" y="1"/>
                  </a:lnTo>
                  <a:cubicBezTo>
                    <a:pt x="191" y="561"/>
                    <a:pt x="560" y="1001"/>
                    <a:pt x="917" y="1454"/>
                  </a:cubicBezTo>
                  <a:cubicBezTo>
                    <a:pt x="620" y="953"/>
                    <a:pt x="251" y="5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5" name="Google Shape;32975;p51"/>
            <p:cNvSpPr/>
            <p:nvPr/>
          </p:nvSpPr>
          <p:spPr>
            <a:xfrm>
              <a:off x="5203900" y="4203025"/>
              <a:ext cx="36650" cy="30975"/>
            </a:xfrm>
            <a:custGeom>
              <a:avLst/>
              <a:gdLst/>
              <a:ahLst/>
              <a:cxnLst/>
              <a:rect l="l" t="t" r="r" b="b"/>
              <a:pathLst>
                <a:path w="1466" h="1239" extrusionOk="0">
                  <a:moveTo>
                    <a:pt x="1" y="1"/>
                  </a:moveTo>
                  <a:cubicBezTo>
                    <a:pt x="13" y="60"/>
                    <a:pt x="37" y="96"/>
                    <a:pt x="72" y="120"/>
                  </a:cubicBezTo>
                  <a:cubicBezTo>
                    <a:pt x="370" y="394"/>
                    <a:pt x="668" y="644"/>
                    <a:pt x="965" y="894"/>
                  </a:cubicBezTo>
                  <a:cubicBezTo>
                    <a:pt x="1132" y="1013"/>
                    <a:pt x="1311" y="1120"/>
                    <a:pt x="1465" y="1239"/>
                  </a:cubicBezTo>
                  <a:cubicBezTo>
                    <a:pt x="1454" y="1227"/>
                    <a:pt x="1454" y="1191"/>
                    <a:pt x="1454" y="1179"/>
                  </a:cubicBezTo>
                  <a:cubicBezTo>
                    <a:pt x="1025" y="834"/>
                    <a:pt x="608" y="477"/>
                    <a:pt x="180" y="1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6" name="Google Shape;32976;p51"/>
            <p:cNvSpPr/>
            <p:nvPr/>
          </p:nvSpPr>
          <p:spPr>
            <a:xfrm>
              <a:off x="5565575" y="4571825"/>
              <a:ext cx="3000" cy="40500"/>
            </a:xfrm>
            <a:custGeom>
              <a:avLst/>
              <a:gdLst/>
              <a:ahLst/>
              <a:cxnLst/>
              <a:rect l="l" t="t" r="r" b="b"/>
              <a:pathLst>
                <a:path w="120" h="1620" extrusionOk="0">
                  <a:moveTo>
                    <a:pt x="0" y="0"/>
                  </a:moveTo>
                  <a:cubicBezTo>
                    <a:pt x="12" y="536"/>
                    <a:pt x="36" y="1084"/>
                    <a:pt x="60" y="1620"/>
                  </a:cubicBezTo>
                  <a:lnTo>
                    <a:pt x="119" y="1620"/>
                  </a:lnTo>
                  <a:cubicBezTo>
                    <a:pt x="83" y="1084"/>
                    <a:pt x="72" y="5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7" name="Google Shape;32977;p51"/>
            <p:cNvSpPr/>
            <p:nvPr/>
          </p:nvSpPr>
          <p:spPr>
            <a:xfrm>
              <a:off x="5143775" y="3977700"/>
              <a:ext cx="30400" cy="31875"/>
            </a:xfrm>
            <a:custGeom>
              <a:avLst/>
              <a:gdLst/>
              <a:ahLst/>
              <a:cxnLst/>
              <a:rect l="l" t="t" r="r" b="b"/>
              <a:pathLst>
                <a:path w="1216" h="1275" extrusionOk="0">
                  <a:moveTo>
                    <a:pt x="1215" y="1"/>
                  </a:moveTo>
                  <a:lnTo>
                    <a:pt x="1215" y="1"/>
                  </a:lnTo>
                  <a:cubicBezTo>
                    <a:pt x="751" y="358"/>
                    <a:pt x="346" y="786"/>
                    <a:pt x="1" y="1275"/>
                  </a:cubicBezTo>
                  <a:cubicBezTo>
                    <a:pt x="406" y="846"/>
                    <a:pt x="811" y="417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8" name="Google Shape;32978;p51"/>
            <p:cNvSpPr/>
            <p:nvPr/>
          </p:nvSpPr>
          <p:spPr>
            <a:xfrm>
              <a:off x="5573000" y="4418825"/>
              <a:ext cx="14025" cy="38725"/>
            </a:xfrm>
            <a:custGeom>
              <a:avLst/>
              <a:gdLst/>
              <a:ahLst/>
              <a:cxnLst/>
              <a:rect l="l" t="t" r="r" b="b"/>
              <a:pathLst>
                <a:path w="561" h="1549" extrusionOk="0">
                  <a:moveTo>
                    <a:pt x="36" y="1"/>
                  </a:moveTo>
                  <a:cubicBezTo>
                    <a:pt x="25" y="24"/>
                    <a:pt x="13" y="24"/>
                    <a:pt x="1" y="24"/>
                  </a:cubicBezTo>
                  <a:cubicBezTo>
                    <a:pt x="156" y="524"/>
                    <a:pt x="334" y="1048"/>
                    <a:pt x="513" y="1548"/>
                  </a:cubicBezTo>
                  <a:cubicBezTo>
                    <a:pt x="537" y="1548"/>
                    <a:pt x="548" y="1537"/>
                    <a:pt x="560" y="1537"/>
                  </a:cubicBezTo>
                  <a:cubicBezTo>
                    <a:pt x="382" y="1036"/>
                    <a:pt x="215" y="51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9" name="Google Shape;32979;p51"/>
            <p:cNvSpPr/>
            <p:nvPr/>
          </p:nvSpPr>
          <p:spPr>
            <a:xfrm>
              <a:off x="5079500" y="4244100"/>
              <a:ext cx="9850" cy="36050"/>
            </a:xfrm>
            <a:custGeom>
              <a:avLst/>
              <a:gdLst/>
              <a:ahLst/>
              <a:cxnLst/>
              <a:rect l="l" t="t" r="r" b="b"/>
              <a:pathLst>
                <a:path w="394" h="1442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01"/>
                    <a:pt x="179" y="977"/>
                    <a:pt x="393" y="1441"/>
                  </a:cubicBezTo>
                  <a:cubicBezTo>
                    <a:pt x="250" y="965"/>
                    <a:pt x="119" y="47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0" name="Google Shape;32980;p51"/>
            <p:cNvSpPr/>
            <p:nvPr/>
          </p:nvSpPr>
          <p:spPr>
            <a:xfrm>
              <a:off x="5217900" y="3929175"/>
              <a:ext cx="40200" cy="4500"/>
            </a:xfrm>
            <a:custGeom>
              <a:avLst/>
              <a:gdLst/>
              <a:ahLst/>
              <a:cxnLst/>
              <a:rect l="l" t="t" r="r" b="b"/>
              <a:pathLst>
                <a:path w="1608" h="180" extrusionOk="0">
                  <a:moveTo>
                    <a:pt x="1608" y="1"/>
                  </a:moveTo>
                  <a:cubicBezTo>
                    <a:pt x="1072" y="48"/>
                    <a:pt x="536" y="84"/>
                    <a:pt x="1" y="120"/>
                  </a:cubicBezTo>
                  <a:lnTo>
                    <a:pt x="1" y="179"/>
                  </a:lnTo>
                  <a:lnTo>
                    <a:pt x="1608" y="48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1" name="Google Shape;32981;p51"/>
            <p:cNvSpPr/>
            <p:nvPr/>
          </p:nvSpPr>
          <p:spPr>
            <a:xfrm>
              <a:off x="5393825" y="4399475"/>
              <a:ext cx="5075" cy="51825"/>
            </a:xfrm>
            <a:custGeom>
              <a:avLst/>
              <a:gdLst/>
              <a:ahLst/>
              <a:cxnLst/>
              <a:rect l="l" t="t" r="r" b="b"/>
              <a:pathLst>
                <a:path w="203" h="2073" extrusionOk="0">
                  <a:moveTo>
                    <a:pt x="0" y="1"/>
                  </a:moveTo>
                  <a:cubicBezTo>
                    <a:pt x="48" y="691"/>
                    <a:pt x="107" y="1394"/>
                    <a:pt x="167" y="2072"/>
                  </a:cubicBezTo>
                  <a:lnTo>
                    <a:pt x="203" y="2072"/>
                  </a:lnTo>
                  <a:cubicBezTo>
                    <a:pt x="155" y="1394"/>
                    <a:pt x="95" y="6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2" name="Google Shape;32982;p51"/>
            <p:cNvSpPr/>
            <p:nvPr/>
          </p:nvSpPr>
          <p:spPr>
            <a:xfrm>
              <a:off x="5581050" y="4556650"/>
              <a:ext cx="5375" cy="34550"/>
            </a:xfrm>
            <a:custGeom>
              <a:avLst/>
              <a:gdLst/>
              <a:ahLst/>
              <a:cxnLst/>
              <a:rect l="l" t="t" r="r" b="b"/>
              <a:pathLst>
                <a:path w="215" h="1382" extrusionOk="0">
                  <a:moveTo>
                    <a:pt x="12" y="0"/>
                  </a:moveTo>
                  <a:cubicBezTo>
                    <a:pt x="0" y="465"/>
                    <a:pt x="107" y="917"/>
                    <a:pt x="167" y="1381"/>
                  </a:cubicBezTo>
                  <a:lnTo>
                    <a:pt x="215" y="1381"/>
                  </a:lnTo>
                  <a:cubicBezTo>
                    <a:pt x="167" y="917"/>
                    <a:pt x="107" y="46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3" name="Google Shape;32983;p51"/>
            <p:cNvSpPr/>
            <p:nvPr/>
          </p:nvSpPr>
          <p:spPr>
            <a:xfrm>
              <a:off x="5074425" y="4245900"/>
              <a:ext cx="8375" cy="36625"/>
            </a:xfrm>
            <a:custGeom>
              <a:avLst/>
              <a:gdLst/>
              <a:ahLst/>
              <a:cxnLst/>
              <a:rect l="l" t="t" r="r" b="b"/>
              <a:pathLst>
                <a:path w="335" h="146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512"/>
                    <a:pt x="132" y="1000"/>
                    <a:pt x="334" y="1465"/>
                  </a:cubicBezTo>
                  <a:cubicBezTo>
                    <a:pt x="215" y="988"/>
                    <a:pt x="108" y="48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4" name="Google Shape;32984;p51"/>
            <p:cNvSpPr/>
            <p:nvPr/>
          </p:nvSpPr>
          <p:spPr>
            <a:xfrm>
              <a:off x="5383100" y="4462575"/>
              <a:ext cx="5375" cy="34850"/>
            </a:xfrm>
            <a:custGeom>
              <a:avLst/>
              <a:gdLst/>
              <a:ahLst/>
              <a:cxnLst/>
              <a:rect l="l" t="t" r="r" b="b"/>
              <a:pathLst>
                <a:path w="215" h="1394" extrusionOk="0">
                  <a:moveTo>
                    <a:pt x="48" y="1"/>
                  </a:moveTo>
                  <a:cubicBezTo>
                    <a:pt x="1" y="477"/>
                    <a:pt x="132" y="930"/>
                    <a:pt x="215" y="1394"/>
                  </a:cubicBezTo>
                  <a:cubicBezTo>
                    <a:pt x="167" y="930"/>
                    <a:pt x="120" y="45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5" name="Google Shape;32985;p51"/>
            <p:cNvSpPr/>
            <p:nvPr/>
          </p:nvSpPr>
          <p:spPr>
            <a:xfrm>
              <a:off x="5373875" y="4454550"/>
              <a:ext cx="5975" cy="36625"/>
            </a:xfrm>
            <a:custGeom>
              <a:avLst/>
              <a:gdLst/>
              <a:ahLst/>
              <a:cxnLst/>
              <a:rect l="l" t="t" r="r" b="b"/>
              <a:pathLst>
                <a:path w="239" h="1465" extrusionOk="0">
                  <a:moveTo>
                    <a:pt x="108" y="0"/>
                  </a:moveTo>
                  <a:cubicBezTo>
                    <a:pt x="0" y="512"/>
                    <a:pt x="131" y="989"/>
                    <a:pt x="239" y="1465"/>
                  </a:cubicBezTo>
                  <a:cubicBezTo>
                    <a:pt x="191" y="989"/>
                    <a:pt x="143" y="50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6" name="Google Shape;32986;p51"/>
            <p:cNvSpPr/>
            <p:nvPr/>
          </p:nvSpPr>
          <p:spPr>
            <a:xfrm>
              <a:off x="5358100" y="4288450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822" y="1"/>
                  </a:moveTo>
                  <a:cubicBezTo>
                    <a:pt x="477" y="322"/>
                    <a:pt x="215" y="715"/>
                    <a:pt x="0" y="1132"/>
                  </a:cubicBezTo>
                  <a:lnTo>
                    <a:pt x="858" y="13"/>
                  </a:lnTo>
                  <a:cubicBezTo>
                    <a:pt x="834" y="13"/>
                    <a:pt x="822" y="1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7" name="Google Shape;32987;p51"/>
            <p:cNvSpPr/>
            <p:nvPr/>
          </p:nvSpPr>
          <p:spPr>
            <a:xfrm>
              <a:off x="5519425" y="4213450"/>
              <a:ext cx="4500" cy="37825"/>
            </a:xfrm>
            <a:custGeom>
              <a:avLst/>
              <a:gdLst/>
              <a:ahLst/>
              <a:cxnLst/>
              <a:rect l="l" t="t" r="r" b="b"/>
              <a:pathLst>
                <a:path w="180" h="1513" extrusionOk="0">
                  <a:moveTo>
                    <a:pt x="84" y="0"/>
                  </a:moveTo>
                  <a:cubicBezTo>
                    <a:pt x="1" y="524"/>
                    <a:pt x="96" y="1012"/>
                    <a:pt x="179" y="1512"/>
                  </a:cubicBezTo>
                  <a:cubicBezTo>
                    <a:pt x="143" y="1012"/>
                    <a:pt x="120" y="512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8" name="Google Shape;32988;p51"/>
            <p:cNvSpPr/>
            <p:nvPr/>
          </p:nvSpPr>
          <p:spPr>
            <a:xfrm>
              <a:off x="5119075" y="3996750"/>
              <a:ext cx="24425" cy="34850"/>
            </a:xfrm>
            <a:custGeom>
              <a:avLst/>
              <a:gdLst/>
              <a:ahLst/>
              <a:cxnLst/>
              <a:rect l="l" t="t" r="r" b="b"/>
              <a:pathLst>
                <a:path w="977" h="1394" extrusionOk="0">
                  <a:moveTo>
                    <a:pt x="977" y="1"/>
                  </a:moveTo>
                  <a:cubicBezTo>
                    <a:pt x="929" y="24"/>
                    <a:pt x="894" y="36"/>
                    <a:pt x="858" y="72"/>
                  </a:cubicBezTo>
                  <a:cubicBezTo>
                    <a:pt x="667" y="358"/>
                    <a:pt x="453" y="632"/>
                    <a:pt x="263" y="917"/>
                  </a:cubicBezTo>
                  <a:cubicBezTo>
                    <a:pt x="179" y="1072"/>
                    <a:pt x="84" y="1227"/>
                    <a:pt x="1" y="1394"/>
                  </a:cubicBezTo>
                  <a:cubicBezTo>
                    <a:pt x="25" y="1370"/>
                    <a:pt x="60" y="1346"/>
                    <a:pt x="72" y="1322"/>
                  </a:cubicBezTo>
                  <a:cubicBezTo>
                    <a:pt x="251" y="1072"/>
                    <a:pt x="417" y="798"/>
                    <a:pt x="596" y="548"/>
                  </a:cubicBezTo>
                  <a:cubicBezTo>
                    <a:pt x="715" y="370"/>
                    <a:pt x="846" y="179"/>
                    <a:pt x="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9" name="Google Shape;32989;p51"/>
            <p:cNvSpPr/>
            <p:nvPr/>
          </p:nvSpPr>
          <p:spPr>
            <a:xfrm>
              <a:off x="5222675" y="3934550"/>
              <a:ext cx="32750" cy="5075"/>
            </a:xfrm>
            <a:custGeom>
              <a:avLst/>
              <a:gdLst/>
              <a:ahLst/>
              <a:cxnLst/>
              <a:rect l="l" t="t" r="r" b="b"/>
              <a:pathLst>
                <a:path w="1310" h="203" extrusionOk="0">
                  <a:moveTo>
                    <a:pt x="1310" y="0"/>
                  </a:moveTo>
                  <a:cubicBezTo>
                    <a:pt x="869" y="60"/>
                    <a:pt x="441" y="107"/>
                    <a:pt x="0" y="143"/>
                  </a:cubicBezTo>
                  <a:lnTo>
                    <a:pt x="0" y="203"/>
                  </a:lnTo>
                  <a:cubicBezTo>
                    <a:pt x="453" y="155"/>
                    <a:pt x="881" y="95"/>
                    <a:pt x="1310" y="48"/>
                  </a:cubicBezTo>
                  <a:lnTo>
                    <a:pt x="13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0" name="Google Shape;32990;p51"/>
            <p:cNvSpPr/>
            <p:nvPr/>
          </p:nvSpPr>
          <p:spPr>
            <a:xfrm>
              <a:off x="5079800" y="4469050"/>
              <a:ext cx="18775" cy="5750"/>
            </a:xfrm>
            <a:custGeom>
              <a:avLst/>
              <a:gdLst/>
              <a:ahLst/>
              <a:cxnLst/>
              <a:rect l="l" t="t" r="r" b="b"/>
              <a:pathLst>
                <a:path w="751" h="230" extrusionOk="0">
                  <a:moveTo>
                    <a:pt x="658" y="0"/>
                  </a:moveTo>
                  <a:cubicBezTo>
                    <a:pt x="442" y="0"/>
                    <a:pt x="248" y="80"/>
                    <a:pt x="36" y="123"/>
                  </a:cubicBezTo>
                  <a:cubicBezTo>
                    <a:pt x="12" y="135"/>
                    <a:pt x="0" y="194"/>
                    <a:pt x="0" y="194"/>
                  </a:cubicBezTo>
                  <a:cubicBezTo>
                    <a:pt x="36" y="218"/>
                    <a:pt x="60" y="230"/>
                    <a:pt x="95" y="230"/>
                  </a:cubicBezTo>
                  <a:cubicBezTo>
                    <a:pt x="310" y="170"/>
                    <a:pt x="524" y="111"/>
                    <a:pt x="750" y="51"/>
                  </a:cubicBezTo>
                  <a:cubicBezTo>
                    <a:pt x="750" y="39"/>
                    <a:pt x="750" y="4"/>
                    <a:pt x="738" y="4"/>
                  </a:cubicBezTo>
                  <a:cubicBezTo>
                    <a:pt x="711" y="1"/>
                    <a:pt x="685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1" name="Google Shape;32991;p51"/>
            <p:cNvSpPr/>
            <p:nvPr/>
          </p:nvSpPr>
          <p:spPr>
            <a:xfrm>
              <a:off x="5439950" y="4348275"/>
              <a:ext cx="6575" cy="38725"/>
            </a:xfrm>
            <a:custGeom>
              <a:avLst/>
              <a:gdLst/>
              <a:ahLst/>
              <a:cxnLst/>
              <a:rect l="l" t="t" r="r" b="b"/>
              <a:pathLst>
                <a:path w="263" h="1549" extrusionOk="0">
                  <a:moveTo>
                    <a:pt x="215" y="1"/>
                  </a:moveTo>
                  <a:cubicBezTo>
                    <a:pt x="144" y="501"/>
                    <a:pt x="84" y="1025"/>
                    <a:pt x="1" y="1549"/>
                  </a:cubicBezTo>
                  <a:lnTo>
                    <a:pt x="48" y="1549"/>
                  </a:lnTo>
                  <a:cubicBezTo>
                    <a:pt x="108" y="1025"/>
                    <a:pt x="179" y="525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2" name="Google Shape;32992;p51"/>
            <p:cNvSpPr/>
            <p:nvPr/>
          </p:nvSpPr>
          <p:spPr>
            <a:xfrm>
              <a:off x="5571825" y="4478350"/>
              <a:ext cx="1200" cy="37825"/>
            </a:xfrm>
            <a:custGeom>
              <a:avLst/>
              <a:gdLst/>
              <a:ahLst/>
              <a:cxnLst/>
              <a:rect l="l" t="t" r="r" b="b"/>
              <a:pathLst>
                <a:path w="48" h="1513" extrusionOk="0">
                  <a:moveTo>
                    <a:pt x="0" y="1"/>
                  </a:moveTo>
                  <a:lnTo>
                    <a:pt x="0" y="1513"/>
                  </a:lnTo>
                  <a:lnTo>
                    <a:pt x="48" y="15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3" name="Google Shape;32993;p51"/>
            <p:cNvSpPr/>
            <p:nvPr/>
          </p:nvSpPr>
          <p:spPr>
            <a:xfrm>
              <a:off x="5158375" y="3945550"/>
              <a:ext cx="27700" cy="20275"/>
            </a:xfrm>
            <a:custGeom>
              <a:avLst/>
              <a:gdLst/>
              <a:ahLst/>
              <a:cxnLst/>
              <a:rect l="l" t="t" r="r" b="b"/>
              <a:pathLst>
                <a:path w="1108" h="811" extrusionOk="0">
                  <a:moveTo>
                    <a:pt x="1108" y="1"/>
                  </a:moveTo>
                  <a:lnTo>
                    <a:pt x="1108" y="1"/>
                  </a:lnTo>
                  <a:cubicBezTo>
                    <a:pt x="834" y="60"/>
                    <a:pt x="48" y="656"/>
                    <a:pt x="0" y="810"/>
                  </a:cubicBezTo>
                  <a:cubicBezTo>
                    <a:pt x="358" y="560"/>
                    <a:pt x="727" y="275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4" name="Google Shape;32994;p51"/>
            <p:cNvSpPr/>
            <p:nvPr/>
          </p:nvSpPr>
          <p:spPr>
            <a:xfrm>
              <a:off x="5387575" y="4403650"/>
              <a:ext cx="6275" cy="44075"/>
            </a:xfrm>
            <a:custGeom>
              <a:avLst/>
              <a:gdLst/>
              <a:ahLst/>
              <a:cxnLst/>
              <a:rect l="l" t="t" r="r" b="b"/>
              <a:pathLst>
                <a:path w="251" h="1763" extrusionOk="0">
                  <a:moveTo>
                    <a:pt x="0" y="0"/>
                  </a:moveTo>
                  <a:cubicBezTo>
                    <a:pt x="72" y="584"/>
                    <a:pt x="131" y="1179"/>
                    <a:pt x="214" y="1763"/>
                  </a:cubicBezTo>
                  <a:lnTo>
                    <a:pt x="250" y="1763"/>
                  </a:lnTo>
                  <a:cubicBezTo>
                    <a:pt x="179" y="1179"/>
                    <a:pt x="107" y="5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5" name="Google Shape;32995;p51"/>
            <p:cNvSpPr/>
            <p:nvPr/>
          </p:nvSpPr>
          <p:spPr>
            <a:xfrm>
              <a:off x="5097350" y="4500375"/>
              <a:ext cx="3000" cy="36650"/>
            </a:xfrm>
            <a:custGeom>
              <a:avLst/>
              <a:gdLst/>
              <a:ahLst/>
              <a:cxnLst/>
              <a:rect l="l" t="t" r="r" b="b"/>
              <a:pathLst>
                <a:path w="120" h="1466" extrusionOk="0">
                  <a:moveTo>
                    <a:pt x="1" y="1"/>
                  </a:moveTo>
                  <a:cubicBezTo>
                    <a:pt x="12" y="489"/>
                    <a:pt x="48" y="965"/>
                    <a:pt x="72" y="1465"/>
                  </a:cubicBezTo>
                  <a:lnTo>
                    <a:pt x="120" y="1465"/>
                  </a:lnTo>
                  <a:cubicBezTo>
                    <a:pt x="84" y="965"/>
                    <a:pt x="72" y="48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6" name="Google Shape;32996;p51"/>
            <p:cNvSpPr/>
            <p:nvPr/>
          </p:nvSpPr>
          <p:spPr>
            <a:xfrm>
              <a:off x="5222075" y="4236650"/>
              <a:ext cx="36325" cy="22950"/>
            </a:xfrm>
            <a:custGeom>
              <a:avLst/>
              <a:gdLst/>
              <a:ahLst/>
              <a:cxnLst/>
              <a:rect l="l" t="t" r="r" b="b"/>
              <a:pathLst>
                <a:path w="1453" h="918" extrusionOk="0">
                  <a:moveTo>
                    <a:pt x="0" y="1"/>
                  </a:moveTo>
                  <a:cubicBezTo>
                    <a:pt x="24" y="25"/>
                    <a:pt x="60" y="61"/>
                    <a:pt x="84" y="108"/>
                  </a:cubicBezTo>
                  <a:cubicBezTo>
                    <a:pt x="429" y="311"/>
                    <a:pt x="762" y="525"/>
                    <a:pt x="1096" y="727"/>
                  </a:cubicBezTo>
                  <a:cubicBezTo>
                    <a:pt x="1215" y="799"/>
                    <a:pt x="1334" y="858"/>
                    <a:pt x="1453" y="918"/>
                  </a:cubicBezTo>
                  <a:cubicBezTo>
                    <a:pt x="1298" y="787"/>
                    <a:pt x="1119" y="668"/>
                    <a:pt x="941" y="561"/>
                  </a:cubicBezTo>
                  <a:cubicBezTo>
                    <a:pt x="762" y="442"/>
                    <a:pt x="584" y="346"/>
                    <a:pt x="405" y="239"/>
                  </a:cubicBezTo>
                  <a:cubicBezTo>
                    <a:pt x="262" y="144"/>
                    <a:pt x="13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7" name="Google Shape;32997;p51"/>
            <p:cNvSpPr/>
            <p:nvPr/>
          </p:nvSpPr>
          <p:spPr>
            <a:xfrm>
              <a:off x="5574500" y="4601575"/>
              <a:ext cx="24125" cy="14925"/>
            </a:xfrm>
            <a:custGeom>
              <a:avLst/>
              <a:gdLst/>
              <a:ahLst/>
              <a:cxnLst/>
              <a:rect l="l" t="t" r="r" b="b"/>
              <a:pathLst>
                <a:path w="965" h="597" extrusionOk="0">
                  <a:moveTo>
                    <a:pt x="870" y="1"/>
                  </a:moveTo>
                  <a:cubicBezTo>
                    <a:pt x="556" y="1"/>
                    <a:pt x="65" y="328"/>
                    <a:pt x="0" y="596"/>
                  </a:cubicBezTo>
                  <a:cubicBezTo>
                    <a:pt x="215" y="251"/>
                    <a:pt x="572" y="120"/>
                    <a:pt x="965" y="13"/>
                  </a:cubicBezTo>
                  <a:cubicBezTo>
                    <a:pt x="936" y="5"/>
                    <a:pt x="904" y="1"/>
                    <a:pt x="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8" name="Google Shape;32998;p51"/>
            <p:cNvSpPr/>
            <p:nvPr/>
          </p:nvSpPr>
          <p:spPr>
            <a:xfrm>
              <a:off x="5348575" y="4281025"/>
              <a:ext cx="21450" cy="16975"/>
            </a:xfrm>
            <a:custGeom>
              <a:avLst/>
              <a:gdLst/>
              <a:ahLst/>
              <a:cxnLst/>
              <a:rect l="l" t="t" r="r" b="b"/>
              <a:pathLst>
                <a:path w="858" h="679" extrusionOk="0">
                  <a:moveTo>
                    <a:pt x="858" y="0"/>
                  </a:moveTo>
                  <a:cubicBezTo>
                    <a:pt x="608" y="36"/>
                    <a:pt x="24" y="512"/>
                    <a:pt x="0" y="679"/>
                  </a:cubicBezTo>
                  <a:cubicBezTo>
                    <a:pt x="286" y="452"/>
                    <a:pt x="560" y="214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9" name="Google Shape;32999;p51"/>
            <p:cNvSpPr/>
            <p:nvPr/>
          </p:nvSpPr>
          <p:spPr>
            <a:xfrm>
              <a:off x="5103000" y="4514675"/>
              <a:ext cx="7475" cy="31275"/>
            </a:xfrm>
            <a:custGeom>
              <a:avLst/>
              <a:gdLst/>
              <a:ahLst/>
              <a:cxnLst/>
              <a:rect l="l" t="t" r="r" b="b"/>
              <a:pathLst>
                <a:path w="299" h="1251" extrusionOk="0">
                  <a:moveTo>
                    <a:pt x="1" y="0"/>
                  </a:moveTo>
                  <a:cubicBezTo>
                    <a:pt x="68" y="384"/>
                    <a:pt x="61" y="788"/>
                    <a:pt x="121" y="1183"/>
                  </a:cubicBezTo>
                  <a:lnTo>
                    <a:pt x="121" y="1183"/>
                  </a:lnTo>
                  <a:cubicBezTo>
                    <a:pt x="119" y="1066"/>
                    <a:pt x="217" y="1014"/>
                    <a:pt x="298" y="953"/>
                  </a:cubicBezTo>
                  <a:cubicBezTo>
                    <a:pt x="239" y="953"/>
                    <a:pt x="191" y="965"/>
                    <a:pt x="132" y="977"/>
                  </a:cubicBezTo>
                  <a:cubicBezTo>
                    <a:pt x="120" y="846"/>
                    <a:pt x="108" y="727"/>
                    <a:pt x="120" y="620"/>
                  </a:cubicBezTo>
                  <a:cubicBezTo>
                    <a:pt x="108" y="512"/>
                    <a:pt x="108" y="393"/>
                    <a:pt x="84" y="298"/>
                  </a:cubicBezTo>
                  <a:cubicBezTo>
                    <a:pt x="84" y="203"/>
                    <a:pt x="72" y="96"/>
                    <a:pt x="60" y="0"/>
                  </a:cubicBezTo>
                  <a:close/>
                  <a:moveTo>
                    <a:pt x="121" y="1183"/>
                  </a:moveTo>
                  <a:cubicBezTo>
                    <a:pt x="121" y="1204"/>
                    <a:pt x="125" y="1226"/>
                    <a:pt x="132" y="1251"/>
                  </a:cubicBezTo>
                  <a:cubicBezTo>
                    <a:pt x="128" y="1228"/>
                    <a:pt x="124" y="1206"/>
                    <a:pt x="121" y="11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0" name="Google Shape;33000;p51"/>
            <p:cNvSpPr/>
            <p:nvPr/>
          </p:nvSpPr>
          <p:spPr>
            <a:xfrm>
              <a:off x="5345900" y="4273875"/>
              <a:ext cx="24125" cy="20550"/>
            </a:xfrm>
            <a:custGeom>
              <a:avLst/>
              <a:gdLst/>
              <a:ahLst/>
              <a:cxnLst/>
              <a:rect l="l" t="t" r="r" b="b"/>
              <a:pathLst>
                <a:path w="965" h="822" extrusionOk="0">
                  <a:moveTo>
                    <a:pt x="965" y="0"/>
                  </a:moveTo>
                  <a:cubicBezTo>
                    <a:pt x="548" y="72"/>
                    <a:pt x="0" y="548"/>
                    <a:pt x="48" y="822"/>
                  </a:cubicBezTo>
                  <a:cubicBezTo>
                    <a:pt x="238" y="381"/>
                    <a:pt x="596" y="191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1" name="Google Shape;33001;p51"/>
            <p:cNvSpPr/>
            <p:nvPr/>
          </p:nvSpPr>
          <p:spPr>
            <a:xfrm>
              <a:off x="5153600" y="3985150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846" y="0"/>
                  </a:moveTo>
                  <a:cubicBezTo>
                    <a:pt x="525" y="346"/>
                    <a:pt x="191" y="679"/>
                    <a:pt x="1" y="893"/>
                  </a:cubicBezTo>
                  <a:cubicBezTo>
                    <a:pt x="191" y="679"/>
                    <a:pt x="537" y="357"/>
                    <a:pt x="858" y="12"/>
                  </a:cubicBezTo>
                  <a:lnTo>
                    <a:pt x="8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2" name="Google Shape;33002;p51"/>
            <p:cNvSpPr/>
            <p:nvPr/>
          </p:nvSpPr>
          <p:spPr>
            <a:xfrm>
              <a:off x="5497700" y="4231000"/>
              <a:ext cx="4200" cy="36950"/>
            </a:xfrm>
            <a:custGeom>
              <a:avLst/>
              <a:gdLst/>
              <a:ahLst/>
              <a:cxnLst/>
              <a:rect l="l" t="t" r="r" b="b"/>
              <a:pathLst>
                <a:path w="168" h="1478" extrusionOk="0">
                  <a:moveTo>
                    <a:pt x="0" y="1"/>
                  </a:moveTo>
                  <a:cubicBezTo>
                    <a:pt x="36" y="489"/>
                    <a:pt x="72" y="989"/>
                    <a:pt x="108" y="1477"/>
                  </a:cubicBezTo>
                  <a:lnTo>
                    <a:pt x="167" y="1477"/>
                  </a:lnTo>
                  <a:cubicBezTo>
                    <a:pt x="120" y="989"/>
                    <a:pt x="84" y="48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3" name="Google Shape;33003;p51"/>
            <p:cNvSpPr/>
            <p:nvPr/>
          </p:nvSpPr>
          <p:spPr>
            <a:xfrm>
              <a:off x="5433100" y="4389650"/>
              <a:ext cx="6275" cy="25925"/>
            </a:xfrm>
            <a:custGeom>
              <a:avLst/>
              <a:gdLst/>
              <a:ahLst/>
              <a:cxnLst/>
              <a:rect l="l" t="t" r="r" b="b"/>
              <a:pathLst>
                <a:path w="251" h="1037" extrusionOk="0">
                  <a:moveTo>
                    <a:pt x="191" y="1"/>
                  </a:moveTo>
                  <a:cubicBezTo>
                    <a:pt x="132" y="334"/>
                    <a:pt x="60" y="679"/>
                    <a:pt x="1" y="1025"/>
                  </a:cubicBezTo>
                  <a:cubicBezTo>
                    <a:pt x="25" y="1037"/>
                    <a:pt x="60" y="1037"/>
                    <a:pt x="84" y="1037"/>
                  </a:cubicBezTo>
                  <a:cubicBezTo>
                    <a:pt x="132" y="691"/>
                    <a:pt x="191" y="358"/>
                    <a:pt x="251" y="13"/>
                  </a:cubicBezTo>
                  <a:cubicBezTo>
                    <a:pt x="239" y="1"/>
                    <a:pt x="203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4" name="Google Shape;33004;p51"/>
            <p:cNvSpPr/>
            <p:nvPr/>
          </p:nvSpPr>
          <p:spPr>
            <a:xfrm>
              <a:off x="5068475" y="4304225"/>
              <a:ext cx="925" cy="32475"/>
            </a:xfrm>
            <a:custGeom>
              <a:avLst/>
              <a:gdLst/>
              <a:ahLst/>
              <a:cxnLst/>
              <a:rect l="l" t="t" r="r" b="b"/>
              <a:pathLst>
                <a:path w="37" h="1299" extrusionOk="0">
                  <a:moveTo>
                    <a:pt x="1" y="1"/>
                  </a:moveTo>
                  <a:lnTo>
                    <a:pt x="1" y="1298"/>
                  </a:lnTo>
                  <a:lnTo>
                    <a:pt x="36" y="129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5" name="Google Shape;33005;p51"/>
            <p:cNvSpPr/>
            <p:nvPr/>
          </p:nvSpPr>
          <p:spPr>
            <a:xfrm>
              <a:off x="5428650" y="4504550"/>
              <a:ext cx="3600" cy="33375"/>
            </a:xfrm>
            <a:custGeom>
              <a:avLst/>
              <a:gdLst/>
              <a:ahLst/>
              <a:cxnLst/>
              <a:rect l="l" t="t" r="r" b="b"/>
              <a:pathLst>
                <a:path w="144" h="1335" extrusionOk="0">
                  <a:moveTo>
                    <a:pt x="84" y="1"/>
                  </a:moveTo>
                  <a:lnTo>
                    <a:pt x="0" y="1334"/>
                  </a:lnTo>
                  <a:lnTo>
                    <a:pt x="36" y="1334"/>
                  </a:lnTo>
                  <a:cubicBezTo>
                    <a:pt x="84" y="894"/>
                    <a:pt x="119" y="44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6" name="Google Shape;33006;p51"/>
            <p:cNvSpPr/>
            <p:nvPr/>
          </p:nvSpPr>
          <p:spPr>
            <a:xfrm>
              <a:off x="5537000" y="4492950"/>
              <a:ext cx="3875" cy="35150"/>
            </a:xfrm>
            <a:custGeom>
              <a:avLst/>
              <a:gdLst/>
              <a:ahLst/>
              <a:cxnLst/>
              <a:rect l="l" t="t" r="r" b="b"/>
              <a:pathLst>
                <a:path w="155" h="1406" extrusionOk="0">
                  <a:moveTo>
                    <a:pt x="0" y="0"/>
                  </a:moveTo>
                  <a:cubicBezTo>
                    <a:pt x="36" y="465"/>
                    <a:pt x="83" y="941"/>
                    <a:pt x="107" y="1405"/>
                  </a:cubicBezTo>
                  <a:lnTo>
                    <a:pt x="155" y="1405"/>
                  </a:lnTo>
                  <a:cubicBezTo>
                    <a:pt x="131" y="941"/>
                    <a:pt x="95" y="465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7" name="Google Shape;33007;p51"/>
            <p:cNvSpPr/>
            <p:nvPr/>
          </p:nvSpPr>
          <p:spPr>
            <a:xfrm>
              <a:off x="5184575" y="4062225"/>
              <a:ext cx="7750" cy="32775"/>
            </a:xfrm>
            <a:custGeom>
              <a:avLst/>
              <a:gdLst/>
              <a:ahLst/>
              <a:cxnLst/>
              <a:rect l="l" t="t" r="r" b="b"/>
              <a:pathLst>
                <a:path w="310" h="131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262" y="1311"/>
                  </a:lnTo>
                  <a:cubicBezTo>
                    <a:pt x="274" y="1311"/>
                    <a:pt x="298" y="1287"/>
                    <a:pt x="310" y="1287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8" name="Google Shape;33008;p51"/>
            <p:cNvSpPr/>
            <p:nvPr/>
          </p:nvSpPr>
          <p:spPr>
            <a:xfrm>
              <a:off x="5377150" y="4573300"/>
              <a:ext cx="4200" cy="27725"/>
            </a:xfrm>
            <a:custGeom>
              <a:avLst/>
              <a:gdLst/>
              <a:ahLst/>
              <a:cxnLst/>
              <a:rect l="l" t="t" r="r" b="b"/>
              <a:pathLst>
                <a:path w="168" h="1109" extrusionOk="0">
                  <a:moveTo>
                    <a:pt x="119" y="1"/>
                  </a:moveTo>
                  <a:cubicBezTo>
                    <a:pt x="119" y="370"/>
                    <a:pt x="0" y="727"/>
                    <a:pt x="12" y="1108"/>
                  </a:cubicBezTo>
                  <a:lnTo>
                    <a:pt x="60" y="1108"/>
                  </a:lnTo>
                  <a:cubicBezTo>
                    <a:pt x="96" y="727"/>
                    <a:pt x="131" y="370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9" name="Google Shape;33009;p51"/>
            <p:cNvSpPr/>
            <p:nvPr/>
          </p:nvSpPr>
          <p:spPr>
            <a:xfrm>
              <a:off x="5290225" y="4354225"/>
              <a:ext cx="28600" cy="4500"/>
            </a:xfrm>
            <a:custGeom>
              <a:avLst/>
              <a:gdLst/>
              <a:ahLst/>
              <a:cxnLst/>
              <a:rect l="l" t="t" r="r" b="b"/>
              <a:pathLst>
                <a:path w="1144" h="180" extrusionOk="0">
                  <a:moveTo>
                    <a:pt x="1049" y="1"/>
                  </a:moveTo>
                  <a:cubicBezTo>
                    <a:pt x="751" y="49"/>
                    <a:pt x="441" y="72"/>
                    <a:pt x="144" y="120"/>
                  </a:cubicBezTo>
                  <a:cubicBezTo>
                    <a:pt x="84" y="120"/>
                    <a:pt x="37" y="132"/>
                    <a:pt x="1" y="144"/>
                  </a:cubicBezTo>
                  <a:cubicBezTo>
                    <a:pt x="1" y="168"/>
                    <a:pt x="1" y="168"/>
                    <a:pt x="13" y="180"/>
                  </a:cubicBezTo>
                  <a:cubicBezTo>
                    <a:pt x="251" y="168"/>
                    <a:pt x="465" y="132"/>
                    <a:pt x="703" y="120"/>
                  </a:cubicBezTo>
                  <a:cubicBezTo>
                    <a:pt x="822" y="120"/>
                    <a:pt x="965" y="108"/>
                    <a:pt x="1084" y="84"/>
                  </a:cubicBezTo>
                  <a:cubicBezTo>
                    <a:pt x="1096" y="84"/>
                    <a:pt x="1132" y="49"/>
                    <a:pt x="1144" y="25"/>
                  </a:cubicBezTo>
                  <a:cubicBezTo>
                    <a:pt x="1108" y="13"/>
                    <a:pt x="1084" y="1"/>
                    <a:pt x="1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0" name="Google Shape;33010;p51"/>
            <p:cNvSpPr/>
            <p:nvPr/>
          </p:nvSpPr>
          <p:spPr>
            <a:xfrm>
              <a:off x="5061325" y="4302150"/>
              <a:ext cx="625" cy="33050"/>
            </a:xfrm>
            <a:custGeom>
              <a:avLst/>
              <a:gdLst/>
              <a:ahLst/>
              <a:cxnLst/>
              <a:rect l="l" t="t" r="r" b="b"/>
              <a:pathLst>
                <a:path w="25" h="1322" extrusionOk="0">
                  <a:moveTo>
                    <a:pt x="1" y="0"/>
                  </a:moveTo>
                  <a:lnTo>
                    <a:pt x="1" y="1322"/>
                  </a:lnTo>
                  <a:lnTo>
                    <a:pt x="25" y="132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1" name="Google Shape;33011;p51"/>
            <p:cNvSpPr/>
            <p:nvPr/>
          </p:nvSpPr>
          <p:spPr>
            <a:xfrm>
              <a:off x="5086925" y="4538775"/>
              <a:ext cx="3900" cy="25325"/>
            </a:xfrm>
            <a:custGeom>
              <a:avLst/>
              <a:gdLst/>
              <a:ahLst/>
              <a:cxnLst/>
              <a:rect l="l" t="t" r="r" b="b"/>
              <a:pathLst>
                <a:path w="156" h="1013" extrusionOk="0">
                  <a:moveTo>
                    <a:pt x="72" y="1"/>
                  </a:moveTo>
                  <a:cubicBezTo>
                    <a:pt x="108" y="346"/>
                    <a:pt x="1" y="668"/>
                    <a:pt x="156" y="1013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2" name="Google Shape;33012;p51"/>
            <p:cNvSpPr/>
            <p:nvPr/>
          </p:nvSpPr>
          <p:spPr>
            <a:xfrm>
              <a:off x="5092300" y="4373275"/>
              <a:ext cx="3300" cy="32475"/>
            </a:xfrm>
            <a:custGeom>
              <a:avLst/>
              <a:gdLst/>
              <a:ahLst/>
              <a:cxnLst/>
              <a:rect l="l" t="t" r="r" b="b"/>
              <a:pathLst>
                <a:path w="132" h="1299" extrusionOk="0">
                  <a:moveTo>
                    <a:pt x="83" y="1"/>
                  </a:moveTo>
                  <a:cubicBezTo>
                    <a:pt x="60" y="430"/>
                    <a:pt x="24" y="870"/>
                    <a:pt x="0" y="1299"/>
                  </a:cubicBezTo>
                  <a:lnTo>
                    <a:pt x="36" y="1299"/>
                  </a:lnTo>
                  <a:cubicBezTo>
                    <a:pt x="72" y="870"/>
                    <a:pt x="95" y="430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3" name="Google Shape;33013;p51"/>
            <p:cNvSpPr/>
            <p:nvPr/>
          </p:nvSpPr>
          <p:spPr>
            <a:xfrm>
              <a:off x="5107775" y="4449550"/>
              <a:ext cx="4475" cy="31800"/>
            </a:xfrm>
            <a:custGeom>
              <a:avLst/>
              <a:gdLst/>
              <a:ahLst/>
              <a:cxnLst/>
              <a:rect l="l" t="t" r="r" b="b"/>
              <a:pathLst>
                <a:path w="179" h="1272" extrusionOk="0">
                  <a:moveTo>
                    <a:pt x="160" y="1"/>
                  </a:moveTo>
                  <a:cubicBezTo>
                    <a:pt x="152" y="1"/>
                    <a:pt x="143" y="4"/>
                    <a:pt x="131" y="10"/>
                  </a:cubicBezTo>
                  <a:cubicBezTo>
                    <a:pt x="84" y="427"/>
                    <a:pt x="48" y="855"/>
                    <a:pt x="0" y="1272"/>
                  </a:cubicBezTo>
                  <a:lnTo>
                    <a:pt x="48" y="1272"/>
                  </a:lnTo>
                  <a:cubicBezTo>
                    <a:pt x="96" y="855"/>
                    <a:pt x="131" y="427"/>
                    <a:pt x="179" y="10"/>
                  </a:cubicBezTo>
                  <a:cubicBezTo>
                    <a:pt x="173" y="4"/>
                    <a:pt x="167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4" name="Google Shape;33014;p51"/>
            <p:cNvSpPr/>
            <p:nvPr/>
          </p:nvSpPr>
          <p:spPr>
            <a:xfrm>
              <a:off x="5082175" y="445960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48" y="1"/>
                  </a:moveTo>
                  <a:cubicBezTo>
                    <a:pt x="24" y="1"/>
                    <a:pt x="0" y="84"/>
                    <a:pt x="12" y="96"/>
                  </a:cubicBezTo>
                  <a:cubicBezTo>
                    <a:pt x="35" y="127"/>
                    <a:pt x="87" y="140"/>
                    <a:pt x="149" y="140"/>
                  </a:cubicBezTo>
                  <a:cubicBezTo>
                    <a:pt x="278" y="140"/>
                    <a:pt x="452" y="8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5" name="Google Shape;33015;p51"/>
            <p:cNvSpPr/>
            <p:nvPr/>
          </p:nvSpPr>
          <p:spPr>
            <a:xfrm>
              <a:off x="5561100" y="4295900"/>
              <a:ext cx="9850" cy="36025"/>
            </a:xfrm>
            <a:custGeom>
              <a:avLst/>
              <a:gdLst/>
              <a:ahLst/>
              <a:cxnLst/>
              <a:rect l="l" t="t" r="r" b="b"/>
              <a:pathLst>
                <a:path w="394" h="1441" extrusionOk="0">
                  <a:moveTo>
                    <a:pt x="36" y="0"/>
                  </a:moveTo>
                  <a:cubicBezTo>
                    <a:pt x="24" y="0"/>
                    <a:pt x="12" y="12"/>
                    <a:pt x="0" y="12"/>
                  </a:cubicBezTo>
                  <a:lnTo>
                    <a:pt x="358" y="1441"/>
                  </a:lnTo>
                  <a:cubicBezTo>
                    <a:pt x="370" y="1429"/>
                    <a:pt x="381" y="1429"/>
                    <a:pt x="393" y="142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6" name="Google Shape;33016;p51"/>
            <p:cNvSpPr/>
            <p:nvPr/>
          </p:nvSpPr>
          <p:spPr>
            <a:xfrm>
              <a:off x="5588175" y="4520025"/>
              <a:ext cx="6275" cy="30975"/>
            </a:xfrm>
            <a:custGeom>
              <a:avLst/>
              <a:gdLst/>
              <a:ahLst/>
              <a:cxnLst/>
              <a:rect l="l" t="t" r="r" b="b"/>
              <a:pathLst>
                <a:path w="251" h="1239" extrusionOk="0">
                  <a:moveTo>
                    <a:pt x="191" y="1"/>
                  </a:moveTo>
                  <a:cubicBezTo>
                    <a:pt x="132" y="406"/>
                    <a:pt x="60" y="822"/>
                    <a:pt x="1" y="1227"/>
                  </a:cubicBezTo>
                  <a:cubicBezTo>
                    <a:pt x="13" y="1239"/>
                    <a:pt x="25" y="1239"/>
                    <a:pt x="37" y="1239"/>
                  </a:cubicBezTo>
                  <a:cubicBezTo>
                    <a:pt x="120" y="834"/>
                    <a:pt x="180" y="417"/>
                    <a:pt x="251" y="25"/>
                  </a:cubicBezTo>
                  <a:cubicBezTo>
                    <a:pt x="239" y="25"/>
                    <a:pt x="227" y="25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7" name="Google Shape;33017;p51"/>
            <p:cNvSpPr/>
            <p:nvPr/>
          </p:nvSpPr>
          <p:spPr>
            <a:xfrm>
              <a:off x="5497700" y="4298275"/>
              <a:ext cx="16700" cy="20875"/>
            </a:xfrm>
            <a:custGeom>
              <a:avLst/>
              <a:gdLst/>
              <a:ahLst/>
              <a:cxnLst/>
              <a:rect l="l" t="t" r="r" b="b"/>
              <a:pathLst>
                <a:path w="668" h="835" extrusionOk="0">
                  <a:moveTo>
                    <a:pt x="643" y="1"/>
                  </a:moveTo>
                  <a:cubicBezTo>
                    <a:pt x="429" y="286"/>
                    <a:pt x="215" y="572"/>
                    <a:pt x="0" y="834"/>
                  </a:cubicBezTo>
                  <a:cubicBezTo>
                    <a:pt x="227" y="715"/>
                    <a:pt x="667" y="179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8" name="Google Shape;33018;p51"/>
            <p:cNvSpPr/>
            <p:nvPr/>
          </p:nvSpPr>
          <p:spPr>
            <a:xfrm>
              <a:off x="5398875" y="4612575"/>
              <a:ext cx="21150" cy="8100"/>
            </a:xfrm>
            <a:custGeom>
              <a:avLst/>
              <a:gdLst/>
              <a:ahLst/>
              <a:cxnLst/>
              <a:rect l="l" t="t" r="r" b="b"/>
              <a:pathLst>
                <a:path w="846" h="324" extrusionOk="0">
                  <a:moveTo>
                    <a:pt x="607" y="1"/>
                  </a:moveTo>
                  <a:cubicBezTo>
                    <a:pt x="391" y="1"/>
                    <a:pt x="124" y="133"/>
                    <a:pt x="1" y="323"/>
                  </a:cubicBezTo>
                  <a:cubicBezTo>
                    <a:pt x="198" y="182"/>
                    <a:pt x="395" y="56"/>
                    <a:pt x="640" y="56"/>
                  </a:cubicBezTo>
                  <a:cubicBezTo>
                    <a:pt x="705" y="56"/>
                    <a:pt x="773" y="65"/>
                    <a:pt x="846" y="85"/>
                  </a:cubicBezTo>
                  <a:cubicBezTo>
                    <a:pt x="787" y="26"/>
                    <a:pt x="70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9" name="Google Shape;33019;p51"/>
            <p:cNvSpPr/>
            <p:nvPr/>
          </p:nvSpPr>
          <p:spPr>
            <a:xfrm>
              <a:off x="5219100" y="4154500"/>
              <a:ext cx="19375" cy="26825"/>
            </a:xfrm>
            <a:custGeom>
              <a:avLst/>
              <a:gdLst/>
              <a:ahLst/>
              <a:cxnLst/>
              <a:rect l="l" t="t" r="r" b="b"/>
              <a:pathLst>
                <a:path w="775" h="1073" extrusionOk="0">
                  <a:moveTo>
                    <a:pt x="0" y="1"/>
                  </a:moveTo>
                  <a:lnTo>
                    <a:pt x="0" y="60"/>
                  </a:lnTo>
                  <a:cubicBezTo>
                    <a:pt x="226" y="370"/>
                    <a:pt x="429" y="668"/>
                    <a:pt x="655" y="965"/>
                  </a:cubicBezTo>
                  <a:cubicBezTo>
                    <a:pt x="679" y="1013"/>
                    <a:pt x="726" y="1037"/>
                    <a:pt x="774" y="1072"/>
                  </a:cubicBezTo>
                  <a:cubicBezTo>
                    <a:pt x="774" y="1049"/>
                    <a:pt x="774" y="1025"/>
                    <a:pt x="738" y="977"/>
                  </a:cubicBezTo>
                  <a:cubicBezTo>
                    <a:pt x="584" y="775"/>
                    <a:pt x="429" y="560"/>
                    <a:pt x="262" y="358"/>
                  </a:cubicBezTo>
                  <a:cubicBezTo>
                    <a:pt x="179" y="251"/>
                    <a:pt x="107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0" name="Google Shape;33020;p51"/>
            <p:cNvSpPr/>
            <p:nvPr/>
          </p:nvSpPr>
          <p:spPr>
            <a:xfrm>
              <a:off x="5111650" y="4373575"/>
              <a:ext cx="5975" cy="29500"/>
            </a:xfrm>
            <a:custGeom>
              <a:avLst/>
              <a:gdLst/>
              <a:ahLst/>
              <a:cxnLst/>
              <a:rect l="l" t="t" r="r" b="b"/>
              <a:pathLst>
                <a:path w="239" h="1180" extrusionOk="0">
                  <a:moveTo>
                    <a:pt x="179" y="1"/>
                  </a:moveTo>
                  <a:cubicBezTo>
                    <a:pt x="119" y="382"/>
                    <a:pt x="60" y="787"/>
                    <a:pt x="0" y="1180"/>
                  </a:cubicBezTo>
                  <a:lnTo>
                    <a:pt x="36" y="1180"/>
                  </a:lnTo>
                  <a:cubicBezTo>
                    <a:pt x="119" y="787"/>
                    <a:pt x="179" y="382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1" name="Google Shape;33021;p51"/>
            <p:cNvSpPr/>
            <p:nvPr/>
          </p:nvSpPr>
          <p:spPr>
            <a:xfrm>
              <a:off x="5489950" y="4296200"/>
              <a:ext cx="16400" cy="19675"/>
            </a:xfrm>
            <a:custGeom>
              <a:avLst/>
              <a:gdLst/>
              <a:ahLst/>
              <a:cxnLst/>
              <a:rect l="l" t="t" r="r" b="b"/>
              <a:pathLst>
                <a:path w="656" h="787" extrusionOk="0">
                  <a:moveTo>
                    <a:pt x="608" y="0"/>
                  </a:moveTo>
                  <a:cubicBezTo>
                    <a:pt x="418" y="250"/>
                    <a:pt x="203" y="500"/>
                    <a:pt x="1" y="762"/>
                  </a:cubicBezTo>
                  <a:cubicBezTo>
                    <a:pt x="13" y="762"/>
                    <a:pt x="13" y="774"/>
                    <a:pt x="25" y="786"/>
                  </a:cubicBezTo>
                  <a:cubicBezTo>
                    <a:pt x="239" y="536"/>
                    <a:pt x="441" y="298"/>
                    <a:pt x="656" y="48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2" name="Google Shape;33022;p51"/>
            <p:cNvSpPr/>
            <p:nvPr/>
          </p:nvSpPr>
          <p:spPr>
            <a:xfrm>
              <a:off x="5548600" y="4591400"/>
              <a:ext cx="16400" cy="9625"/>
            </a:xfrm>
            <a:custGeom>
              <a:avLst/>
              <a:gdLst/>
              <a:ahLst/>
              <a:cxnLst/>
              <a:rect l="l" t="t" r="r" b="b"/>
              <a:pathLst>
                <a:path w="656" h="385" extrusionOk="0">
                  <a:moveTo>
                    <a:pt x="176" y="1"/>
                  </a:moveTo>
                  <a:cubicBezTo>
                    <a:pt x="120" y="1"/>
                    <a:pt x="51" y="27"/>
                    <a:pt x="0" y="27"/>
                  </a:cubicBezTo>
                  <a:lnTo>
                    <a:pt x="0" y="87"/>
                  </a:lnTo>
                  <a:cubicBezTo>
                    <a:pt x="31" y="81"/>
                    <a:pt x="60" y="79"/>
                    <a:pt x="88" y="79"/>
                  </a:cubicBezTo>
                  <a:cubicBezTo>
                    <a:pt x="324" y="79"/>
                    <a:pt x="485" y="246"/>
                    <a:pt x="655" y="384"/>
                  </a:cubicBezTo>
                  <a:cubicBezTo>
                    <a:pt x="536" y="122"/>
                    <a:pt x="405" y="27"/>
                    <a:pt x="203" y="3"/>
                  </a:cubicBezTo>
                  <a:cubicBezTo>
                    <a:pt x="194" y="2"/>
                    <a:pt x="185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3" name="Google Shape;33023;p51"/>
            <p:cNvSpPr/>
            <p:nvPr/>
          </p:nvSpPr>
          <p:spPr>
            <a:xfrm>
              <a:off x="5221175" y="3943175"/>
              <a:ext cx="20850" cy="3200"/>
            </a:xfrm>
            <a:custGeom>
              <a:avLst/>
              <a:gdLst/>
              <a:ahLst/>
              <a:cxnLst/>
              <a:rect l="l" t="t" r="r" b="b"/>
              <a:pathLst>
                <a:path w="834" h="12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572" y="24"/>
                    <a:pt x="298" y="72"/>
                    <a:pt x="1" y="96"/>
                  </a:cubicBezTo>
                  <a:cubicBezTo>
                    <a:pt x="33" y="118"/>
                    <a:pt x="103" y="128"/>
                    <a:pt x="189" y="128"/>
                  </a:cubicBezTo>
                  <a:cubicBezTo>
                    <a:pt x="419" y="128"/>
                    <a:pt x="765" y="61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4" name="Google Shape;33024;p51"/>
            <p:cNvSpPr/>
            <p:nvPr/>
          </p:nvSpPr>
          <p:spPr>
            <a:xfrm>
              <a:off x="5240525" y="4233975"/>
              <a:ext cx="26525" cy="16400"/>
            </a:xfrm>
            <a:custGeom>
              <a:avLst/>
              <a:gdLst/>
              <a:ahLst/>
              <a:cxnLst/>
              <a:rect l="l" t="t" r="r" b="b"/>
              <a:pathLst>
                <a:path w="1061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334" y="251"/>
                    <a:pt x="691" y="477"/>
                    <a:pt x="1060" y="656"/>
                  </a:cubicBezTo>
                  <a:lnTo>
                    <a:pt x="298" y="168"/>
                  </a:lnTo>
                  <a:cubicBezTo>
                    <a:pt x="215" y="108"/>
                    <a:pt x="10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5" name="Google Shape;33025;p51"/>
            <p:cNvSpPr/>
            <p:nvPr/>
          </p:nvSpPr>
          <p:spPr>
            <a:xfrm>
              <a:off x="5438475" y="4320600"/>
              <a:ext cx="6850" cy="28000"/>
            </a:xfrm>
            <a:custGeom>
              <a:avLst/>
              <a:gdLst/>
              <a:ahLst/>
              <a:cxnLst/>
              <a:rect l="l" t="t" r="r" b="b"/>
              <a:pathLst>
                <a:path w="274" h="1120" extrusionOk="0">
                  <a:moveTo>
                    <a:pt x="226" y="1"/>
                  </a:moveTo>
                  <a:cubicBezTo>
                    <a:pt x="155" y="382"/>
                    <a:pt x="83" y="739"/>
                    <a:pt x="0" y="1108"/>
                  </a:cubicBezTo>
                  <a:cubicBezTo>
                    <a:pt x="24" y="1108"/>
                    <a:pt x="36" y="1108"/>
                    <a:pt x="60" y="1120"/>
                  </a:cubicBezTo>
                  <a:cubicBezTo>
                    <a:pt x="119" y="751"/>
                    <a:pt x="203" y="393"/>
                    <a:pt x="274" y="24"/>
                  </a:cubicBezTo>
                  <a:cubicBezTo>
                    <a:pt x="262" y="1"/>
                    <a:pt x="238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6" name="Google Shape;33026;p51"/>
            <p:cNvSpPr/>
            <p:nvPr/>
          </p:nvSpPr>
          <p:spPr>
            <a:xfrm>
              <a:off x="5215225" y="4258100"/>
              <a:ext cx="20550" cy="12825"/>
            </a:xfrm>
            <a:custGeom>
              <a:avLst/>
              <a:gdLst/>
              <a:ahLst/>
              <a:cxnLst/>
              <a:rect l="l" t="t" r="r" b="b"/>
              <a:pathLst>
                <a:path w="822" h="513" extrusionOk="0">
                  <a:moveTo>
                    <a:pt x="36" y="0"/>
                  </a:moveTo>
                  <a:lnTo>
                    <a:pt x="0" y="36"/>
                  </a:lnTo>
                  <a:cubicBezTo>
                    <a:pt x="96" y="107"/>
                    <a:pt x="167" y="215"/>
                    <a:pt x="274" y="274"/>
                  </a:cubicBezTo>
                  <a:cubicBezTo>
                    <a:pt x="441" y="381"/>
                    <a:pt x="596" y="512"/>
                    <a:pt x="822" y="512"/>
                  </a:cubicBezTo>
                  <a:cubicBezTo>
                    <a:pt x="643" y="417"/>
                    <a:pt x="465" y="334"/>
                    <a:pt x="322" y="226"/>
                  </a:cubicBezTo>
                  <a:cubicBezTo>
                    <a:pt x="215" y="167"/>
                    <a:pt x="119" y="72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7" name="Google Shape;33027;p51"/>
            <p:cNvSpPr/>
            <p:nvPr/>
          </p:nvSpPr>
          <p:spPr>
            <a:xfrm>
              <a:off x="5574800" y="4321800"/>
              <a:ext cx="4775" cy="25325"/>
            </a:xfrm>
            <a:custGeom>
              <a:avLst/>
              <a:gdLst/>
              <a:ahLst/>
              <a:cxnLst/>
              <a:rect l="l" t="t" r="r" b="b"/>
              <a:pathLst>
                <a:path w="191" h="1013" extrusionOk="0">
                  <a:moveTo>
                    <a:pt x="48" y="0"/>
                  </a:moveTo>
                  <a:cubicBezTo>
                    <a:pt x="24" y="12"/>
                    <a:pt x="12" y="12"/>
                    <a:pt x="0" y="12"/>
                  </a:cubicBezTo>
                  <a:cubicBezTo>
                    <a:pt x="60" y="357"/>
                    <a:pt x="107" y="679"/>
                    <a:pt x="167" y="1012"/>
                  </a:cubicBezTo>
                  <a:cubicBezTo>
                    <a:pt x="167" y="1012"/>
                    <a:pt x="179" y="1012"/>
                    <a:pt x="191" y="1000"/>
                  </a:cubicBezTo>
                  <a:cubicBezTo>
                    <a:pt x="143" y="655"/>
                    <a:pt x="84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8" name="Google Shape;33028;p51"/>
            <p:cNvSpPr/>
            <p:nvPr/>
          </p:nvSpPr>
          <p:spPr>
            <a:xfrm>
              <a:off x="5524775" y="4429550"/>
              <a:ext cx="10450" cy="25625"/>
            </a:xfrm>
            <a:custGeom>
              <a:avLst/>
              <a:gdLst/>
              <a:ahLst/>
              <a:cxnLst/>
              <a:rect l="l" t="t" r="r" b="b"/>
              <a:pathLst>
                <a:path w="418" h="1025" extrusionOk="0">
                  <a:moveTo>
                    <a:pt x="49" y="0"/>
                  </a:moveTo>
                  <a:cubicBezTo>
                    <a:pt x="37" y="0"/>
                    <a:pt x="25" y="24"/>
                    <a:pt x="1" y="24"/>
                  </a:cubicBezTo>
                  <a:cubicBezTo>
                    <a:pt x="144" y="346"/>
                    <a:pt x="263" y="691"/>
                    <a:pt x="394" y="1024"/>
                  </a:cubicBezTo>
                  <a:cubicBezTo>
                    <a:pt x="401" y="1010"/>
                    <a:pt x="404" y="1004"/>
                    <a:pt x="407" y="1004"/>
                  </a:cubicBezTo>
                  <a:cubicBezTo>
                    <a:pt x="410" y="1004"/>
                    <a:pt x="413" y="1007"/>
                    <a:pt x="418" y="1012"/>
                  </a:cubicBezTo>
                  <a:cubicBezTo>
                    <a:pt x="287" y="679"/>
                    <a:pt x="168" y="346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9" name="Google Shape;33029;p51"/>
            <p:cNvSpPr/>
            <p:nvPr/>
          </p:nvSpPr>
          <p:spPr>
            <a:xfrm>
              <a:off x="5089900" y="4153325"/>
              <a:ext cx="3300" cy="23825"/>
            </a:xfrm>
            <a:custGeom>
              <a:avLst/>
              <a:gdLst/>
              <a:ahLst/>
              <a:cxnLst/>
              <a:rect l="l" t="t" r="r" b="b"/>
              <a:pathLst>
                <a:path w="132" h="953" extrusionOk="0">
                  <a:moveTo>
                    <a:pt x="1" y="0"/>
                  </a:moveTo>
                  <a:cubicBezTo>
                    <a:pt x="25" y="322"/>
                    <a:pt x="60" y="643"/>
                    <a:pt x="84" y="953"/>
                  </a:cubicBezTo>
                  <a:lnTo>
                    <a:pt x="132" y="953"/>
                  </a:lnTo>
                  <a:cubicBezTo>
                    <a:pt x="108" y="643"/>
                    <a:pt x="72" y="31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0" name="Google Shape;33030;p51"/>
            <p:cNvSpPr/>
            <p:nvPr/>
          </p:nvSpPr>
          <p:spPr>
            <a:xfrm>
              <a:off x="5084550" y="4436975"/>
              <a:ext cx="20575" cy="5975"/>
            </a:xfrm>
            <a:custGeom>
              <a:avLst/>
              <a:gdLst/>
              <a:ahLst/>
              <a:cxnLst/>
              <a:rect l="l" t="t" r="r" b="b"/>
              <a:pathLst>
                <a:path w="823" h="239" extrusionOk="0">
                  <a:moveTo>
                    <a:pt x="810" y="1"/>
                  </a:moveTo>
                  <a:cubicBezTo>
                    <a:pt x="560" y="60"/>
                    <a:pt x="274" y="60"/>
                    <a:pt x="1" y="239"/>
                  </a:cubicBezTo>
                  <a:cubicBezTo>
                    <a:pt x="298" y="168"/>
                    <a:pt x="560" y="108"/>
                    <a:pt x="822" y="49"/>
                  </a:cubicBezTo>
                  <a:cubicBezTo>
                    <a:pt x="822" y="37"/>
                    <a:pt x="822" y="25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1" name="Google Shape;33031;p51"/>
            <p:cNvSpPr/>
            <p:nvPr/>
          </p:nvSpPr>
          <p:spPr>
            <a:xfrm>
              <a:off x="5189025" y="4168500"/>
              <a:ext cx="14900" cy="18175"/>
            </a:xfrm>
            <a:custGeom>
              <a:avLst/>
              <a:gdLst/>
              <a:ahLst/>
              <a:cxnLst/>
              <a:rect l="l" t="t" r="r" b="b"/>
              <a:pathLst>
                <a:path w="596" h="727" extrusionOk="0">
                  <a:moveTo>
                    <a:pt x="24" y="0"/>
                  </a:moveTo>
                  <a:cubicBezTo>
                    <a:pt x="24" y="12"/>
                    <a:pt x="13" y="12"/>
                    <a:pt x="1" y="36"/>
                  </a:cubicBezTo>
                  <a:cubicBezTo>
                    <a:pt x="179" y="274"/>
                    <a:pt x="370" y="489"/>
                    <a:pt x="548" y="727"/>
                  </a:cubicBezTo>
                  <a:lnTo>
                    <a:pt x="596" y="691"/>
                  </a:lnTo>
                  <a:cubicBezTo>
                    <a:pt x="394" y="465"/>
                    <a:pt x="215" y="22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2" name="Google Shape;33032;p51"/>
            <p:cNvSpPr/>
            <p:nvPr/>
          </p:nvSpPr>
          <p:spPr>
            <a:xfrm>
              <a:off x="5425075" y="4540275"/>
              <a:ext cx="3900" cy="25550"/>
            </a:xfrm>
            <a:custGeom>
              <a:avLst/>
              <a:gdLst/>
              <a:ahLst/>
              <a:cxnLst/>
              <a:rect l="l" t="t" r="r" b="b"/>
              <a:pathLst>
                <a:path w="156" h="1022" extrusionOk="0">
                  <a:moveTo>
                    <a:pt x="119" y="0"/>
                  </a:moveTo>
                  <a:cubicBezTo>
                    <a:pt x="84" y="346"/>
                    <a:pt x="48" y="667"/>
                    <a:pt x="0" y="1012"/>
                  </a:cubicBezTo>
                  <a:cubicBezTo>
                    <a:pt x="12" y="1018"/>
                    <a:pt x="21" y="1021"/>
                    <a:pt x="29" y="1021"/>
                  </a:cubicBezTo>
                  <a:cubicBezTo>
                    <a:pt x="36" y="1021"/>
                    <a:pt x="42" y="1018"/>
                    <a:pt x="48" y="1012"/>
                  </a:cubicBezTo>
                  <a:cubicBezTo>
                    <a:pt x="84" y="667"/>
                    <a:pt x="119" y="346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3" name="Google Shape;33033;p51"/>
            <p:cNvSpPr/>
            <p:nvPr/>
          </p:nvSpPr>
          <p:spPr>
            <a:xfrm>
              <a:off x="5204500" y="4221775"/>
              <a:ext cx="17600" cy="14900"/>
            </a:xfrm>
            <a:custGeom>
              <a:avLst/>
              <a:gdLst/>
              <a:ahLst/>
              <a:cxnLst/>
              <a:rect l="l" t="t" r="r" b="b"/>
              <a:pathLst>
                <a:path w="704" h="596" extrusionOk="0">
                  <a:moveTo>
                    <a:pt x="1" y="1"/>
                  </a:moveTo>
                  <a:lnTo>
                    <a:pt x="1" y="1"/>
                  </a:lnTo>
                  <a:cubicBezTo>
                    <a:pt x="191" y="251"/>
                    <a:pt x="429" y="441"/>
                    <a:pt x="703" y="596"/>
                  </a:cubicBezTo>
                  <a:cubicBezTo>
                    <a:pt x="632" y="536"/>
                    <a:pt x="548" y="465"/>
                    <a:pt x="477" y="405"/>
                  </a:cubicBezTo>
                  <a:cubicBezTo>
                    <a:pt x="310" y="263"/>
                    <a:pt x="167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4" name="Google Shape;33034;p51"/>
            <p:cNvSpPr/>
            <p:nvPr/>
          </p:nvSpPr>
          <p:spPr>
            <a:xfrm>
              <a:off x="5559900" y="4568850"/>
              <a:ext cx="325" cy="22050"/>
            </a:xfrm>
            <a:custGeom>
              <a:avLst/>
              <a:gdLst/>
              <a:ahLst/>
              <a:cxnLst/>
              <a:rect l="l" t="t" r="r" b="b"/>
              <a:pathLst>
                <a:path w="13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3" y="88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5" name="Google Shape;33035;p51"/>
            <p:cNvSpPr/>
            <p:nvPr/>
          </p:nvSpPr>
          <p:spPr>
            <a:xfrm>
              <a:off x="5222375" y="395092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595" y="0"/>
                  </a:moveTo>
                  <a:cubicBezTo>
                    <a:pt x="417" y="24"/>
                    <a:pt x="226" y="48"/>
                    <a:pt x="48" y="71"/>
                  </a:cubicBezTo>
                  <a:cubicBezTo>
                    <a:pt x="36" y="71"/>
                    <a:pt x="12" y="107"/>
                    <a:pt x="0" y="119"/>
                  </a:cubicBezTo>
                  <a:cubicBezTo>
                    <a:pt x="12" y="131"/>
                    <a:pt x="48" y="167"/>
                    <a:pt x="60" y="167"/>
                  </a:cubicBezTo>
                  <a:cubicBezTo>
                    <a:pt x="250" y="119"/>
                    <a:pt x="429" y="71"/>
                    <a:pt x="607" y="24"/>
                  </a:cubicBezTo>
                  <a:cubicBezTo>
                    <a:pt x="607" y="12"/>
                    <a:pt x="607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6" name="Google Shape;33036;p51"/>
            <p:cNvSpPr/>
            <p:nvPr/>
          </p:nvSpPr>
          <p:spPr>
            <a:xfrm>
              <a:off x="5244400" y="4282500"/>
              <a:ext cx="22925" cy="9550"/>
            </a:xfrm>
            <a:custGeom>
              <a:avLst/>
              <a:gdLst/>
              <a:ahLst/>
              <a:cxnLst/>
              <a:rect l="l" t="t" r="r" b="b"/>
              <a:pathLst>
                <a:path w="917" h="382" extrusionOk="0">
                  <a:moveTo>
                    <a:pt x="12" y="1"/>
                  </a:moveTo>
                  <a:cubicBezTo>
                    <a:pt x="12" y="12"/>
                    <a:pt x="0" y="24"/>
                    <a:pt x="0" y="36"/>
                  </a:cubicBezTo>
                  <a:cubicBezTo>
                    <a:pt x="298" y="155"/>
                    <a:pt x="607" y="262"/>
                    <a:pt x="905" y="382"/>
                  </a:cubicBezTo>
                  <a:cubicBezTo>
                    <a:pt x="905" y="370"/>
                    <a:pt x="905" y="370"/>
                    <a:pt x="917" y="334"/>
                  </a:cubicBezTo>
                  <a:cubicBezTo>
                    <a:pt x="619" y="215"/>
                    <a:pt x="310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7" name="Google Shape;33037;p51"/>
            <p:cNvSpPr/>
            <p:nvPr/>
          </p:nvSpPr>
          <p:spPr>
            <a:xfrm>
              <a:off x="5254800" y="4217025"/>
              <a:ext cx="18500" cy="14300"/>
            </a:xfrm>
            <a:custGeom>
              <a:avLst/>
              <a:gdLst/>
              <a:ahLst/>
              <a:cxnLst/>
              <a:rect l="l" t="t" r="r" b="b"/>
              <a:pathLst>
                <a:path w="740" h="572" extrusionOk="0">
                  <a:moveTo>
                    <a:pt x="13" y="0"/>
                  </a:moveTo>
                  <a:cubicBezTo>
                    <a:pt x="13" y="12"/>
                    <a:pt x="1" y="12"/>
                    <a:pt x="1" y="24"/>
                  </a:cubicBezTo>
                  <a:lnTo>
                    <a:pt x="358" y="298"/>
                  </a:lnTo>
                  <a:cubicBezTo>
                    <a:pt x="477" y="381"/>
                    <a:pt x="596" y="488"/>
                    <a:pt x="715" y="572"/>
                  </a:cubicBezTo>
                  <a:cubicBezTo>
                    <a:pt x="715" y="560"/>
                    <a:pt x="727" y="560"/>
                    <a:pt x="739" y="548"/>
                  </a:cubicBezTo>
                  <a:cubicBezTo>
                    <a:pt x="501" y="369"/>
                    <a:pt x="251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8" name="Google Shape;33038;p51"/>
            <p:cNvSpPr/>
            <p:nvPr/>
          </p:nvSpPr>
          <p:spPr>
            <a:xfrm>
              <a:off x="5402150" y="4608825"/>
              <a:ext cx="14025" cy="4700"/>
            </a:xfrm>
            <a:custGeom>
              <a:avLst/>
              <a:gdLst/>
              <a:ahLst/>
              <a:cxnLst/>
              <a:rect l="l" t="t" r="r" b="b"/>
              <a:pathLst>
                <a:path w="561" h="188" extrusionOk="0">
                  <a:moveTo>
                    <a:pt x="406" y="1"/>
                  </a:moveTo>
                  <a:cubicBezTo>
                    <a:pt x="250" y="1"/>
                    <a:pt x="52" y="85"/>
                    <a:pt x="1" y="187"/>
                  </a:cubicBezTo>
                  <a:cubicBezTo>
                    <a:pt x="191" y="140"/>
                    <a:pt x="382" y="80"/>
                    <a:pt x="560" y="44"/>
                  </a:cubicBezTo>
                  <a:cubicBezTo>
                    <a:pt x="523" y="14"/>
                    <a:pt x="468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9" name="Google Shape;33039;p51"/>
            <p:cNvSpPr/>
            <p:nvPr/>
          </p:nvSpPr>
          <p:spPr>
            <a:xfrm>
              <a:off x="5501875" y="4175950"/>
              <a:ext cx="6275" cy="20850"/>
            </a:xfrm>
            <a:custGeom>
              <a:avLst/>
              <a:gdLst/>
              <a:ahLst/>
              <a:cxnLst/>
              <a:rect l="l" t="t" r="r" b="b"/>
              <a:pathLst>
                <a:path w="251" h="834" extrusionOk="0">
                  <a:moveTo>
                    <a:pt x="36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60" y="286"/>
                    <a:pt x="131" y="572"/>
                    <a:pt x="203" y="834"/>
                  </a:cubicBezTo>
                  <a:cubicBezTo>
                    <a:pt x="226" y="834"/>
                    <a:pt x="238" y="834"/>
                    <a:pt x="250" y="822"/>
                  </a:cubicBezTo>
                  <a:cubicBezTo>
                    <a:pt x="179" y="548"/>
                    <a:pt x="119" y="262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0" name="Google Shape;33040;p51"/>
            <p:cNvSpPr/>
            <p:nvPr/>
          </p:nvSpPr>
          <p:spPr>
            <a:xfrm>
              <a:off x="5435500" y="4349925"/>
              <a:ext cx="3875" cy="24875"/>
            </a:xfrm>
            <a:custGeom>
              <a:avLst/>
              <a:gdLst/>
              <a:ahLst/>
              <a:cxnLst/>
              <a:rect l="l" t="t" r="r" b="b"/>
              <a:pathLst>
                <a:path w="155" h="995" extrusionOk="0">
                  <a:moveTo>
                    <a:pt x="122" y="1"/>
                  </a:moveTo>
                  <a:cubicBezTo>
                    <a:pt x="116" y="1"/>
                    <a:pt x="111" y="2"/>
                    <a:pt x="107" y="6"/>
                  </a:cubicBezTo>
                  <a:cubicBezTo>
                    <a:pt x="83" y="340"/>
                    <a:pt x="36" y="661"/>
                    <a:pt x="0" y="994"/>
                  </a:cubicBezTo>
                  <a:lnTo>
                    <a:pt x="48" y="994"/>
                  </a:lnTo>
                  <a:cubicBezTo>
                    <a:pt x="83" y="661"/>
                    <a:pt x="119" y="340"/>
                    <a:pt x="155" y="6"/>
                  </a:cubicBezTo>
                  <a:cubicBezTo>
                    <a:pt x="147" y="6"/>
                    <a:pt x="134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1" name="Google Shape;33041;p51"/>
            <p:cNvSpPr/>
            <p:nvPr/>
          </p:nvSpPr>
          <p:spPr>
            <a:xfrm>
              <a:off x="5536700" y="4444125"/>
              <a:ext cx="8050" cy="2325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36" y="1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95" y="322"/>
                    <a:pt x="179" y="632"/>
                    <a:pt x="274" y="929"/>
                  </a:cubicBezTo>
                  <a:cubicBezTo>
                    <a:pt x="274" y="929"/>
                    <a:pt x="286" y="929"/>
                    <a:pt x="322" y="917"/>
                  </a:cubicBezTo>
                  <a:cubicBezTo>
                    <a:pt x="214" y="620"/>
                    <a:pt x="119" y="29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2" name="Google Shape;33042;p51"/>
            <p:cNvSpPr/>
            <p:nvPr/>
          </p:nvSpPr>
          <p:spPr>
            <a:xfrm>
              <a:off x="5476575" y="4285475"/>
              <a:ext cx="600" cy="22350"/>
            </a:xfrm>
            <a:custGeom>
              <a:avLst/>
              <a:gdLst/>
              <a:ahLst/>
              <a:cxnLst/>
              <a:rect l="l" t="t" r="r" b="b"/>
              <a:pathLst>
                <a:path w="24" h="894" extrusionOk="0">
                  <a:moveTo>
                    <a:pt x="0" y="1"/>
                  </a:moveTo>
                  <a:lnTo>
                    <a:pt x="0" y="894"/>
                  </a:lnTo>
                  <a:lnTo>
                    <a:pt x="24" y="894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3" name="Google Shape;33043;p51"/>
            <p:cNvSpPr/>
            <p:nvPr/>
          </p:nvSpPr>
          <p:spPr>
            <a:xfrm>
              <a:off x="5586700" y="4569750"/>
              <a:ext cx="4775" cy="15500"/>
            </a:xfrm>
            <a:custGeom>
              <a:avLst/>
              <a:gdLst/>
              <a:ahLst/>
              <a:cxnLst/>
              <a:rect l="l" t="t" r="r" b="b"/>
              <a:pathLst>
                <a:path w="191" h="620" extrusionOk="0">
                  <a:moveTo>
                    <a:pt x="84" y="0"/>
                  </a:moveTo>
                  <a:cubicBezTo>
                    <a:pt x="72" y="0"/>
                    <a:pt x="48" y="12"/>
                    <a:pt x="0" y="24"/>
                  </a:cubicBezTo>
                  <a:cubicBezTo>
                    <a:pt x="48" y="214"/>
                    <a:pt x="84" y="429"/>
                    <a:pt x="131" y="619"/>
                  </a:cubicBezTo>
                  <a:cubicBezTo>
                    <a:pt x="167" y="607"/>
                    <a:pt x="179" y="607"/>
                    <a:pt x="191" y="607"/>
                  </a:cubicBezTo>
                  <a:cubicBezTo>
                    <a:pt x="167" y="393"/>
                    <a:pt x="119" y="202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4" name="Google Shape;33044;p51"/>
            <p:cNvSpPr/>
            <p:nvPr/>
          </p:nvSpPr>
          <p:spPr>
            <a:xfrm>
              <a:off x="5580450" y="4598150"/>
              <a:ext cx="12225" cy="6450"/>
            </a:xfrm>
            <a:custGeom>
              <a:avLst/>
              <a:gdLst/>
              <a:ahLst/>
              <a:cxnLst/>
              <a:rect l="l" t="t" r="r" b="b"/>
              <a:pathLst>
                <a:path w="489" h="258" extrusionOk="0">
                  <a:moveTo>
                    <a:pt x="409" y="0"/>
                  </a:moveTo>
                  <a:cubicBezTo>
                    <a:pt x="269" y="0"/>
                    <a:pt x="59" y="121"/>
                    <a:pt x="0" y="257"/>
                  </a:cubicBezTo>
                  <a:cubicBezTo>
                    <a:pt x="155" y="186"/>
                    <a:pt x="322" y="114"/>
                    <a:pt x="489" y="19"/>
                  </a:cubicBezTo>
                  <a:cubicBezTo>
                    <a:pt x="467" y="6"/>
                    <a:pt x="440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5" name="Google Shape;33045;p51"/>
            <p:cNvSpPr/>
            <p:nvPr/>
          </p:nvSpPr>
          <p:spPr>
            <a:xfrm>
              <a:off x="5086925" y="4360775"/>
              <a:ext cx="1525" cy="19300"/>
            </a:xfrm>
            <a:custGeom>
              <a:avLst/>
              <a:gdLst/>
              <a:ahLst/>
              <a:cxnLst/>
              <a:rect l="l" t="t" r="r" b="b"/>
              <a:pathLst>
                <a:path w="61" h="772" extrusionOk="0">
                  <a:moveTo>
                    <a:pt x="1" y="1"/>
                  </a:moveTo>
                  <a:lnTo>
                    <a:pt x="1" y="763"/>
                  </a:lnTo>
                  <a:cubicBezTo>
                    <a:pt x="1" y="769"/>
                    <a:pt x="1" y="772"/>
                    <a:pt x="2" y="772"/>
                  </a:cubicBezTo>
                  <a:cubicBezTo>
                    <a:pt x="4" y="772"/>
                    <a:pt x="7" y="769"/>
                    <a:pt x="13" y="763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6" name="Google Shape;33046;p51"/>
            <p:cNvSpPr/>
            <p:nvPr/>
          </p:nvSpPr>
          <p:spPr>
            <a:xfrm>
              <a:off x="5164325" y="4319700"/>
              <a:ext cx="14600" cy="11950"/>
            </a:xfrm>
            <a:custGeom>
              <a:avLst/>
              <a:gdLst/>
              <a:ahLst/>
              <a:cxnLst/>
              <a:rect l="l" t="t" r="r" b="b"/>
              <a:pathLst>
                <a:path w="584" h="478" extrusionOk="0">
                  <a:moveTo>
                    <a:pt x="0" y="1"/>
                  </a:moveTo>
                  <a:cubicBezTo>
                    <a:pt x="131" y="215"/>
                    <a:pt x="358" y="322"/>
                    <a:pt x="548" y="477"/>
                  </a:cubicBezTo>
                  <a:lnTo>
                    <a:pt x="584" y="4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7" name="Google Shape;33047;p51"/>
            <p:cNvSpPr/>
            <p:nvPr/>
          </p:nvSpPr>
          <p:spPr>
            <a:xfrm>
              <a:off x="5270300" y="4292925"/>
              <a:ext cx="18775" cy="6875"/>
            </a:xfrm>
            <a:custGeom>
              <a:avLst/>
              <a:gdLst/>
              <a:ahLst/>
              <a:cxnLst/>
              <a:rect l="l" t="t" r="r" b="b"/>
              <a:pathLst>
                <a:path w="751" h="275" extrusionOk="0">
                  <a:moveTo>
                    <a:pt x="24" y="0"/>
                  </a:moveTo>
                  <a:cubicBezTo>
                    <a:pt x="24" y="12"/>
                    <a:pt x="0" y="24"/>
                    <a:pt x="0" y="36"/>
                  </a:cubicBezTo>
                  <a:cubicBezTo>
                    <a:pt x="262" y="119"/>
                    <a:pt x="500" y="203"/>
                    <a:pt x="750" y="274"/>
                  </a:cubicBezTo>
                  <a:cubicBezTo>
                    <a:pt x="619" y="215"/>
                    <a:pt x="476" y="155"/>
                    <a:pt x="345" y="119"/>
                  </a:cubicBezTo>
                  <a:cubicBezTo>
                    <a:pt x="238" y="72"/>
                    <a:pt x="119" y="3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8" name="Google Shape;33048;p51"/>
            <p:cNvSpPr/>
            <p:nvPr/>
          </p:nvSpPr>
          <p:spPr>
            <a:xfrm>
              <a:off x="5545625" y="4330725"/>
              <a:ext cx="4200" cy="18775"/>
            </a:xfrm>
            <a:custGeom>
              <a:avLst/>
              <a:gdLst/>
              <a:ahLst/>
              <a:cxnLst/>
              <a:rect l="l" t="t" r="r" b="b"/>
              <a:pathLst>
                <a:path w="168" h="751" extrusionOk="0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1" y="1"/>
                    <a:pt x="0" y="0"/>
                  </a:cubicBezTo>
                  <a:close/>
                  <a:moveTo>
                    <a:pt x="36" y="0"/>
                  </a:moveTo>
                  <a:cubicBezTo>
                    <a:pt x="28" y="0"/>
                    <a:pt x="15" y="6"/>
                    <a:pt x="7" y="6"/>
                  </a:cubicBezTo>
                  <a:cubicBezTo>
                    <a:pt x="4" y="6"/>
                    <a:pt x="2" y="5"/>
                    <a:pt x="1" y="3"/>
                  </a:cubicBezTo>
                  <a:lnTo>
                    <a:pt x="1" y="3"/>
                  </a:lnTo>
                  <a:cubicBezTo>
                    <a:pt x="48" y="252"/>
                    <a:pt x="96" y="489"/>
                    <a:pt x="143" y="750"/>
                  </a:cubicBezTo>
                  <a:lnTo>
                    <a:pt x="167" y="750"/>
                  </a:lnTo>
                  <a:cubicBezTo>
                    <a:pt x="119" y="489"/>
                    <a:pt x="84" y="25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9" name="Google Shape;33049;p51"/>
            <p:cNvSpPr/>
            <p:nvPr/>
          </p:nvSpPr>
          <p:spPr>
            <a:xfrm>
              <a:off x="5103600" y="4456925"/>
              <a:ext cx="3000" cy="17600"/>
            </a:xfrm>
            <a:custGeom>
              <a:avLst/>
              <a:gdLst/>
              <a:ahLst/>
              <a:cxnLst/>
              <a:rect l="l" t="t" r="r" b="b"/>
              <a:pathLst>
                <a:path w="120" h="704" extrusionOk="0">
                  <a:moveTo>
                    <a:pt x="84" y="1"/>
                  </a:moveTo>
                  <a:cubicBezTo>
                    <a:pt x="60" y="239"/>
                    <a:pt x="36" y="465"/>
                    <a:pt x="1" y="703"/>
                  </a:cubicBezTo>
                  <a:cubicBezTo>
                    <a:pt x="24" y="703"/>
                    <a:pt x="36" y="703"/>
                    <a:pt x="36" y="679"/>
                  </a:cubicBezTo>
                  <a:cubicBezTo>
                    <a:pt x="60" y="465"/>
                    <a:pt x="96" y="227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0" name="Google Shape;33050;p51"/>
            <p:cNvSpPr/>
            <p:nvPr/>
          </p:nvSpPr>
          <p:spPr>
            <a:xfrm>
              <a:off x="5133375" y="3981275"/>
              <a:ext cx="10125" cy="11325"/>
            </a:xfrm>
            <a:custGeom>
              <a:avLst/>
              <a:gdLst/>
              <a:ahLst/>
              <a:cxnLst/>
              <a:rect l="l" t="t" r="r" b="b"/>
              <a:pathLst>
                <a:path w="405" h="453" extrusionOk="0">
                  <a:moveTo>
                    <a:pt x="357" y="0"/>
                  </a:moveTo>
                  <a:lnTo>
                    <a:pt x="0" y="453"/>
                  </a:lnTo>
                  <a:cubicBezTo>
                    <a:pt x="203" y="381"/>
                    <a:pt x="274" y="167"/>
                    <a:pt x="405" y="36"/>
                  </a:cubicBezTo>
                  <a:cubicBezTo>
                    <a:pt x="393" y="36"/>
                    <a:pt x="381" y="24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1" name="Google Shape;33051;p51"/>
            <p:cNvSpPr/>
            <p:nvPr/>
          </p:nvSpPr>
          <p:spPr>
            <a:xfrm>
              <a:off x="5238450" y="4181600"/>
              <a:ext cx="11925" cy="12225"/>
            </a:xfrm>
            <a:custGeom>
              <a:avLst/>
              <a:gdLst/>
              <a:ahLst/>
              <a:cxnLst/>
              <a:rect l="l" t="t" r="r" b="b"/>
              <a:pathLst>
                <a:path w="477" h="489" extrusionOk="0">
                  <a:moveTo>
                    <a:pt x="0" y="0"/>
                  </a:moveTo>
                  <a:cubicBezTo>
                    <a:pt x="131" y="143"/>
                    <a:pt x="238" y="298"/>
                    <a:pt x="369" y="453"/>
                  </a:cubicBezTo>
                  <a:cubicBezTo>
                    <a:pt x="381" y="489"/>
                    <a:pt x="441" y="477"/>
                    <a:pt x="476" y="489"/>
                  </a:cubicBezTo>
                  <a:cubicBezTo>
                    <a:pt x="441" y="453"/>
                    <a:pt x="417" y="441"/>
                    <a:pt x="381" y="417"/>
                  </a:cubicBezTo>
                  <a:cubicBezTo>
                    <a:pt x="250" y="286"/>
                    <a:pt x="131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2" name="Google Shape;33052;p51"/>
            <p:cNvSpPr/>
            <p:nvPr/>
          </p:nvSpPr>
          <p:spPr>
            <a:xfrm>
              <a:off x="5215825" y="4346800"/>
              <a:ext cx="12225" cy="6575"/>
            </a:xfrm>
            <a:custGeom>
              <a:avLst/>
              <a:gdLst/>
              <a:ahLst/>
              <a:cxnLst/>
              <a:rect l="l" t="t" r="r" b="b"/>
              <a:pathLst>
                <a:path w="489" h="263" extrusionOk="0">
                  <a:moveTo>
                    <a:pt x="12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55" y="119"/>
                    <a:pt x="310" y="191"/>
                    <a:pt x="476" y="262"/>
                  </a:cubicBezTo>
                  <a:cubicBezTo>
                    <a:pt x="488" y="238"/>
                    <a:pt x="488" y="227"/>
                    <a:pt x="488" y="227"/>
                  </a:cubicBezTo>
                  <a:cubicBezTo>
                    <a:pt x="322" y="143"/>
                    <a:pt x="167" y="7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3" name="Google Shape;33053;p51"/>
            <p:cNvSpPr/>
            <p:nvPr/>
          </p:nvSpPr>
          <p:spPr>
            <a:xfrm>
              <a:off x="5178900" y="4342025"/>
              <a:ext cx="13425" cy="8075"/>
            </a:xfrm>
            <a:custGeom>
              <a:avLst/>
              <a:gdLst/>
              <a:ahLst/>
              <a:cxnLst/>
              <a:rect l="l" t="t" r="r" b="b"/>
              <a:pathLst>
                <a:path w="537" h="323" extrusionOk="0">
                  <a:moveTo>
                    <a:pt x="13" y="1"/>
                  </a:moveTo>
                  <a:cubicBezTo>
                    <a:pt x="13" y="13"/>
                    <a:pt x="1" y="25"/>
                    <a:pt x="1" y="25"/>
                  </a:cubicBezTo>
                  <a:cubicBezTo>
                    <a:pt x="179" y="132"/>
                    <a:pt x="346" y="215"/>
                    <a:pt x="525" y="322"/>
                  </a:cubicBezTo>
                  <a:cubicBezTo>
                    <a:pt x="525" y="310"/>
                    <a:pt x="537" y="310"/>
                    <a:pt x="537" y="298"/>
                  </a:cubicBezTo>
                  <a:cubicBezTo>
                    <a:pt x="358" y="19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4" name="Google Shape;33054;p51"/>
            <p:cNvSpPr/>
            <p:nvPr/>
          </p:nvSpPr>
          <p:spPr>
            <a:xfrm>
              <a:off x="5289050" y="4299775"/>
              <a:ext cx="16975" cy="5675"/>
            </a:xfrm>
            <a:custGeom>
              <a:avLst/>
              <a:gdLst/>
              <a:ahLst/>
              <a:cxnLst/>
              <a:rect l="l" t="t" r="r" b="b"/>
              <a:pathLst>
                <a:path w="679" h="227" extrusionOk="0">
                  <a:moveTo>
                    <a:pt x="0" y="0"/>
                  </a:moveTo>
                  <a:lnTo>
                    <a:pt x="667" y="226"/>
                  </a:lnTo>
                  <a:cubicBezTo>
                    <a:pt x="667" y="214"/>
                    <a:pt x="679" y="203"/>
                    <a:pt x="679" y="179"/>
                  </a:cubicBezTo>
                  <a:lnTo>
                    <a:pt x="417" y="95"/>
                  </a:lnTo>
                  <a:cubicBezTo>
                    <a:pt x="286" y="60"/>
                    <a:pt x="131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5" name="Google Shape;33055;p51"/>
            <p:cNvSpPr/>
            <p:nvPr/>
          </p:nvSpPr>
          <p:spPr>
            <a:xfrm>
              <a:off x="5250350" y="4193500"/>
              <a:ext cx="11025" cy="13125"/>
            </a:xfrm>
            <a:custGeom>
              <a:avLst/>
              <a:gdLst/>
              <a:ahLst/>
              <a:cxnLst/>
              <a:rect l="l" t="t" r="r" b="b"/>
              <a:pathLst>
                <a:path w="441" h="525" extrusionOk="0">
                  <a:moveTo>
                    <a:pt x="0" y="1"/>
                  </a:moveTo>
                  <a:cubicBezTo>
                    <a:pt x="60" y="251"/>
                    <a:pt x="286" y="358"/>
                    <a:pt x="441" y="524"/>
                  </a:cubicBezTo>
                  <a:cubicBezTo>
                    <a:pt x="429" y="489"/>
                    <a:pt x="417" y="465"/>
                    <a:pt x="381" y="429"/>
                  </a:cubicBezTo>
                  <a:cubicBezTo>
                    <a:pt x="250" y="286"/>
                    <a:pt x="131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6" name="Google Shape;33056;p51"/>
            <p:cNvSpPr/>
            <p:nvPr/>
          </p:nvSpPr>
          <p:spPr>
            <a:xfrm>
              <a:off x="5084550" y="4381625"/>
              <a:ext cx="2400" cy="14300"/>
            </a:xfrm>
            <a:custGeom>
              <a:avLst/>
              <a:gdLst/>
              <a:ahLst/>
              <a:cxnLst/>
              <a:rect l="l" t="t" r="r" b="b"/>
              <a:pathLst>
                <a:path w="96" h="572" extrusionOk="0">
                  <a:moveTo>
                    <a:pt x="48" y="0"/>
                  </a:moveTo>
                  <a:cubicBezTo>
                    <a:pt x="36" y="179"/>
                    <a:pt x="24" y="381"/>
                    <a:pt x="1" y="572"/>
                  </a:cubicBezTo>
                  <a:lnTo>
                    <a:pt x="48" y="572"/>
                  </a:lnTo>
                  <a:cubicBezTo>
                    <a:pt x="60" y="381"/>
                    <a:pt x="84" y="20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7" name="Google Shape;33057;p51"/>
            <p:cNvSpPr/>
            <p:nvPr/>
          </p:nvSpPr>
          <p:spPr>
            <a:xfrm>
              <a:off x="5133075" y="4013725"/>
              <a:ext cx="8350" cy="11325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286" y="0"/>
                  </a:moveTo>
                  <a:cubicBezTo>
                    <a:pt x="191" y="155"/>
                    <a:pt x="84" y="286"/>
                    <a:pt x="0" y="429"/>
                  </a:cubicBezTo>
                  <a:cubicBezTo>
                    <a:pt x="12" y="429"/>
                    <a:pt x="12" y="453"/>
                    <a:pt x="36" y="453"/>
                  </a:cubicBezTo>
                  <a:cubicBezTo>
                    <a:pt x="131" y="298"/>
                    <a:pt x="227" y="167"/>
                    <a:pt x="334" y="12"/>
                  </a:cubicBezTo>
                  <a:cubicBezTo>
                    <a:pt x="310" y="0"/>
                    <a:pt x="310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8" name="Google Shape;33058;p51"/>
            <p:cNvSpPr/>
            <p:nvPr/>
          </p:nvSpPr>
          <p:spPr>
            <a:xfrm>
              <a:off x="5164025" y="4357375"/>
              <a:ext cx="13125" cy="5825"/>
            </a:xfrm>
            <a:custGeom>
              <a:avLst/>
              <a:gdLst/>
              <a:ahLst/>
              <a:cxnLst/>
              <a:rect l="l" t="t" r="r" b="b"/>
              <a:pathLst>
                <a:path w="525" h="233" extrusionOk="0">
                  <a:moveTo>
                    <a:pt x="69" y="1"/>
                  </a:moveTo>
                  <a:cubicBezTo>
                    <a:pt x="43" y="1"/>
                    <a:pt x="16" y="6"/>
                    <a:pt x="1" y="6"/>
                  </a:cubicBezTo>
                  <a:cubicBezTo>
                    <a:pt x="179" y="77"/>
                    <a:pt x="346" y="161"/>
                    <a:pt x="501" y="232"/>
                  </a:cubicBezTo>
                  <a:cubicBezTo>
                    <a:pt x="501" y="220"/>
                    <a:pt x="524" y="196"/>
                    <a:pt x="524" y="185"/>
                  </a:cubicBezTo>
                  <a:cubicBezTo>
                    <a:pt x="382" y="125"/>
                    <a:pt x="239" y="65"/>
                    <a:pt x="108" y="6"/>
                  </a:cubicBezTo>
                  <a:cubicBezTo>
                    <a:pt x="96" y="2"/>
                    <a:pt x="8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9" name="Google Shape;33059;p51"/>
            <p:cNvSpPr/>
            <p:nvPr/>
          </p:nvSpPr>
          <p:spPr>
            <a:xfrm>
              <a:off x="5083350" y="4398000"/>
              <a:ext cx="2125" cy="13400"/>
            </a:xfrm>
            <a:custGeom>
              <a:avLst/>
              <a:gdLst/>
              <a:ahLst/>
              <a:cxnLst/>
              <a:rect l="l" t="t" r="r" b="b"/>
              <a:pathLst>
                <a:path w="85" h="536" extrusionOk="0">
                  <a:moveTo>
                    <a:pt x="37" y="0"/>
                  </a:moveTo>
                  <a:lnTo>
                    <a:pt x="1" y="536"/>
                  </a:lnTo>
                  <a:lnTo>
                    <a:pt x="37" y="53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0" name="Google Shape;33060;p51"/>
            <p:cNvSpPr/>
            <p:nvPr/>
          </p:nvSpPr>
          <p:spPr>
            <a:xfrm>
              <a:off x="5145875" y="4286375"/>
              <a:ext cx="8350" cy="10150"/>
            </a:xfrm>
            <a:custGeom>
              <a:avLst/>
              <a:gdLst/>
              <a:ahLst/>
              <a:cxnLst/>
              <a:rect l="l" t="t" r="r" b="b"/>
              <a:pathLst>
                <a:path w="334" h="406" extrusionOk="0">
                  <a:moveTo>
                    <a:pt x="24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96" y="167"/>
                    <a:pt x="203" y="286"/>
                    <a:pt x="310" y="405"/>
                  </a:cubicBezTo>
                  <a:lnTo>
                    <a:pt x="334" y="381"/>
                  </a:lnTo>
                  <a:cubicBezTo>
                    <a:pt x="238" y="262"/>
                    <a:pt x="131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1" name="Google Shape;33061;p51"/>
            <p:cNvSpPr/>
            <p:nvPr/>
          </p:nvSpPr>
          <p:spPr>
            <a:xfrm>
              <a:off x="5235750" y="4163450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37" y="0"/>
                  </a:moveTo>
                  <a:cubicBezTo>
                    <a:pt x="37" y="12"/>
                    <a:pt x="13" y="12"/>
                    <a:pt x="1" y="24"/>
                  </a:cubicBezTo>
                  <a:lnTo>
                    <a:pt x="311" y="476"/>
                  </a:lnTo>
                  <a:cubicBezTo>
                    <a:pt x="334" y="476"/>
                    <a:pt x="346" y="453"/>
                    <a:pt x="346" y="453"/>
                  </a:cubicBezTo>
                  <a:cubicBezTo>
                    <a:pt x="239" y="298"/>
                    <a:pt x="132" y="143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2" name="Google Shape;33062;p51"/>
            <p:cNvSpPr/>
            <p:nvPr/>
          </p:nvSpPr>
          <p:spPr>
            <a:xfrm>
              <a:off x="5111050" y="4031575"/>
              <a:ext cx="8050" cy="12825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322" y="1"/>
                  </a:moveTo>
                  <a:lnTo>
                    <a:pt x="322" y="1"/>
                  </a:lnTo>
                  <a:cubicBezTo>
                    <a:pt x="215" y="167"/>
                    <a:pt x="107" y="310"/>
                    <a:pt x="0" y="477"/>
                  </a:cubicBezTo>
                  <a:cubicBezTo>
                    <a:pt x="24" y="489"/>
                    <a:pt x="36" y="489"/>
                    <a:pt x="48" y="513"/>
                  </a:cubicBezTo>
                  <a:cubicBezTo>
                    <a:pt x="131" y="334"/>
                    <a:pt x="226" y="167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3" name="Google Shape;33063;p51"/>
            <p:cNvSpPr/>
            <p:nvPr/>
          </p:nvSpPr>
          <p:spPr>
            <a:xfrm>
              <a:off x="5092875" y="4178925"/>
              <a:ext cx="4200" cy="11625"/>
            </a:xfrm>
            <a:custGeom>
              <a:avLst/>
              <a:gdLst/>
              <a:ahLst/>
              <a:cxnLst/>
              <a:rect l="l" t="t" r="r" b="b"/>
              <a:pathLst>
                <a:path w="168" h="465" extrusionOk="0">
                  <a:moveTo>
                    <a:pt x="49" y="0"/>
                  </a:moveTo>
                  <a:cubicBezTo>
                    <a:pt x="37" y="12"/>
                    <a:pt x="13" y="12"/>
                    <a:pt x="1" y="12"/>
                  </a:cubicBezTo>
                  <a:cubicBezTo>
                    <a:pt x="49" y="167"/>
                    <a:pt x="72" y="310"/>
                    <a:pt x="120" y="465"/>
                  </a:cubicBezTo>
                  <a:cubicBezTo>
                    <a:pt x="132" y="465"/>
                    <a:pt x="156" y="453"/>
                    <a:pt x="168" y="453"/>
                  </a:cubicBezTo>
                  <a:cubicBezTo>
                    <a:pt x="132" y="298"/>
                    <a:pt x="84" y="155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4" name="Google Shape;33064;p51"/>
            <p:cNvSpPr/>
            <p:nvPr/>
          </p:nvSpPr>
          <p:spPr>
            <a:xfrm>
              <a:off x="5450075" y="4365850"/>
              <a:ext cx="2700" cy="9675"/>
            </a:xfrm>
            <a:custGeom>
              <a:avLst/>
              <a:gdLst/>
              <a:ahLst/>
              <a:cxnLst/>
              <a:rect l="l" t="t" r="r" b="b"/>
              <a:pathLst>
                <a:path w="108" h="387" extrusionOk="0">
                  <a:moveTo>
                    <a:pt x="60" y="0"/>
                  </a:moveTo>
                  <a:cubicBezTo>
                    <a:pt x="48" y="119"/>
                    <a:pt x="12" y="250"/>
                    <a:pt x="0" y="381"/>
                  </a:cubicBezTo>
                  <a:cubicBezTo>
                    <a:pt x="8" y="381"/>
                    <a:pt x="22" y="387"/>
                    <a:pt x="33" y="387"/>
                  </a:cubicBezTo>
                  <a:cubicBezTo>
                    <a:pt x="39" y="387"/>
                    <a:pt x="44" y="385"/>
                    <a:pt x="48" y="381"/>
                  </a:cubicBezTo>
                  <a:cubicBezTo>
                    <a:pt x="60" y="262"/>
                    <a:pt x="96" y="131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5" name="Google Shape;33065;p51"/>
            <p:cNvSpPr/>
            <p:nvPr/>
          </p:nvSpPr>
          <p:spPr>
            <a:xfrm>
              <a:off x="5214625" y="3952950"/>
              <a:ext cx="259275" cy="194750"/>
            </a:xfrm>
            <a:custGeom>
              <a:avLst/>
              <a:gdLst/>
              <a:ahLst/>
              <a:cxnLst/>
              <a:rect l="l" t="t" r="r" b="b"/>
              <a:pathLst>
                <a:path w="10371" h="7790" extrusionOk="0">
                  <a:moveTo>
                    <a:pt x="3477" y="0"/>
                  </a:moveTo>
                  <a:cubicBezTo>
                    <a:pt x="3469" y="0"/>
                    <a:pt x="3461" y="1"/>
                    <a:pt x="3453" y="2"/>
                  </a:cubicBezTo>
                  <a:cubicBezTo>
                    <a:pt x="3215" y="38"/>
                    <a:pt x="2989" y="62"/>
                    <a:pt x="2751" y="110"/>
                  </a:cubicBezTo>
                  <a:cubicBezTo>
                    <a:pt x="2739" y="110"/>
                    <a:pt x="2727" y="121"/>
                    <a:pt x="2703" y="145"/>
                  </a:cubicBezTo>
                  <a:cubicBezTo>
                    <a:pt x="2560" y="240"/>
                    <a:pt x="2429" y="360"/>
                    <a:pt x="2275" y="443"/>
                  </a:cubicBezTo>
                  <a:cubicBezTo>
                    <a:pt x="1977" y="598"/>
                    <a:pt x="1656" y="741"/>
                    <a:pt x="1358" y="883"/>
                  </a:cubicBezTo>
                  <a:cubicBezTo>
                    <a:pt x="1036" y="1038"/>
                    <a:pt x="775" y="1241"/>
                    <a:pt x="536" y="1479"/>
                  </a:cubicBezTo>
                  <a:cubicBezTo>
                    <a:pt x="310" y="1705"/>
                    <a:pt x="72" y="1943"/>
                    <a:pt x="24" y="2265"/>
                  </a:cubicBezTo>
                  <a:cubicBezTo>
                    <a:pt x="1" y="2419"/>
                    <a:pt x="24" y="2562"/>
                    <a:pt x="60" y="2717"/>
                  </a:cubicBezTo>
                  <a:cubicBezTo>
                    <a:pt x="60" y="2765"/>
                    <a:pt x="167" y="2777"/>
                    <a:pt x="227" y="2800"/>
                  </a:cubicBezTo>
                  <a:cubicBezTo>
                    <a:pt x="227" y="2765"/>
                    <a:pt x="227" y="2693"/>
                    <a:pt x="191" y="2657"/>
                  </a:cubicBezTo>
                  <a:cubicBezTo>
                    <a:pt x="143" y="2586"/>
                    <a:pt x="179" y="2538"/>
                    <a:pt x="251" y="2491"/>
                  </a:cubicBezTo>
                  <a:cubicBezTo>
                    <a:pt x="429" y="2384"/>
                    <a:pt x="596" y="2288"/>
                    <a:pt x="775" y="2181"/>
                  </a:cubicBezTo>
                  <a:cubicBezTo>
                    <a:pt x="775" y="2157"/>
                    <a:pt x="763" y="2157"/>
                    <a:pt x="763" y="2145"/>
                  </a:cubicBezTo>
                  <a:cubicBezTo>
                    <a:pt x="560" y="2253"/>
                    <a:pt x="370" y="2360"/>
                    <a:pt x="143" y="2479"/>
                  </a:cubicBezTo>
                  <a:cubicBezTo>
                    <a:pt x="191" y="2324"/>
                    <a:pt x="203" y="2193"/>
                    <a:pt x="263" y="2086"/>
                  </a:cubicBezTo>
                  <a:cubicBezTo>
                    <a:pt x="524" y="1610"/>
                    <a:pt x="965" y="1300"/>
                    <a:pt x="1394" y="1014"/>
                  </a:cubicBezTo>
                  <a:cubicBezTo>
                    <a:pt x="1667" y="836"/>
                    <a:pt x="1989" y="717"/>
                    <a:pt x="2287" y="586"/>
                  </a:cubicBezTo>
                  <a:cubicBezTo>
                    <a:pt x="2394" y="538"/>
                    <a:pt x="2525" y="514"/>
                    <a:pt x="2608" y="431"/>
                  </a:cubicBezTo>
                  <a:cubicBezTo>
                    <a:pt x="2787" y="240"/>
                    <a:pt x="3025" y="229"/>
                    <a:pt x="3239" y="181"/>
                  </a:cubicBezTo>
                  <a:cubicBezTo>
                    <a:pt x="3275" y="177"/>
                    <a:pt x="3311" y="176"/>
                    <a:pt x="3346" y="176"/>
                  </a:cubicBezTo>
                  <a:cubicBezTo>
                    <a:pt x="3418" y="176"/>
                    <a:pt x="3489" y="181"/>
                    <a:pt x="3561" y="181"/>
                  </a:cubicBezTo>
                  <a:cubicBezTo>
                    <a:pt x="3715" y="181"/>
                    <a:pt x="3870" y="193"/>
                    <a:pt x="4037" y="217"/>
                  </a:cubicBezTo>
                  <a:cubicBezTo>
                    <a:pt x="4116" y="217"/>
                    <a:pt x="4196" y="206"/>
                    <a:pt x="4275" y="206"/>
                  </a:cubicBezTo>
                  <a:cubicBezTo>
                    <a:pt x="4315" y="206"/>
                    <a:pt x="4354" y="209"/>
                    <a:pt x="4394" y="217"/>
                  </a:cubicBezTo>
                  <a:cubicBezTo>
                    <a:pt x="4596" y="240"/>
                    <a:pt x="4811" y="288"/>
                    <a:pt x="5013" y="312"/>
                  </a:cubicBezTo>
                  <a:cubicBezTo>
                    <a:pt x="5144" y="348"/>
                    <a:pt x="5287" y="360"/>
                    <a:pt x="5418" y="371"/>
                  </a:cubicBezTo>
                  <a:cubicBezTo>
                    <a:pt x="5561" y="395"/>
                    <a:pt x="5704" y="431"/>
                    <a:pt x="5835" y="431"/>
                  </a:cubicBezTo>
                  <a:cubicBezTo>
                    <a:pt x="6144" y="431"/>
                    <a:pt x="6442" y="550"/>
                    <a:pt x="6728" y="657"/>
                  </a:cubicBezTo>
                  <a:cubicBezTo>
                    <a:pt x="6906" y="717"/>
                    <a:pt x="7037" y="836"/>
                    <a:pt x="7204" y="907"/>
                  </a:cubicBezTo>
                  <a:cubicBezTo>
                    <a:pt x="7490" y="1050"/>
                    <a:pt x="7799" y="1074"/>
                    <a:pt x="8109" y="1122"/>
                  </a:cubicBezTo>
                  <a:cubicBezTo>
                    <a:pt x="8323" y="1145"/>
                    <a:pt x="8525" y="1193"/>
                    <a:pt x="8692" y="1300"/>
                  </a:cubicBezTo>
                  <a:cubicBezTo>
                    <a:pt x="8883" y="1407"/>
                    <a:pt x="9061" y="1550"/>
                    <a:pt x="9180" y="1741"/>
                  </a:cubicBezTo>
                  <a:cubicBezTo>
                    <a:pt x="9371" y="2062"/>
                    <a:pt x="9597" y="2336"/>
                    <a:pt x="9823" y="2657"/>
                  </a:cubicBezTo>
                  <a:cubicBezTo>
                    <a:pt x="9725" y="2646"/>
                    <a:pt x="9629" y="2640"/>
                    <a:pt x="9535" y="2640"/>
                  </a:cubicBezTo>
                  <a:cubicBezTo>
                    <a:pt x="9252" y="2640"/>
                    <a:pt x="8984" y="2687"/>
                    <a:pt x="8716" y="2741"/>
                  </a:cubicBezTo>
                  <a:cubicBezTo>
                    <a:pt x="8359" y="2824"/>
                    <a:pt x="8002" y="2884"/>
                    <a:pt x="7704" y="3086"/>
                  </a:cubicBezTo>
                  <a:cubicBezTo>
                    <a:pt x="7728" y="3098"/>
                    <a:pt x="7740" y="3098"/>
                    <a:pt x="7752" y="3098"/>
                  </a:cubicBezTo>
                  <a:cubicBezTo>
                    <a:pt x="8287" y="2931"/>
                    <a:pt x="8835" y="2848"/>
                    <a:pt x="9395" y="2788"/>
                  </a:cubicBezTo>
                  <a:cubicBezTo>
                    <a:pt x="9538" y="2777"/>
                    <a:pt x="9668" y="2741"/>
                    <a:pt x="9823" y="2717"/>
                  </a:cubicBezTo>
                  <a:cubicBezTo>
                    <a:pt x="9834" y="2712"/>
                    <a:pt x="9846" y="2710"/>
                    <a:pt x="9858" y="2710"/>
                  </a:cubicBezTo>
                  <a:cubicBezTo>
                    <a:pt x="9936" y="2710"/>
                    <a:pt x="10024" y="2803"/>
                    <a:pt x="10014" y="2896"/>
                  </a:cubicBezTo>
                  <a:cubicBezTo>
                    <a:pt x="10014" y="3003"/>
                    <a:pt x="9990" y="3122"/>
                    <a:pt x="9966" y="3217"/>
                  </a:cubicBezTo>
                  <a:cubicBezTo>
                    <a:pt x="9954" y="3396"/>
                    <a:pt x="9942" y="3574"/>
                    <a:pt x="9907" y="3753"/>
                  </a:cubicBezTo>
                  <a:cubicBezTo>
                    <a:pt x="9907" y="3812"/>
                    <a:pt x="9871" y="3860"/>
                    <a:pt x="9835" y="3896"/>
                  </a:cubicBezTo>
                  <a:cubicBezTo>
                    <a:pt x="9466" y="4205"/>
                    <a:pt x="9073" y="4503"/>
                    <a:pt x="8716" y="4824"/>
                  </a:cubicBezTo>
                  <a:cubicBezTo>
                    <a:pt x="8454" y="5063"/>
                    <a:pt x="8204" y="5336"/>
                    <a:pt x="7942" y="5598"/>
                  </a:cubicBezTo>
                  <a:cubicBezTo>
                    <a:pt x="8049" y="5527"/>
                    <a:pt x="8121" y="5455"/>
                    <a:pt x="8228" y="5360"/>
                  </a:cubicBezTo>
                  <a:lnTo>
                    <a:pt x="9347" y="4384"/>
                  </a:lnTo>
                  <a:cubicBezTo>
                    <a:pt x="9549" y="4217"/>
                    <a:pt x="9764" y="4050"/>
                    <a:pt x="9990" y="3884"/>
                  </a:cubicBezTo>
                  <a:lnTo>
                    <a:pt x="9990" y="3884"/>
                  </a:lnTo>
                  <a:cubicBezTo>
                    <a:pt x="10061" y="4050"/>
                    <a:pt x="10014" y="4170"/>
                    <a:pt x="9895" y="4265"/>
                  </a:cubicBezTo>
                  <a:cubicBezTo>
                    <a:pt x="9835" y="4324"/>
                    <a:pt x="9752" y="4348"/>
                    <a:pt x="9692" y="4408"/>
                  </a:cubicBezTo>
                  <a:cubicBezTo>
                    <a:pt x="9192" y="4824"/>
                    <a:pt x="8704" y="5253"/>
                    <a:pt x="8216" y="5670"/>
                  </a:cubicBezTo>
                  <a:cubicBezTo>
                    <a:pt x="8204" y="5694"/>
                    <a:pt x="8204" y="5705"/>
                    <a:pt x="8204" y="5729"/>
                  </a:cubicBezTo>
                  <a:cubicBezTo>
                    <a:pt x="8740" y="5301"/>
                    <a:pt x="9252" y="4860"/>
                    <a:pt x="9788" y="4408"/>
                  </a:cubicBezTo>
                  <a:lnTo>
                    <a:pt x="9788" y="4408"/>
                  </a:lnTo>
                  <a:cubicBezTo>
                    <a:pt x="9752" y="4574"/>
                    <a:pt x="9716" y="4705"/>
                    <a:pt x="9668" y="4836"/>
                  </a:cubicBezTo>
                  <a:cubicBezTo>
                    <a:pt x="9657" y="4872"/>
                    <a:pt x="9609" y="4896"/>
                    <a:pt x="9585" y="4932"/>
                  </a:cubicBezTo>
                  <a:lnTo>
                    <a:pt x="9228" y="5193"/>
                  </a:lnTo>
                  <a:cubicBezTo>
                    <a:pt x="9073" y="5313"/>
                    <a:pt x="8954" y="5455"/>
                    <a:pt x="8823" y="5574"/>
                  </a:cubicBezTo>
                  <a:lnTo>
                    <a:pt x="8835" y="5586"/>
                  </a:lnTo>
                  <a:cubicBezTo>
                    <a:pt x="9109" y="5372"/>
                    <a:pt x="9359" y="5158"/>
                    <a:pt x="9633" y="4943"/>
                  </a:cubicBezTo>
                  <a:cubicBezTo>
                    <a:pt x="9645" y="4955"/>
                    <a:pt x="9657" y="4955"/>
                    <a:pt x="9668" y="4979"/>
                  </a:cubicBezTo>
                  <a:lnTo>
                    <a:pt x="9668" y="5420"/>
                  </a:lnTo>
                  <a:lnTo>
                    <a:pt x="9668" y="5836"/>
                  </a:lnTo>
                  <a:cubicBezTo>
                    <a:pt x="9692" y="5955"/>
                    <a:pt x="9764" y="6122"/>
                    <a:pt x="9704" y="6206"/>
                  </a:cubicBezTo>
                  <a:cubicBezTo>
                    <a:pt x="9538" y="6479"/>
                    <a:pt x="9299" y="6706"/>
                    <a:pt x="9109" y="6956"/>
                  </a:cubicBezTo>
                  <a:cubicBezTo>
                    <a:pt x="8918" y="7206"/>
                    <a:pt x="8740" y="7479"/>
                    <a:pt x="8537" y="7741"/>
                  </a:cubicBezTo>
                  <a:cubicBezTo>
                    <a:pt x="8537" y="7741"/>
                    <a:pt x="8561" y="7753"/>
                    <a:pt x="8573" y="7789"/>
                  </a:cubicBezTo>
                  <a:lnTo>
                    <a:pt x="9728" y="6360"/>
                  </a:lnTo>
                  <a:cubicBezTo>
                    <a:pt x="9752" y="6372"/>
                    <a:pt x="9776" y="6372"/>
                    <a:pt x="9788" y="6384"/>
                  </a:cubicBezTo>
                  <a:cubicBezTo>
                    <a:pt x="9776" y="6467"/>
                    <a:pt x="9764" y="6527"/>
                    <a:pt x="9728" y="6587"/>
                  </a:cubicBezTo>
                  <a:cubicBezTo>
                    <a:pt x="9609" y="6765"/>
                    <a:pt x="9478" y="6944"/>
                    <a:pt x="9359" y="7122"/>
                  </a:cubicBezTo>
                  <a:cubicBezTo>
                    <a:pt x="9335" y="7146"/>
                    <a:pt x="9311" y="7206"/>
                    <a:pt x="9299" y="7253"/>
                  </a:cubicBezTo>
                  <a:cubicBezTo>
                    <a:pt x="9311" y="7265"/>
                    <a:pt x="9311" y="7265"/>
                    <a:pt x="9335" y="7265"/>
                  </a:cubicBezTo>
                  <a:cubicBezTo>
                    <a:pt x="9490" y="7098"/>
                    <a:pt x="9645" y="6944"/>
                    <a:pt x="9788" y="6777"/>
                  </a:cubicBezTo>
                  <a:lnTo>
                    <a:pt x="9788" y="6777"/>
                  </a:lnTo>
                  <a:cubicBezTo>
                    <a:pt x="9895" y="6860"/>
                    <a:pt x="9764" y="7039"/>
                    <a:pt x="9966" y="7122"/>
                  </a:cubicBezTo>
                  <a:cubicBezTo>
                    <a:pt x="9990" y="6884"/>
                    <a:pt x="10014" y="6658"/>
                    <a:pt x="10014" y="6432"/>
                  </a:cubicBezTo>
                  <a:cubicBezTo>
                    <a:pt x="10002" y="6110"/>
                    <a:pt x="9966" y="5789"/>
                    <a:pt x="9942" y="5467"/>
                  </a:cubicBezTo>
                  <a:cubicBezTo>
                    <a:pt x="9907" y="5003"/>
                    <a:pt x="9907" y="4539"/>
                    <a:pt x="10240" y="4158"/>
                  </a:cubicBezTo>
                  <a:cubicBezTo>
                    <a:pt x="10300" y="4086"/>
                    <a:pt x="10264" y="3943"/>
                    <a:pt x="10264" y="3848"/>
                  </a:cubicBezTo>
                  <a:cubicBezTo>
                    <a:pt x="10252" y="3681"/>
                    <a:pt x="10228" y="3515"/>
                    <a:pt x="10240" y="3348"/>
                  </a:cubicBezTo>
                  <a:cubicBezTo>
                    <a:pt x="10252" y="3193"/>
                    <a:pt x="10300" y="3015"/>
                    <a:pt x="10347" y="2848"/>
                  </a:cubicBezTo>
                  <a:cubicBezTo>
                    <a:pt x="10371" y="2717"/>
                    <a:pt x="10323" y="2634"/>
                    <a:pt x="10228" y="2562"/>
                  </a:cubicBezTo>
                  <a:cubicBezTo>
                    <a:pt x="10145" y="2503"/>
                    <a:pt x="10061" y="2443"/>
                    <a:pt x="10002" y="2372"/>
                  </a:cubicBezTo>
                  <a:cubicBezTo>
                    <a:pt x="9776" y="2074"/>
                    <a:pt x="9573" y="1788"/>
                    <a:pt x="9359" y="1491"/>
                  </a:cubicBezTo>
                  <a:cubicBezTo>
                    <a:pt x="9299" y="1419"/>
                    <a:pt x="9276" y="1324"/>
                    <a:pt x="9216" y="1288"/>
                  </a:cubicBezTo>
                  <a:cubicBezTo>
                    <a:pt x="8883" y="1038"/>
                    <a:pt x="8502" y="872"/>
                    <a:pt x="8085" y="848"/>
                  </a:cubicBezTo>
                  <a:cubicBezTo>
                    <a:pt x="7704" y="836"/>
                    <a:pt x="7382" y="717"/>
                    <a:pt x="7037" y="550"/>
                  </a:cubicBezTo>
                  <a:cubicBezTo>
                    <a:pt x="6740" y="419"/>
                    <a:pt x="6418" y="348"/>
                    <a:pt x="6097" y="240"/>
                  </a:cubicBezTo>
                  <a:cubicBezTo>
                    <a:pt x="6085" y="237"/>
                    <a:pt x="6071" y="235"/>
                    <a:pt x="6057" y="235"/>
                  </a:cubicBezTo>
                  <a:cubicBezTo>
                    <a:pt x="6029" y="235"/>
                    <a:pt x="5997" y="240"/>
                    <a:pt x="5966" y="240"/>
                  </a:cubicBezTo>
                  <a:lnTo>
                    <a:pt x="4763" y="110"/>
                  </a:lnTo>
                  <a:cubicBezTo>
                    <a:pt x="4751" y="110"/>
                    <a:pt x="4715" y="98"/>
                    <a:pt x="4704" y="98"/>
                  </a:cubicBezTo>
                  <a:lnTo>
                    <a:pt x="4215" y="50"/>
                  </a:lnTo>
                  <a:cubicBezTo>
                    <a:pt x="4126" y="44"/>
                    <a:pt x="4037" y="44"/>
                    <a:pt x="3948" y="44"/>
                  </a:cubicBezTo>
                  <a:cubicBezTo>
                    <a:pt x="3858" y="44"/>
                    <a:pt x="3769" y="44"/>
                    <a:pt x="3680" y="38"/>
                  </a:cubicBezTo>
                  <a:cubicBezTo>
                    <a:pt x="3606" y="38"/>
                    <a:pt x="3541" y="0"/>
                    <a:pt x="3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6" name="Google Shape;33066;p51"/>
            <p:cNvSpPr/>
            <p:nvPr/>
          </p:nvSpPr>
          <p:spPr>
            <a:xfrm>
              <a:off x="5533125" y="4084875"/>
              <a:ext cx="38425" cy="24025"/>
            </a:xfrm>
            <a:custGeom>
              <a:avLst/>
              <a:gdLst/>
              <a:ahLst/>
              <a:cxnLst/>
              <a:rect l="l" t="t" r="r" b="b"/>
              <a:pathLst>
                <a:path w="1537" h="961" extrusionOk="0">
                  <a:moveTo>
                    <a:pt x="501" y="237"/>
                  </a:moveTo>
                  <a:cubicBezTo>
                    <a:pt x="749" y="237"/>
                    <a:pt x="911" y="410"/>
                    <a:pt x="1096" y="583"/>
                  </a:cubicBezTo>
                  <a:cubicBezTo>
                    <a:pt x="982" y="613"/>
                    <a:pt x="882" y="628"/>
                    <a:pt x="798" y="628"/>
                  </a:cubicBezTo>
                  <a:cubicBezTo>
                    <a:pt x="547" y="628"/>
                    <a:pt x="432" y="496"/>
                    <a:pt x="477" y="238"/>
                  </a:cubicBezTo>
                  <a:cubicBezTo>
                    <a:pt x="485" y="238"/>
                    <a:pt x="493" y="237"/>
                    <a:pt x="501" y="237"/>
                  </a:cubicBezTo>
                  <a:close/>
                  <a:moveTo>
                    <a:pt x="497" y="1"/>
                  </a:moveTo>
                  <a:cubicBezTo>
                    <a:pt x="340" y="1"/>
                    <a:pt x="185" y="40"/>
                    <a:pt x="72" y="119"/>
                  </a:cubicBezTo>
                  <a:cubicBezTo>
                    <a:pt x="24" y="143"/>
                    <a:pt x="24" y="202"/>
                    <a:pt x="0" y="250"/>
                  </a:cubicBezTo>
                  <a:cubicBezTo>
                    <a:pt x="60" y="262"/>
                    <a:pt x="107" y="286"/>
                    <a:pt x="143" y="297"/>
                  </a:cubicBezTo>
                  <a:cubicBezTo>
                    <a:pt x="154" y="301"/>
                    <a:pt x="162" y="302"/>
                    <a:pt x="170" y="302"/>
                  </a:cubicBezTo>
                  <a:cubicBezTo>
                    <a:pt x="188" y="302"/>
                    <a:pt x="201" y="294"/>
                    <a:pt x="227" y="286"/>
                  </a:cubicBezTo>
                  <a:cubicBezTo>
                    <a:pt x="227" y="297"/>
                    <a:pt x="238" y="309"/>
                    <a:pt x="238" y="321"/>
                  </a:cubicBezTo>
                  <a:cubicBezTo>
                    <a:pt x="249" y="679"/>
                    <a:pt x="507" y="899"/>
                    <a:pt x="824" y="899"/>
                  </a:cubicBezTo>
                  <a:cubicBezTo>
                    <a:pt x="854" y="899"/>
                    <a:pt x="885" y="897"/>
                    <a:pt x="917" y="893"/>
                  </a:cubicBezTo>
                  <a:cubicBezTo>
                    <a:pt x="936" y="891"/>
                    <a:pt x="955" y="890"/>
                    <a:pt x="974" y="890"/>
                  </a:cubicBezTo>
                  <a:cubicBezTo>
                    <a:pt x="1062" y="890"/>
                    <a:pt x="1150" y="911"/>
                    <a:pt x="1239" y="940"/>
                  </a:cubicBezTo>
                  <a:cubicBezTo>
                    <a:pt x="1279" y="953"/>
                    <a:pt x="1317" y="961"/>
                    <a:pt x="1353" y="961"/>
                  </a:cubicBezTo>
                  <a:cubicBezTo>
                    <a:pt x="1422" y="961"/>
                    <a:pt x="1481" y="931"/>
                    <a:pt x="1536" y="845"/>
                  </a:cubicBezTo>
                  <a:cubicBezTo>
                    <a:pt x="1453" y="714"/>
                    <a:pt x="1250" y="667"/>
                    <a:pt x="1310" y="476"/>
                  </a:cubicBezTo>
                  <a:cubicBezTo>
                    <a:pt x="1310" y="464"/>
                    <a:pt x="1298" y="440"/>
                    <a:pt x="1298" y="440"/>
                  </a:cubicBezTo>
                  <a:cubicBezTo>
                    <a:pt x="1191" y="345"/>
                    <a:pt x="1084" y="238"/>
                    <a:pt x="965" y="143"/>
                  </a:cubicBezTo>
                  <a:cubicBezTo>
                    <a:pt x="846" y="49"/>
                    <a:pt x="671" y="1"/>
                    <a:pt x="4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7" name="Google Shape;33067;p51"/>
            <p:cNvSpPr/>
            <p:nvPr/>
          </p:nvSpPr>
          <p:spPr>
            <a:xfrm>
              <a:off x="5441450" y="4187250"/>
              <a:ext cx="30975" cy="105700"/>
            </a:xfrm>
            <a:custGeom>
              <a:avLst/>
              <a:gdLst/>
              <a:ahLst/>
              <a:cxnLst/>
              <a:rect l="l" t="t" r="r" b="b"/>
              <a:pathLst>
                <a:path w="1239" h="4228" extrusionOk="0">
                  <a:moveTo>
                    <a:pt x="1167" y="1"/>
                  </a:moveTo>
                  <a:cubicBezTo>
                    <a:pt x="1131" y="60"/>
                    <a:pt x="1107" y="96"/>
                    <a:pt x="1072" y="155"/>
                  </a:cubicBezTo>
                  <a:cubicBezTo>
                    <a:pt x="988" y="358"/>
                    <a:pt x="869" y="548"/>
                    <a:pt x="810" y="751"/>
                  </a:cubicBezTo>
                  <a:cubicBezTo>
                    <a:pt x="572" y="1560"/>
                    <a:pt x="322" y="2358"/>
                    <a:pt x="107" y="3180"/>
                  </a:cubicBezTo>
                  <a:cubicBezTo>
                    <a:pt x="12" y="3477"/>
                    <a:pt x="36" y="3799"/>
                    <a:pt x="0" y="4132"/>
                  </a:cubicBezTo>
                  <a:cubicBezTo>
                    <a:pt x="0" y="4168"/>
                    <a:pt x="48" y="4192"/>
                    <a:pt x="72" y="4227"/>
                  </a:cubicBezTo>
                  <a:cubicBezTo>
                    <a:pt x="95" y="4192"/>
                    <a:pt x="143" y="4168"/>
                    <a:pt x="143" y="4132"/>
                  </a:cubicBezTo>
                  <a:cubicBezTo>
                    <a:pt x="179" y="3775"/>
                    <a:pt x="203" y="3406"/>
                    <a:pt x="274" y="3049"/>
                  </a:cubicBezTo>
                  <a:cubicBezTo>
                    <a:pt x="381" y="2572"/>
                    <a:pt x="536" y="2108"/>
                    <a:pt x="679" y="1632"/>
                  </a:cubicBezTo>
                  <a:cubicBezTo>
                    <a:pt x="798" y="1191"/>
                    <a:pt x="941" y="739"/>
                    <a:pt x="1155" y="310"/>
                  </a:cubicBezTo>
                  <a:cubicBezTo>
                    <a:pt x="1179" y="239"/>
                    <a:pt x="1215" y="143"/>
                    <a:pt x="1238" y="72"/>
                  </a:cubicBezTo>
                  <a:cubicBezTo>
                    <a:pt x="1215" y="36"/>
                    <a:pt x="1179" y="24"/>
                    <a:pt x="1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8" name="Google Shape;33068;p51"/>
            <p:cNvSpPr/>
            <p:nvPr/>
          </p:nvSpPr>
          <p:spPr>
            <a:xfrm>
              <a:off x="5601575" y="4089625"/>
              <a:ext cx="88425" cy="14300"/>
            </a:xfrm>
            <a:custGeom>
              <a:avLst/>
              <a:gdLst/>
              <a:ahLst/>
              <a:cxnLst/>
              <a:rect l="l" t="t" r="r" b="b"/>
              <a:pathLst>
                <a:path w="3537" h="572" extrusionOk="0">
                  <a:moveTo>
                    <a:pt x="2858" y="0"/>
                  </a:moveTo>
                  <a:cubicBezTo>
                    <a:pt x="2501" y="0"/>
                    <a:pt x="2156" y="36"/>
                    <a:pt x="1799" y="48"/>
                  </a:cubicBezTo>
                  <a:cubicBezTo>
                    <a:pt x="1203" y="72"/>
                    <a:pt x="656" y="286"/>
                    <a:pt x="84" y="453"/>
                  </a:cubicBezTo>
                  <a:cubicBezTo>
                    <a:pt x="60" y="465"/>
                    <a:pt x="25" y="488"/>
                    <a:pt x="1" y="524"/>
                  </a:cubicBezTo>
                  <a:cubicBezTo>
                    <a:pt x="13" y="536"/>
                    <a:pt x="13" y="548"/>
                    <a:pt x="13" y="572"/>
                  </a:cubicBezTo>
                  <a:cubicBezTo>
                    <a:pt x="120" y="536"/>
                    <a:pt x="239" y="524"/>
                    <a:pt x="334" y="488"/>
                  </a:cubicBezTo>
                  <a:cubicBezTo>
                    <a:pt x="596" y="429"/>
                    <a:pt x="834" y="334"/>
                    <a:pt x="1084" y="298"/>
                  </a:cubicBezTo>
                  <a:cubicBezTo>
                    <a:pt x="1513" y="238"/>
                    <a:pt x="1965" y="215"/>
                    <a:pt x="2394" y="179"/>
                  </a:cubicBezTo>
                  <a:cubicBezTo>
                    <a:pt x="2449" y="177"/>
                    <a:pt x="2504" y="176"/>
                    <a:pt x="2559" y="176"/>
                  </a:cubicBezTo>
                  <a:cubicBezTo>
                    <a:pt x="2828" y="176"/>
                    <a:pt x="3099" y="207"/>
                    <a:pt x="3346" y="346"/>
                  </a:cubicBezTo>
                  <a:cubicBezTo>
                    <a:pt x="3357" y="351"/>
                    <a:pt x="3370" y="353"/>
                    <a:pt x="3385" y="353"/>
                  </a:cubicBezTo>
                  <a:cubicBezTo>
                    <a:pt x="3431" y="353"/>
                    <a:pt x="3491" y="328"/>
                    <a:pt x="3537" y="310"/>
                  </a:cubicBezTo>
                  <a:cubicBezTo>
                    <a:pt x="3513" y="250"/>
                    <a:pt x="3489" y="191"/>
                    <a:pt x="3454" y="167"/>
                  </a:cubicBezTo>
                  <a:cubicBezTo>
                    <a:pt x="3275" y="36"/>
                    <a:pt x="3061" y="0"/>
                    <a:pt x="2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9" name="Google Shape;33069;p51"/>
            <p:cNvSpPr/>
            <p:nvPr/>
          </p:nvSpPr>
          <p:spPr>
            <a:xfrm>
              <a:off x="5613775" y="4102425"/>
              <a:ext cx="78625" cy="15200"/>
            </a:xfrm>
            <a:custGeom>
              <a:avLst/>
              <a:gdLst/>
              <a:ahLst/>
              <a:cxnLst/>
              <a:rect l="l" t="t" r="r" b="b"/>
              <a:pathLst>
                <a:path w="3145" h="608" extrusionOk="0">
                  <a:moveTo>
                    <a:pt x="2608" y="0"/>
                  </a:moveTo>
                  <a:cubicBezTo>
                    <a:pt x="2454" y="12"/>
                    <a:pt x="2287" y="36"/>
                    <a:pt x="2144" y="72"/>
                  </a:cubicBezTo>
                  <a:cubicBezTo>
                    <a:pt x="1882" y="131"/>
                    <a:pt x="1596" y="72"/>
                    <a:pt x="1311" y="155"/>
                  </a:cubicBezTo>
                  <a:cubicBezTo>
                    <a:pt x="941" y="262"/>
                    <a:pt x="549" y="357"/>
                    <a:pt x="179" y="453"/>
                  </a:cubicBezTo>
                  <a:lnTo>
                    <a:pt x="1" y="548"/>
                  </a:lnTo>
                  <a:cubicBezTo>
                    <a:pt x="13" y="560"/>
                    <a:pt x="13" y="596"/>
                    <a:pt x="37" y="608"/>
                  </a:cubicBezTo>
                  <a:cubicBezTo>
                    <a:pt x="370" y="512"/>
                    <a:pt x="703" y="441"/>
                    <a:pt x="1049" y="357"/>
                  </a:cubicBezTo>
                  <a:cubicBezTo>
                    <a:pt x="1382" y="262"/>
                    <a:pt x="1739" y="262"/>
                    <a:pt x="2096" y="262"/>
                  </a:cubicBezTo>
                  <a:cubicBezTo>
                    <a:pt x="2454" y="262"/>
                    <a:pt x="2787" y="429"/>
                    <a:pt x="3144" y="500"/>
                  </a:cubicBezTo>
                  <a:cubicBezTo>
                    <a:pt x="3120" y="298"/>
                    <a:pt x="2989" y="262"/>
                    <a:pt x="2858" y="215"/>
                  </a:cubicBezTo>
                  <a:cubicBezTo>
                    <a:pt x="2727" y="179"/>
                    <a:pt x="2608" y="131"/>
                    <a:pt x="2442" y="72"/>
                  </a:cubicBezTo>
                  <a:cubicBezTo>
                    <a:pt x="2573" y="60"/>
                    <a:pt x="2692" y="36"/>
                    <a:pt x="2799" y="24"/>
                  </a:cubicBezTo>
                  <a:lnTo>
                    <a:pt x="27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0" name="Google Shape;33070;p51"/>
            <p:cNvSpPr/>
            <p:nvPr/>
          </p:nvSpPr>
          <p:spPr>
            <a:xfrm>
              <a:off x="5541150" y="4143200"/>
              <a:ext cx="33675" cy="67300"/>
            </a:xfrm>
            <a:custGeom>
              <a:avLst/>
              <a:gdLst/>
              <a:ahLst/>
              <a:cxnLst/>
              <a:rect l="l" t="t" r="r" b="b"/>
              <a:pathLst>
                <a:path w="1347" h="2692" extrusionOk="0">
                  <a:moveTo>
                    <a:pt x="1263" y="0"/>
                  </a:moveTo>
                  <a:cubicBezTo>
                    <a:pt x="1072" y="167"/>
                    <a:pt x="1001" y="405"/>
                    <a:pt x="882" y="608"/>
                  </a:cubicBezTo>
                  <a:cubicBezTo>
                    <a:pt x="763" y="822"/>
                    <a:pt x="656" y="1048"/>
                    <a:pt x="537" y="1251"/>
                  </a:cubicBezTo>
                  <a:cubicBezTo>
                    <a:pt x="263" y="1132"/>
                    <a:pt x="179" y="846"/>
                    <a:pt x="1" y="608"/>
                  </a:cubicBezTo>
                  <a:lnTo>
                    <a:pt x="1" y="608"/>
                  </a:lnTo>
                  <a:cubicBezTo>
                    <a:pt x="60" y="870"/>
                    <a:pt x="227" y="1108"/>
                    <a:pt x="417" y="1263"/>
                  </a:cubicBezTo>
                  <a:cubicBezTo>
                    <a:pt x="465" y="1298"/>
                    <a:pt x="525" y="1358"/>
                    <a:pt x="513" y="1405"/>
                  </a:cubicBezTo>
                  <a:cubicBezTo>
                    <a:pt x="417" y="1798"/>
                    <a:pt x="525" y="2191"/>
                    <a:pt x="525" y="2572"/>
                  </a:cubicBezTo>
                  <a:cubicBezTo>
                    <a:pt x="525" y="2620"/>
                    <a:pt x="537" y="2656"/>
                    <a:pt x="548" y="2691"/>
                  </a:cubicBezTo>
                  <a:lnTo>
                    <a:pt x="596" y="2691"/>
                  </a:lnTo>
                  <a:cubicBezTo>
                    <a:pt x="620" y="2667"/>
                    <a:pt x="632" y="2620"/>
                    <a:pt x="632" y="2596"/>
                  </a:cubicBezTo>
                  <a:cubicBezTo>
                    <a:pt x="632" y="2358"/>
                    <a:pt x="620" y="2120"/>
                    <a:pt x="632" y="1882"/>
                  </a:cubicBezTo>
                  <a:cubicBezTo>
                    <a:pt x="644" y="1239"/>
                    <a:pt x="1001" y="727"/>
                    <a:pt x="1299" y="215"/>
                  </a:cubicBezTo>
                  <a:cubicBezTo>
                    <a:pt x="1346" y="108"/>
                    <a:pt x="1346" y="72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1" name="Google Shape;33071;p51"/>
            <p:cNvSpPr/>
            <p:nvPr/>
          </p:nvSpPr>
          <p:spPr>
            <a:xfrm>
              <a:off x="5497700" y="3970200"/>
              <a:ext cx="61050" cy="44725"/>
            </a:xfrm>
            <a:custGeom>
              <a:avLst/>
              <a:gdLst/>
              <a:ahLst/>
              <a:cxnLst/>
              <a:rect l="l" t="t" r="r" b="b"/>
              <a:pathLst>
                <a:path w="2442" h="1789" extrusionOk="0">
                  <a:moveTo>
                    <a:pt x="2175" y="1"/>
                  </a:moveTo>
                  <a:cubicBezTo>
                    <a:pt x="2168" y="1"/>
                    <a:pt x="2162" y="1"/>
                    <a:pt x="2155" y="3"/>
                  </a:cubicBezTo>
                  <a:cubicBezTo>
                    <a:pt x="1894" y="110"/>
                    <a:pt x="1608" y="193"/>
                    <a:pt x="1370" y="348"/>
                  </a:cubicBezTo>
                  <a:cubicBezTo>
                    <a:pt x="905" y="622"/>
                    <a:pt x="524" y="1015"/>
                    <a:pt x="191" y="1455"/>
                  </a:cubicBezTo>
                  <a:cubicBezTo>
                    <a:pt x="120" y="1551"/>
                    <a:pt x="60" y="1658"/>
                    <a:pt x="0" y="1741"/>
                  </a:cubicBezTo>
                  <a:cubicBezTo>
                    <a:pt x="12" y="1753"/>
                    <a:pt x="36" y="1777"/>
                    <a:pt x="60" y="1789"/>
                  </a:cubicBezTo>
                  <a:cubicBezTo>
                    <a:pt x="96" y="1753"/>
                    <a:pt x="131" y="1741"/>
                    <a:pt x="155" y="1706"/>
                  </a:cubicBezTo>
                  <a:cubicBezTo>
                    <a:pt x="286" y="1503"/>
                    <a:pt x="465" y="1325"/>
                    <a:pt x="643" y="1146"/>
                  </a:cubicBezTo>
                  <a:cubicBezTo>
                    <a:pt x="1060" y="741"/>
                    <a:pt x="1524" y="408"/>
                    <a:pt x="2072" y="205"/>
                  </a:cubicBezTo>
                  <a:cubicBezTo>
                    <a:pt x="2191" y="170"/>
                    <a:pt x="2310" y="134"/>
                    <a:pt x="2429" y="86"/>
                  </a:cubicBezTo>
                  <a:cubicBezTo>
                    <a:pt x="2429" y="86"/>
                    <a:pt x="2429" y="74"/>
                    <a:pt x="2441" y="51"/>
                  </a:cubicBezTo>
                  <a:lnTo>
                    <a:pt x="2441" y="51"/>
                  </a:lnTo>
                  <a:cubicBezTo>
                    <a:pt x="2394" y="60"/>
                    <a:pt x="2369" y="69"/>
                    <a:pt x="2367" y="73"/>
                  </a:cubicBezTo>
                  <a:lnTo>
                    <a:pt x="2367" y="73"/>
                  </a:lnTo>
                  <a:cubicBezTo>
                    <a:pt x="2286" y="32"/>
                    <a:pt x="2222" y="1"/>
                    <a:pt x="2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2" name="Google Shape;33072;p51"/>
            <p:cNvSpPr/>
            <p:nvPr/>
          </p:nvSpPr>
          <p:spPr>
            <a:xfrm>
              <a:off x="5634025" y="4296450"/>
              <a:ext cx="60150" cy="10625"/>
            </a:xfrm>
            <a:custGeom>
              <a:avLst/>
              <a:gdLst/>
              <a:ahLst/>
              <a:cxnLst/>
              <a:rect l="l" t="t" r="r" b="b"/>
              <a:pathLst>
                <a:path w="2406" h="425" extrusionOk="0">
                  <a:moveTo>
                    <a:pt x="1985" y="1"/>
                  </a:moveTo>
                  <a:cubicBezTo>
                    <a:pt x="1970" y="1"/>
                    <a:pt x="1956" y="1"/>
                    <a:pt x="1941" y="2"/>
                  </a:cubicBezTo>
                  <a:cubicBezTo>
                    <a:pt x="1882" y="8"/>
                    <a:pt x="1819" y="8"/>
                    <a:pt x="1757" y="8"/>
                  </a:cubicBezTo>
                  <a:cubicBezTo>
                    <a:pt x="1694" y="8"/>
                    <a:pt x="1632" y="8"/>
                    <a:pt x="1572" y="14"/>
                  </a:cubicBezTo>
                  <a:cubicBezTo>
                    <a:pt x="1203" y="62"/>
                    <a:pt x="834" y="109"/>
                    <a:pt x="453" y="181"/>
                  </a:cubicBezTo>
                  <a:cubicBezTo>
                    <a:pt x="298" y="216"/>
                    <a:pt x="143" y="300"/>
                    <a:pt x="1" y="359"/>
                  </a:cubicBezTo>
                  <a:cubicBezTo>
                    <a:pt x="1" y="371"/>
                    <a:pt x="1" y="395"/>
                    <a:pt x="12" y="419"/>
                  </a:cubicBezTo>
                  <a:cubicBezTo>
                    <a:pt x="36" y="419"/>
                    <a:pt x="60" y="424"/>
                    <a:pt x="80" y="424"/>
                  </a:cubicBezTo>
                  <a:cubicBezTo>
                    <a:pt x="90" y="424"/>
                    <a:pt x="100" y="423"/>
                    <a:pt x="108" y="419"/>
                  </a:cubicBezTo>
                  <a:cubicBezTo>
                    <a:pt x="239" y="395"/>
                    <a:pt x="358" y="336"/>
                    <a:pt x="477" y="312"/>
                  </a:cubicBezTo>
                  <a:cubicBezTo>
                    <a:pt x="774" y="264"/>
                    <a:pt x="1072" y="240"/>
                    <a:pt x="1370" y="205"/>
                  </a:cubicBezTo>
                  <a:cubicBezTo>
                    <a:pt x="1497" y="194"/>
                    <a:pt x="1624" y="184"/>
                    <a:pt x="1749" y="184"/>
                  </a:cubicBezTo>
                  <a:cubicBezTo>
                    <a:pt x="1917" y="184"/>
                    <a:pt x="2082" y="203"/>
                    <a:pt x="2239" y="264"/>
                  </a:cubicBezTo>
                  <a:cubicBezTo>
                    <a:pt x="2246" y="269"/>
                    <a:pt x="2253" y="270"/>
                    <a:pt x="2262" y="270"/>
                  </a:cubicBezTo>
                  <a:cubicBezTo>
                    <a:pt x="2301" y="270"/>
                    <a:pt x="2357" y="234"/>
                    <a:pt x="2406" y="205"/>
                  </a:cubicBezTo>
                  <a:cubicBezTo>
                    <a:pt x="2285" y="62"/>
                    <a:pt x="2145" y="1"/>
                    <a:pt x="19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3" name="Google Shape;33073;p51"/>
            <p:cNvSpPr/>
            <p:nvPr/>
          </p:nvSpPr>
          <p:spPr>
            <a:xfrm>
              <a:off x="5527750" y="4044975"/>
              <a:ext cx="26825" cy="40500"/>
            </a:xfrm>
            <a:custGeom>
              <a:avLst/>
              <a:gdLst/>
              <a:ahLst/>
              <a:cxnLst/>
              <a:rect l="l" t="t" r="r" b="b"/>
              <a:pathLst>
                <a:path w="1073" h="1620" extrusionOk="0">
                  <a:moveTo>
                    <a:pt x="918" y="0"/>
                  </a:moveTo>
                  <a:cubicBezTo>
                    <a:pt x="894" y="0"/>
                    <a:pt x="870" y="12"/>
                    <a:pt x="858" y="36"/>
                  </a:cubicBezTo>
                  <a:cubicBezTo>
                    <a:pt x="561" y="239"/>
                    <a:pt x="299" y="489"/>
                    <a:pt x="144" y="822"/>
                  </a:cubicBezTo>
                  <a:cubicBezTo>
                    <a:pt x="1" y="1108"/>
                    <a:pt x="37" y="1358"/>
                    <a:pt x="227" y="1620"/>
                  </a:cubicBezTo>
                  <a:cubicBezTo>
                    <a:pt x="227" y="1560"/>
                    <a:pt x="263" y="1501"/>
                    <a:pt x="239" y="1465"/>
                  </a:cubicBezTo>
                  <a:cubicBezTo>
                    <a:pt x="180" y="1203"/>
                    <a:pt x="239" y="965"/>
                    <a:pt x="394" y="762"/>
                  </a:cubicBezTo>
                  <a:cubicBezTo>
                    <a:pt x="537" y="524"/>
                    <a:pt x="715" y="298"/>
                    <a:pt x="1001" y="191"/>
                  </a:cubicBezTo>
                  <a:cubicBezTo>
                    <a:pt x="1049" y="179"/>
                    <a:pt x="1049" y="108"/>
                    <a:pt x="1073" y="60"/>
                  </a:cubicBezTo>
                  <a:cubicBezTo>
                    <a:pt x="1013" y="36"/>
                    <a:pt x="977" y="12"/>
                    <a:pt x="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4" name="Google Shape;33074;p51"/>
            <p:cNvSpPr/>
            <p:nvPr/>
          </p:nvSpPr>
          <p:spPr>
            <a:xfrm>
              <a:off x="5283675" y="4128625"/>
              <a:ext cx="48550" cy="54775"/>
            </a:xfrm>
            <a:custGeom>
              <a:avLst/>
              <a:gdLst/>
              <a:ahLst/>
              <a:cxnLst/>
              <a:rect l="l" t="t" r="r" b="b"/>
              <a:pathLst>
                <a:path w="1942" h="2191" extrusionOk="0">
                  <a:moveTo>
                    <a:pt x="1942" y="0"/>
                  </a:moveTo>
                  <a:cubicBezTo>
                    <a:pt x="1644" y="274"/>
                    <a:pt x="1358" y="500"/>
                    <a:pt x="1108" y="762"/>
                  </a:cubicBezTo>
                  <a:cubicBezTo>
                    <a:pt x="810" y="1072"/>
                    <a:pt x="525" y="1405"/>
                    <a:pt x="239" y="1726"/>
                  </a:cubicBezTo>
                  <a:cubicBezTo>
                    <a:pt x="168" y="1822"/>
                    <a:pt x="96" y="1905"/>
                    <a:pt x="37" y="2012"/>
                  </a:cubicBezTo>
                  <a:cubicBezTo>
                    <a:pt x="1" y="2060"/>
                    <a:pt x="1" y="2131"/>
                    <a:pt x="1" y="2191"/>
                  </a:cubicBezTo>
                  <a:cubicBezTo>
                    <a:pt x="48" y="2167"/>
                    <a:pt x="108" y="2131"/>
                    <a:pt x="156" y="2084"/>
                  </a:cubicBezTo>
                  <a:cubicBezTo>
                    <a:pt x="227" y="2012"/>
                    <a:pt x="275" y="1929"/>
                    <a:pt x="334" y="1846"/>
                  </a:cubicBezTo>
                  <a:cubicBezTo>
                    <a:pt x="501" y="1655"/>
                    <a:pt x="644" y="1476"/>
                    <a:pt x="810" y="1286"/>
                  </a:cubicBezTo>
                  <a:cubicBezTo>
                    <a:pt x="1013" y="1036"/>
                    <a:pt x="1239" y="774"/>
                    <a:pt x="1453" y="536"/>
                  </a:cubicBezTo>
                  <a:cubicBezTo>
                    <a:pt x="1596" y="381"/>
                    <a:pt x="1763" y="214"/>
                    <a:pt x="19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5" name="Google Shape;33075;p51"/>
            <p:cNvSpPr/>
            <p:nvPr/>
          </p:nvSpPr>
          <p:spPr>
            <a:xfrm>
              <a:off x="5600100" y="4010875"/>
              <a:ext cx="62525" cy="20725"/>
            </a:xfrm>
            <a:custGeom>
              <a:avLst/>
              <a:gdLst/>
              <a:ahLst/>
              <a:cxnLst/>
              <a:rect l="l" t="t" r="r" b="b"/>
              <a:pathLst>
                <a:path w="2501" h="829" extrusionOk="0">
                  <a:moveTo>
                    <a:pt x="2111" y="0"/>
                  </a:moveTo>
                  <a:cubicBezTo>
                    <a:pt x="1357" y="0"/>
                    <a:pt x="189" y="431"/>
                    <a:pt x="0" y="829"/>
                  </a:cubicBezTo>
                  <a:cubicBezTo>
                    <a:pt x="60" y="817"/>
                    <a:pt x="119" y="781"/>
                    <a:pt x="179" y="757"/>
                  </a:cubicBezTo>
                  <a:cubicBezTo>
                    <a:pt x="405" y="638"/>
                    <a:pt x="596" y="471"/>
                    <a:pt x="834" y="376"/>
                  </a:cubicBezTo>
                  <a:cubicBezTo>
                    <a:pt x="1241" y="207"/>
                    <a:pt x="1674" y="88"/>
                    <a:pt x="2125" y="88"/>
                  </a:cubicBezTo>
                  <a:cubicBezTo>
                    <a:pt x="2214" y="88"/>
                    <a:pt x="2303" y="93"/>
                    <a:pt x="2393" y="102"/>
                  </a:cubicBezTo>
                  <a:cubicBezTo>
                    <a:pt x="2429" y="102"/>
                    <a:pt x="2465" y="67"/>
                    <a:pt x="2501" y="55"/>
                  </a:cubicBezTo>
                  <a:cubicBezTo>
                    <a:pt x="2394" y="17"/>
                    <a:pt x="2261" y="0"/>
                    <a:pt x="2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6" name="Google Shape;33076;p51"/>
            <p:cNvSpPr/>
            <p:nvPr/>
          </p:nvSpPr>
          <p:spPr>
            <a:xfrm>
              <a:off x="5463775" y="4217625"/>
              <a:ext cx="7150" cy="44375"/>
            </a:xfrm>
            <a:custGeom>
              <a:avLst/>
              <a:gdLst/>
              <a:ahLst/>
              <a:cxnLst/>
              <a:rect l="l" t="t" r="r" b="b"/>
              <a:pathLst>
                <a:path w="286" h="1775" extrusionOk="0">
                  <a:moveTo>
                    <a:pt x="262" y="0"/>
                  </a:moveTo>
                  <a:cubicBezTo>
                    <a:pt x="214" y="36"/>
                    <a:pt x="155" y="60"/>
                    <a:pt x="143" y="107"/>
                  </a:cubicBezTo>
                  <a:cubicBezTo>
                    <a:pt x="95" y="179"/>
                    <a:pt x="60" y="286"/>
                    <a:pt x="60" y="369"/>
                  </a:cubicBezTo>
                  <a:cubicBezTo>
                    <a:pt x="36" y="786"/>
                    <a:pt x="24" y="1203"/>
                    <a:pt x="0" y="1619"/>
                  </a:cubicBezTo>
                  <a:cubicBezTo>
                    <a:pt x="0" y="1655"/>
                    <a:pt x="24" y="1703"/>
                    <a:pt x="36" y="1738"/>
                  </a:cubicBezTo>
                  <a:cubicBezTo>
                    <a:pt x="48" y="1738"/>
                    <a:pt x="60" y="1738"/>
                    <a:pt x="95" y="1774"/>
                  </a:cubicBezTo>
                  <a:cubicBezTo>
                    <a:pt x="107" y="1703"/>
                    <a:pt x="143" y="1619"/>
                    <a:pt x="143" y="1548"/>
                  </a:cubicBezTo>
                  <a:cubicBezTo>
                    <a:pt x="167" y="1238"/>
                    <a:pt x="179" y="905"/>
                    <a:pt x="214" y="595"/>
                  </a:cubicBezTo>
                  <a:cubicBezTo>
                    <a:pt x="226" y="452"/>
                    <a:pt x="274" y="310"/>
                    <a:pt x="286" y="167"/>
                  </a:cubicBezTo>
                  <a:cubicBezTo>
                    <a:pt x="286" y="107"/>
                    <a:pt x="274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7" name="Google Shape;33077;p51"/>
            <p:cNvSpPr/>
            <p:nvPr/>
          </p:nvSpPr>
          <p:spPr>
            <a:xfrm>
              <a:off x="5599800" y="3995175"/>
              <a:ext cx="53900" cy="16150"/>
            </a:xfrm>
            <a:custGeom>
              <a:avLst/>
              <a:gdLst/>
              <a:ahLst/>
              <a:cxnLst/>
              <a:rect l="l" t="t" r="r" b="b"/>
              <a:pathLst>
                <a:path w="2156" h="646" extrusionOk="0">
                  <a:moveTo>
                    <a:pt x="1698" y="0"/>
                  </a:moveTo>
                  <a:cubicBezTo>
                    <a:pt x="1626" y="0"/>
                    <a:pt x="1556" y="4"/>
                    <a:pt x="1489" y="16"/>
                  </a:cubicBezTo>
                  <a:cubicBezTo>
                    <a:pt x="977" y="87"/>
                    <a:pt x="500" y="266"/>
                    <a:pt x="72" y="552"/>
                  </a:cubicBezTo>
                  <a:cubicBezTo>
                    <a:pt x="36" y="564"/>
                    <a:pt x="12" y="611"/>
                    <a:pt x="0" y="635"/>
                  </a:cubicBezTo>
                  <a:cubicBezTo>
                    <a:pt x="24" y="635"/>
                    <a:pt x="53" y="646"/>
                    <a:pt x="81" y="646"/>
                  </a:cubicBezTo>
                  <a:cubicBezTo>
                    <a:pt x="94" y="646"/>
                    <a:pt x="107" y="643"/>
                    <a:pt x="119" y="635"/>
                  </a:cubicBezTo>
                  <a:cubicBezTo>
                    <a:pt x="298" y="552"/>
                    <a:pt x="453" y="456"/>
                    <a:pt x="631" y="385"/>
                  </a:cubicBezTo>
                  <a:cubicBezTo>
                    <a:pt x="1017" y="212"/>
                    <a:pt x="1394" y="75"/>
                    <a:pt x="1807" y="75"/>
                  </a:cubicBezTo>
                  <a:cubicBezTo>
                    <a:pt x="1878" y="75"/>
                    <a:pt x="1951" y="79"/>
                    <a:pt x="2024" y="87"/>
                  </a:cubicBezTo>
                  <a:cubicBezTo>
                    <a:pt x="2060" y="87"/>
                    <a:pt x="2108" y="75"/>
                    <a:pt x="2155" y="64"/>
                  </a:cubicBezTo>
                  <a:cubicBezTo>
                    <a:pt x="2155" y="28"/>
                    <a:pt x="2155" y="16"/>
                    <a:pt x="2143" y="16"/>
                  </a:cubicBezTo>
                  <a:cubicBezTo>
                    <a:pt x="1993" y="16"/>
                    <a:pt x="1842" y="0"/>
                    <a:pt x="16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8" name="Google Shape;33078;p51"/>
            <p:cNvSpPr/>
            <p:nvPr/>
          </p:nvSpPr>
          <p:spPr>
            <a:xfrm>
              <a:off x="5395900" y="3961925"/>
              <a:ext cx="59550" cy="23550"/>
            </a:xfrm>
            <a:custGeom>
              <a:avLst/>
              <a:gdLst/>
              <a:ahLst/>
              <a:cxnLst/>
              <a:rect l="l" t="t" r="r" b="b"/>
              <a:pathLst>
                <a:path w="2382" h="942" extrusionOk="0">
                  <a:moveTo>
                    <a:pt x="96" y="1"/>
                  </a:moveTo>
                  <a:cubicBezTo>
                    <a:pt x="72" y="1"/>
                    <a:pt x="24" y="36"/>
                    <a:pt x="1" y="48"/>
                  </a:cubicBezTo>
                  <a:cubicBezTo>
                    <a:pt x="143" y="96"/>
                    <a:pt x="298" y="84"/>
                    <a:pt x="417" y="120"/>
                  </a:cubicBezTo>
                  <a:cubicBezTo>
                    <a:pt x="846" y="274"/>
                    <a:pt x="1251" y="453"/>
                    <a:pt x="1667" y="620"/>
                  </a:cubicBezTo>
                  <a:cubicBezTo>
                    <a:pt x="1906" y="715"/>
                    <a:pt x="2144" y="834"/>
                    <a:pt x="2382" y="941"/>
                  </a:cubicBezTo>
                  <a:cubicBezTo>
                    <a:pt x="2346" y="917"/>
                    <a:pt x="2322" y="882"/>
                    <a:pt x="2298" y="858"/>
                  </a:cubicBezTo>
                  <a:cubicBezTo>
                    <a:pt x="1929" y="691"/>
                    <a:pt x="1560" y="513"/>
                    <a:pt x="1191" y="346"/>
                  </a:cubicBezTo>
                  <a:cubicBezTo>
                    <a:pt x="1036" y="274"/>
                    <a:pt x="893" y="215"/>
                    <a:pt x="739" y="155"/>
                  </a:cubicBezTo>
                  <a:cubicBezTo>
                    <a:pt x="1251" y="155"/>
                    <a:pt x="1691" y="334"/>
                    <a:pt x="2144" y="560"/>
                  </a:cubicBezTo>
                  <a:cubicBezTo>
                    <a:pt x="2108" y="524"/>
                    <a:pt x="2084" y="501"/>
                    <a:pt x="2036" y="465"/>
                  </a:cubicBezTo>
                  <a:cubicBezTo>
                    <a:pt x="1441" y="108"/>
                    <a:pt x="774" y="84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9" name="Google Shape;33079;p51"/>
            <p:cNvSpPr/>
            <p:nvPr/>
          </p:nvSpPr>
          <p:spPr>
            <a:xfrm>
              <a:off x="5681650" y="3978800"/>
              <a:ext cx="20275" cy="45075"/>
            </a:xfrm>
            <a:custGeom>
              <a:avLst/>
              <a:gdLst/>
              <a:ahLst/>
              <a:cxnLst/>
              <a:rect l="l" t="t" r="r" b="b"/>
              <a:pathLst>
                <a:path w="811" h="1803" extrusionOk="0">
                  <a:moveTo>
                    <a:pt x="80" y="1"/>
                  </a:moveTo>
                  <a:cubicBezTo>
                    <a:pt x="64" y="1"/>
                    <a:pt x="45" y="6"/>
                    <a:pt x="24" y="16"/>
                  </a:cubicBezTo>
                  <a:cubicBezTo>
                    <a:pt x="1" y="16"/>
                    <a:pt x="1" y="135"/>
                    <a:pt x="24" y="183"/>
                  </a:cubicBezTo>
                  <a:cubicBezTo>
                    <a:pt x="262" y="695"/>
                    <a:pt x="620" y="1159"/>
                    <a:pt x="691" y="1743"/>
                  </a:cubicBezTo>
                  <a:cubicBezTo>
                    <a:pt x="691" y="1754"/>
                    <a:pt x="739" y="1790"/>
                    <a:pt x="774" y="1802"/>
                  </a:cubicBezTo>
                  <a:cubicBezTo>
                    <a:pt x="786" y="1790"/>
                    <a:pt x="798" y="1790"/>
                    <a:pt x="810" y="1790"/>
                  </a:cubicBezTo>
                  <a:cubicBezTo>
                    <a:pt x="786" y="1612"/>
                    <a:pt x="774" y="1409"/>
                    <a:pt x="691" y="1254"/>
                  </a:cubicBezTo>
                  <a:cubicBezTo>
                    <a:pt x="548" y="861"/>
                    <a:pt x="370" y="492"/>
                    <a:pt x="203" y="123"/>
                  </a:cubicBezTo>
                  <a:cubicBezTo>
                    <a:pt x="166" y="58"/>
                    <a:pt x="136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0" name="Google Shape;33080;p51"/>
            <p:cNvSpPr/>
            <p:nvPr/>
          </p:nvSpPr>
          <p:spPr>
            <a:xfrm>
              <a:off x="5500075" y="3969225"/>
              <a:ext cx="33075" cy="24575"/>
            </a:xfrm>
            <a:custGeom>
              <a:avLst/>
              <a:gdLst/>
              <a:ahLst/>
              <a:cxnLst/>
              <a:rect l="l" t="t" r="r" b="b"/>
              <a:pathLst>
                <a:path w="1323" h="983" extrusionOk="0">
                  <a:moveTo>
                    <a:pt x="1225" y="1"/>
                  </a:moveTo>
                  <a:cubicBezTo>
                    <a:pt x="1211" y="1"/>
                    <a:pt x="1199" y="2"/>
                    <a:pt x="1191" y="6"/>
                  </a:cubicBezTo>
                  <a:cubicBezTo>
                    <a:pt x="929" y="173"/>
                    <a:pt x="679" y="351"/>
                    <a:pt x="429" y="542"/>
                  </a:cubicBezTo>
                  <a:cubicBezTo>
                    <a:pt x="263" y="649"/>
                    <a:pt x="132" y="804"/>
                    <a:pt x="1" y="923"/>
                  </a:cubicBezTo>
                  <a:cubicBezTo>
                    <a:pt x="1" y="935"/>
                    <a:pt x="13" y="947"/>
                    <a:pt x="36" y="983"/>
                  </a:cubicBezTo>
                  <a:cubicBezTo>
                    <a:pt x="96" y="935"/>
                    <a:pt x="191" y="911"/>
                    <a:pt x="251" y="875"/>
                  </a:cubicBezTo>
                  <a:cubicBezTo>
                    <a:pt x="453" y="709"/>
                    <a:pt x="667" y="542"/>
                    <a:pt x="894" y="399"/>
                  </a:cubicBezTo>
                  <a:cubicBezTo>
                    <a:pt x="1013" y="304"/>
                    <a:pt x="1156" y="221"/>
                    <a:pt x="1275" y="125"/>
                  </a:cubicBezTo>
                  <a:cubicBezTo>
                    <a:pt x="1310" y="113"/>
                    <a:pt x="1310" y="54"/>
                    <a:pt x="1322" y="6"/>
                  </a:cubicBezTo>
                  <a:cubicBezTo>
                    <a:pt x="1291" y="6"/>
                    <a:pt x="1253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1" name="Google Shape;33081;p51"/>
            <p:cNvSpPr/>
            <p:nvPr/>
          </p:nvSpPr>
          <p:spPr>
            <a:xfrm>
              <a:off x="5449475" y="4138150"/>
              <a:ext cx="22650" cy="40200"/>
            </a:xfrm>
            <a:custGeom>
              <a:avLst/>
              <a:gdLst/>
              <a:ahLst/>
              <a:cxnLst/>
              <a:rect l="l" t="t" r="r" b="b"/>
              <a:pathLst>
                <a:path w="906" h="1608" extrusionOk="0">
                  <a:moveTo>
                    <a:pt x="906" y="0"/>
                  </a:moveTo>
                  <a:lnTo>
                    <a:pt x="906" y="0"/>
                  </a:lnTo>
                  <a:cubicBezTo>
                    <a:pt x="858" y="12"/>
                    <a:pt x="798" y="12"/>
                    <a:pt x="775" y="36"/>
                  </a:cubicBezTo>
                  <a:cubicBezTo>
                    <a:pt x="715" y="119"/>
                    <a:pt x="679" y="202"/>
                    <a:pt x="632" y="274"/>
                  </a:cubicBezTo>
                  <a:cubicBezTo>
                    <a:pt x="429" y="667"/>
                    <a:pt x="215" y="1072"/>
                    <a:pt x="13" y="1465"/>
                  </a:cubicBezTo>
                  <a:cubicBezTo>
                    <a:pt x="1" y="1500"/>
                    <a:pt x="13" y="1548"/>
                    <a:pt x="13" y="1572"/>
                  </a:cubicBezTo>
                  <a:cubicBezTo>
                    <a:pt x="13" y="1572"/>
                    <a:pt x="24" y="1572"/>
                    <a:pt x="36" y="1607"/>
                  </a:cubicBezTo>
                  <a:cubicBezTo>
                    <a:pt x="84" y="1524"/>
                    <a:pt x="144" y="1465"/>
                    <a:pt x="179" y="1405"/>
                  </a:cubicBezTo>
                  <a:lnTo>
                    <a:pt x="894" y="119"/>
                  </a:lnTo>
                  <a:cubicBezTo>
                    <a:pt x="906" y="83"/>
                    <a:pt x="906" y="36"/>
                    <a:pt x="9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2" name="Google Shape;33082;p51"/>
            <p:cNvSpPr/>
            <p:nvPr/>
          </p:nvSpPr>
          <p:spPr>
            <a:xfrm>
              <a:off x="5510800" y="4160750"/>
              <a:ext cx="21450" cy="38425"/>
            </a:xfrm>
            <a:custGeom>
              <a:avLst/>
              <a:gdLst/>
              <a:ahLst/>
              <a:cxnLst/>
              <a:rect l="l" t="t" r="r" b="b"/>
              <a:pathLst>
                <a:path w="858" h="1537" extrusionOk="0">
                  <a:moveTo>
                    <a:pt x="107" y="1"/>
                  </a:moveTo>
                  <a:lnTo>
                    <a:pt x="107" y="1"/>
                  </a:lnTo>
                  <a:cubicBezTo>
                    <a:pt x="0" y="251"/>
                    <a:pt x="524" y="1275"/>
                    <a:pt x="846" y="1537"/>
                  </a:cubicBezTo>
                  <a:cubicBezTo>
                    <a:pt x="846" y="1477"/>
                    <a:pt x="858" y="1430"/>
                    <a:pt x="846" y="1394"/>
                  </a:cubicBezTo>
                  <a:cubicBezTo>
                    <a:pt x="727" y="1203"/>
                    <a:pt x="596" y="1013"/>
                    <a:pt x="488" y="822"/>
                  </a:cubicBezTo>
                  <a:cubicBezTo>
                    <a:pt x="405" y="620"/>
                    <a:pt x="322" y="441"/>
                    <a:pt x="238" y="251"/>
                  </a:cubicBezTo>
                  <a:cubicBezTo>
                    <a:pt x="191" y="168"/>
                    <a:pt x="143" y="84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3" name="Google Shape;33083;p51"/>
            <p:cNvSpPr/>
            <p:nvPr/>
          </p:nvSpPr>
          <p:spPr>
            <a:xfrm>
              <a:off x="5242900" y="4110150"/>
              <a:ext cx="26525" cy="27975"/>
            </a:xfrm>
            <a:custGeom>
              <a:avLst/>
              <a:gdLst/>
              <a:ahLst/>
              <a:cxnLst/>
              <a:rect l="l" t="t" r="r" b="b"/>
              <a:pathLst>
                <a:path w="1061" h="1119" extrusionOk="0">
                  <a:moveTo>
                    <a:pt x="1037" y="1"/>
                  </a:moveTo>
                  <a:cubicBezTo>
                    <a:pt x="1025" y="13"/>
                    <a:pt x="1001" y="13"/>
                    <a:pt x="977" y="25"/>
                  </a:cubicBezTo>
                  <a:cubicBezTo>
                    <a:pt x="834" y="156"/>
                    <a:pt x="679" y="275"/>
                    <a:pt x="548" y="418"/>
                  </a:cubicBezTo>
                  <a:cubicBezTo>
                    <a:pt x="370" y="608"/>
                    <a:pt x="191" y="810"/>
                    <a:pt x="13" y="1013"/>
                  </a:cubicBezTo>
                  <a:cubicBezTo>
                    <a:pt x="1" y="1037"/>
                    <a:pt x="1" y="1084"/>
                    <a:pt x="1" y="1108"/>
                  </a:cubicBezTo>
                  <a:cubicBezTo>
                    <a:pt x="17" y="1108"/>
                    <a:pt x="43" y="1119"/>
                    <a:pt x="69" y="1119"/>
                  </a:cubicBezTo>
                  <a:cubicBezTo>
                    <a:pt x="83" y="1119"/>
                    <a:pt x="96" y="1116"/>
                    <a:pt x="108" y="1108"/>
                  </a:cubicBezTo>
                  <a:cubicBezTo>
                    <a:pt x="132" y="1108"/>
                    <a:pt x="144" y="1084"/>
                    <a:pt x="179" y="1061"/>
                  </a:cubicBezTo>
                  <a:cubicBezTo>
                    <a:pt x="465" y="739"/>
                    <a:pt x="727" y="429"/>
                    <a:pt x="1013" y="120"/>
                  </a:cubicBezTo>
                  <a:lnTo>
                    <a:pt x="1060" y="25"/>
                  </a:lnTo>
                  <a:cubicBezTo>
                    <a:pt x="1037" y="13"/>
                    <a:pt x="1037" y="13"/>
                    <a:pt x="1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4" name="Google Shape;33084;p51"/>
            <p:cNvSpPr/>
            <p:nvPr/>
          </p:nvSpPr>
          <p:spPr>
            <a:xfrm>
              <a:off x="5429250" y="4027250"/>
              <a:ext cx="33950" cy="10300"/>
            </a:xfrm>
            <a:custGeom>
              <a:avLst/>
              <a:gdLst/>
              <a:ahLst/>
              <a:cxnLst/>
              <a:rect l="l" t="t" r="r" b="b"/>
              <a:pathLst>
                <a:path w="1358" h="412" extrusionOk="0">
                  <a:moveTo>
                    <a:pt x="869" y="0"/>
                  </a:moveTo>
                  <a:cubicBezTo>
                    <a:pt x="841" y="0"/>
                    <a:pt x="813" y="2"/>
                    <a:pt x="786" y="7"/>
                  </a:cubicBezTo>
                  <a:cubicBezTo>
                    <a:pt x="524" y="90"/>
                    <a:pt x="274" y="209"/>
                    <a:pt x="0" y="305"/>
                  </a:cubicBezTo>
                  <a:cubicBezTo>
                    <a:pt x="12" y="340"/>
                    <a:pt x="12" y="364"/>
                    <a:pt x="36" y="412"/>
                  </a:cubicBezTo>
                  <a:cubicBezTo>
                    <a:pt x="393" y="300"/>
                    <a:pt x="750" y="161"/>
                    <a:pt x="1121" y="161"/>
                  </a:cubicBezTo>
                  <a:cubicBezTo>
                    <a:pt x="1184" y="161"/>
                    <a:pt x="1246" y="165"/>
                    <a:pt x="1310" y="174"/>
                  </a:cubicBezTo>
                  <a:cubicBezTo>
                    <a:pt x="1322" y="138"/>
                    <a:pt x="1345" y="126"/>
                    <a:pt x="1357" y="102"/>
                  </a:cubicBezTo>
                  <a:cubicBezTo>
                    <a:pt x="1310" y="90"/>
                    <a:pt x="1286" y="55"/>
                    <a:pt x="1238" y="55"/>
                  </a:cubicBezTo>
                  <a:cubicBezTo>
                    <a:pt x="1113" y="35"/>
                    <a:pt x="988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5" name="Google Shape;33085;p51"/>
            <p:cNvSpPr/>
            <p:nvPr/>
          </p:nvSpPr>
          <p:spPr>
            <a:xfrm>
              <a:off x="5223250" y="4028900"/>
              <a:ext cx="30100" cy="21450"/>
            </a:xfrm>
            <a:custGeom>
              <a:avLst/>
              <a:gdLst/>
              <a:ahLst/>
              <a:cxnLst/>
              <a:rect l="l" t="t" r="r" b="b"/>
              <a:pathLst>
                <a:path w="1204" h="858" extrusionOk="0">
                  <a:moveTo>
                    <a:pt x="1168" y="0"/>
                  </a:moveTo>
                  <a:cubicBezTo>
                    <a:pt x="1108" y="24"/>
                    <a:pt x="1049" y="36"/>
                    <a:pt x="1013" y="60"/>
                  </a:cubicBezTo>
                  <a:lnTo>
                    <a:pt x="787" y="203"/>
                  </a:lnTo>
                  <a:cubicBezTo>
                    <a:pt x="549" y="358"/>
                    <a:pt x="299" y="536"/>
                    <a:pt x="60" y="715"/>
                  </a:cubicBezTo>
                  <a:cubicBezTo>
                    <a:pt x="13" y="751"/>
                    <a:pt x="13" y="810"/>
                    <a:pt x="1" y="858"/>
                  </a:cubicBezTo>
                  <a:cubicBezTo>
                    <a:pt x="37" y="858"/>
                    <a:pt x="96" y="858"/>
                    <a:pt x="144" y="822"/>
                  </a:cubicBezTo>
                  <a:cubicBezTo>
                    <a:pt x="418" y="631"/>
                    <a:pt x="668" y="441"/>
                    <a:pt x="930" y="239"/>
                  </a:cubicBezTo>
                  <a:cubicBezTo>
                    <a:pt x="1025" y="179"/>
                    <a:pt x="1108" y="108"/>
                    <a:pt x="1203" y="48"/>
                  </a:cubicBezTo>
                  <a:cubicBezTo>
                    <a:pt x="1192" y="36"/>
                    <a:pt x="1168" y="24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6" name="Google Shape;33086;p51"/>
            <p:cNvSpPr/>
            <p:nvPr/>
          </p:nvSpPr>
          <p:spPr>
            <a:xfrm>
              <a:off x="5579850" y="4020675"/>
              <a:ext cx="29200" cy="58850"/>
            </a:xfrm>
            <a:custGeom>
              <a:avLst/>
              <a:gdLst/>
              <a:ahLst/>
              <a:cxnLst/>
              <a:rect l="l" t="t" r="r" b="b"/>
              <a:pathLst>
                <a:path w="1168" h="2354" extrusionOk="0">
                  <a:moveTo>
                    <a:pt x="117" y="1"/>
                  </a:moveTo>
                  <a:cubicBezTo>
                    <a:pt x="82" y="1"/>
                    <a:pt x="42" y="20"/>
                    <a:pt x="1" y="68"/>
                  </a:cubicBezTo>
                  <a:cubicBezTo>
                    <a:pt x="11" y="67"/>
                    <a:pt x="20" y="66"/>
                    <a:pt x="30" y="66"/>
                  </a:cubicBezTo>
                  <a:cubicBezTo>
                    <a:pt x="133" y="66"/>
                    <a:pt x="205" y="125"/>
                    <a:pt x="227" y="234"/>
                  </a:cubicBezTo>
                  <a:cubicBezTo>
                    <a:pt x="274" y="329"/>
                    <a:pt x="358" y="425"/>
                    <a:pt x="405" y="532"/>
                  </a:cubicBezTo>
                  <a:cubicBezTo>
                    <a:pt x="620" y="949"/>
                    <a:pt x="822" y="1341"/>
                    <a:pt x="1001" y="1758"/>
                  </a:cubicBezTo>
                  <a:cubicBezTo>
                    <a:pt x="1096" y="1937"/>
                    <a:pt x="1096" y="2151"/>
                    <a:pt x="1132" y="2354"/>
                  </a:cubicBezTo>
                  <a:cubicBezTo>
                    <a:pt x="1155" y="2330"/>
                    <a:pt x="1167" y="2294"/>
                    <a:pt x="1167" y="2258"/>
                  </a:cubicBezTo>
                  <a:cubicBezTo>
                    <a:pt x="1167" y="1901"/>
                    <a:pt x="1036" y="1580"/>
                    <a:pt x="882" y="1282"/>
                  </a:cubicBezTo>
                  <a:cubicBezTo>
                    <a:pt x="679" y="865"/>
                    <a:pt x="453" y="484"/>
                    <a:pt x="227" y="79"/>
                  </a:cubicBezTo>
                  <a:cubicBezTo>
                    <a:pt x="200" y="33"/>
                    <a:pt x="162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7" name="Google Shape;33087;p51"/>
            <p:cNvSpPr/>
            <p:nvPr/>
          </p:nvSpPr>
          <p:spPr>
            <a:xfrm>
              <a:off x="5317325" y="4046450"/>
              <a:ext cx="67300" cy="26525"/>
            </a:xfrm>
            <a:custGeom>
              <a:avLst/>
              <a:gdLst/>
              <a:ahLst/>
              <a:cxnLst/>
              <a:rect l="l" t="t" r="r" b="b"/>
              <a:pathLst>
                <a:path w="2692" h="1061" extrusionOk="0">
                  <a:moveTo>
                    <a:pt x="2691" y="1"/>
                  </a:moveTo>
                  <a:lnTo>
                    <a:pt x="2691" y="1"/>
                  </a:lnTo>
                  <a:cubicBezTo>
                    <a:pt x="1727" y="191"/>
                    <a:pt x="798" y="477"/>
                    <a:pt x="0" y="1061"/>
                  </a:cubicBezTo>
                  <a:cubicBezTo>
                    <a:pt x="822" y="513"/>
                    <a:pt x="1750" y="275"/>
                    <a:pt x="2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8" name="Google Shape;33088;p51"/>
            <p:cNvSpPr/>
            <p:nvPr/>
          </p:nvSpPr>
          <p:spPr>
            <a:xfrm>
              <a:off x="5457225" y="4149150"/>
              <a:ext cx="19650" cy="34250"/>
            </a:xfrm>
            <a:custGeom>
              <a:avLst/>
              <a:gdLst/>
              <a:ahLst/>
              <a:cxnLst/>
              <a:rect l="l" t="t" r="r" b="b"/>
              <a:pathLst>
                <a:path w="786" h="1370" extrusionOk="0">
                  <a:moveTo>
                    <a:pt x="679" y="1"/>
                  </a:moveTo>
                  <a:cubicBezTo>
                    <a:pt x="465" y="453"/>
                    <a:pt x="226" y="882"/>
                    <a:pt x="0" y="1322"/>
                  </a:cubicBezTo>
                  <a:cubicBezTo>
                    <a:pt x="0" y="1322"/>
                    <a:pt x="12" y="1346"/>
                    <a:pt x="24" y="1370"/>
                  </a:cubicBezTo>
                  <a:cubicBezTo>
                    <a:pt x="60" y="1346"/>
                    <a:pt x="107" y="1310"/>
                    <a:pt x="119" y="1286"/>
                  </a:cubicBezTo>
                  <a:cubicBezTo>
                    <a:pt x="345" y="905"/>
                    <a:pt x="536" y="548"/>
                    <a:pt x="738" y="179"/>
                  </a:cubicBezTo>
                  <a:cubicBezTo>
                    <a:pt x="786" y="108"/>
                    <a:pt x="774" y="36"/>
                    <a:pt x="6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9" name="Google Shape;33089;p51"/>
            <p:cNvSpPr/>
            <p:nvPr/>
          </p:nvSpPr>
          <p:spPr>
            <a:xfrm>
              <a:off x="5564675" y="3929450"/>
              <a:ext cx="61350" cy="16725"/>
            </a:xfrm>
            <a:custGeom>
              <a:avLst/>
              <a:gdLst/>
              <a:ahLst/>
              <a:cxnLst/>
              <a:rect l="l" t="t" r="r" b="b"/>
              <a:pathLst>
                <a:path w="2454" h="669" extrusionOk="0">
                  <a:moveTo>
                    <a:pt x="1957" y="0"/>
                  </a:moveTo>
                  <a:cubicBezTo>
                    <a:pt x="1229" y="0"/>
                    <a:pt x="179" y="312"/>
                    <a:pt x="0" y="669"/>
                  </a:cubicBezTo>
                  <a:cubicBezTo>
                    <a:pt x="631" y="188"/>
                    <a:pt x="1329" y="61"/>
                    <a:pt x="2044" y="61"/>
                  </a:cubicBezTo>
                  <a:cubicBezTo>
                    <a:pt x="2180" y="61"/>
                    <a:pt x="2316" y="66"/>
                    <a:pt x="2453" y="73"/>
                  </a:cubicBezTo>
                  <a:cubicBezTo>
                    <a:pt x="2327" y="23"/>
                    <a:pt x="2154" y="0"/>
                    <a:pt x="1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0" name="Google Shape;33090;p51"/>
            <p:cNvSpPr/>
            <p:nvPr/>
          </p:nvSpPr>
          <p:spPr>
            <a:xfrm>
              <a:off x="5423275" y="4207500"/>
              <a:ext cx="29500" cy="74125"/>
            </a:xfrm>
            <a:custGeom>
              <a:avLst/>
              <a:gdLst/>
              <a:ahLst/>
              <a:cxnLst/>
              <a:rect l="l" t="t" r="r" b="b"/>
              <a:pathLst>
                <a:path w="1180" h="2965" extrusionOk="0">
                  <a:moveTo>
                    <a:pt x="1120" y="0"/>
                  </a:moveTo>
                  <a:cubicBezTo>
                    <a:pt x="834" y="453"/>
                    <a:pt x="727" y="976"/>
                    <a:pt x="549" y="1465"/>
                  </a:cubicBezTo>
                  <a:cubicBezTo>
                    <a:pt x="358" y="1953"/>
                    <a:pt x="179" y="2465"/>
                    <a:pt x="1" y="2953"/>
                  </a:cubicBezTo>
                  <a:cubicBezTo>
                    <a:pt x="13" y="2953"/>
                    <a:pt x="37" y="2965"/>
                    <a:pt x="49" y="2965"/>
                  </a:cubicBezTo>
                  <a:cubicBezTo>
                    <a:pt x="60" y="2953"/>
                    <a:pt x="60" y="2917"/>
                    <a:pt x="72" y="2905"/>
                  </a:cubicBezTo>
                  <a:cubicBezTo>
                    <a:pt x="275" y="2370"/>
                    <a:pt x="465" y="1822"/>
                    <a:pt x="668" y="1286"/>
                  </a:cubicBezTo>
                  <a:cubicBezTo>
                    <a:pt x="822" y="881"/>
                    <a:pt x="894" y="441"/>
                    <a:pt x="1168" y="84"/>
                  </a:cubicBezTo>
                  <a:cubicBezTo>
                    <a:pt x="1180" y="60"/>
                    <a:pt x="1168" y="36"/>
                    <a:pt x="1168" y="24"/>
                  </a:cubicBezTo>
                  <a:cubicBezTo>
                    <a:pt x="1144" y="24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1" name="Google Shape;33091;p51"/>
            <p:cNvSpPr/>
            <p:nvPr/>
          </p:nvSpPr>
          <p:spPr>
            <a:xfrm>
              <a:off x="5559025" y="4163450"/>
              <a:ext cx="16100" cy="59550"/>
            </a:xfrm>
            <a:custGeom>
              <a:avLst/>
              <a:gdLst/>
              <a:ahLst/>
              <a:cxnLst/>
              <a:rect l="l" t="t" r="r" b="b"/>
              <a:pathLst>
                <a:path w="644" h="2382" extrusionOk="0">
                  <a:moveTo>
                    <a:pt x="619" y="0"/>
                  </a:moveTo>
                  <a:cubicBezTo>
                    <a:pt x="595" y="0"/>
                    <a:pt x="584" y="12"/>
                    <a:pt x="584" y="12"/>
                  </a:cubicBezTo>
                  <a:cubicBezTo>
                    <a:pt x="441" y="357"/>
                    <a:pt x="286" y="679"/>
                    <a:pt x="167" y="1024"/>
                  </a:cubicBezTo>
                  <a:cubicBezTo>
                    <a:pt x="0" y="1500"/>
                    <a:pt x="143" y="1929"/>
                    <a:pt x="345" y="2381"/>
                  </a:cubicBezTo>
                  <a:cubicBezTo>
                    <a:pt x="357" y="2346"/>
                    <a:pt x="357" y="2334"/>
                    <a:pt x="357" y="2334"/>
                  </a:cubicBezTo>
                  <a:cubicBezTo>
                    <a:pt x="345" y="2274"/>
                    <a:pt x="334" y="2227"/>
                    <a:pt x="322" y="2179"/>
                  </a:cubicBezTo>
                  <a:cubicBezTo>
                    <a:pt x="107" y="1679"/>
                    <a:pt x="95" y="1203"/>
                    <a:pt x="345" y="714"/>
                  </a:cubicBezTo>
                  <a:cubicBezTo>
                    <a:pt x="464" y="488"/>
                    <a:pt x="536" y="250"/>
                    <a:pt x="643" y="12"/>
                  </a:cubicBezTo>
                  <a:cubicBezTo>
                    <a:pt x="631" y="12"/>
                    <a:pt x="619" y="0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2" name="Google Shape;33092;p51"/>
            <p:cNvSpPr/>
            <p:nvPr/>
          </p:nvSpPr>
          <p:spPr>
            <a:xfrm>
              <a:off x="5448300" y="3937525"/>
              <a:ext cx="40500" cy="5800"/>
            </a:xfrm>
            <a:custGeom>
              <a:avLst/>
              <a:gdLst/>
              <a:ahLst/>
              <a:cxnLst/>
              <a:rect l="l" t="t" r="r" b="b"/>
              <a:pathLst>
                <a:path w="1620" h="2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48"/>
                    <a:pt x="24" y="84"/>
                    <a:pt x="60" y="107"/>
                  </a:cubicBezTo>
                  <a:cubicBezTo>
                    <a:pt x="179" y="143"/>
                    <a:pt x="298" y="226"/>
                    <a:pt x="429" y="226"/>
                  </a:cubicBezTo>
                  <a:cubicBezTo>
                    <a:pt x="564" y="230"/>
                    <a:pt x="696" y="232"/>
                    <a:pt x="827" y="232"/>
                  </a:cubicBezTo>
                  <a:cubicBezTo>
                    <a:pt x="1090" y="232"/>
                    <a:pt x="1349" y="226"/>
                    <a:pt x="1619" y="226"/>
                  </a:cubicBezTo>
                  <a:cubicBezTo>
                    <a:pt x="1334" y="179"/>
                    <a:pt x="1060" y="143"/>
                    <a:pt x="774" y="131"/>
                  </a:cubicBezTo>
                  <a:cubicBezTo>
                    <a:pt x="726" y="127"/>
                    <a:pt x="677" y="126"/>
                    <a:pt x="627" y="126"/>
                  </a:cubicBezTo>
                  <a:cubicBezTo>
                    <a:pt x="583" y="126"/>
                    <a:pt x="538" y="126"/>
                    <a:pt x="494" y="126"/>
                  </a:cubicBezTo>
                  <a:cubicBezTo>
                    <a:pt x="324" y="126"/>
                    <a:pt x="152" y="11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3" name="Google Shape;33093;p51"/>
            <p:cNvSpPr/>
            <p:nvPr/>
          </p:nvSpPr>
          <p:spPr>
            <a:xfrm>
              <a:off x="5598900" y="4135150"/>
              <a:ext cx="40500" cy="13725"/>
            </a:xfrm>
            <a:custGeom>
              <a:avLst/>
              <a:gdLst/>
              <a:ahLst/>
              <a:cxnLst/>
              <a:rect l="l" t="t" r="r" b="b"/>
              <a:pathLst>
                <a:path w="1620" h="549" extrusionOk="0">
                  <a:moveTo>
                    <a:pt x="1620" y="1"/>
                  </a:moveTo>
                  <a:lnTo>
                    <a:pt x="1620" y="1"/>
                  </a:lnTo>
                  <a:cubicBezTo>
                    <a:pt x="1108" y="180"/>
                    <a:pt x="524" y="144"/>
                    <a:pt x="1" y="406"/>
                  </a:cubicBezTo>
                  <a:cubicBezTo>
                    <a:pt x="60" y="430"/>
                    <a:pt x="96" y="442"/>
                    <a:pt x="132" y="442"/>
                  </a:cubicBezTo>
                  <a:cubicBezTo>
                    <a:pt x="132" y="477"/>
                    <a:pt x="155" y="501"/>
                    <a:pt x="155" y="549"/>
                  </a:cubicBezTo>
                  <a:cubicBezTo>
                    <a:pt x="596" y="203"/>
                    <a:pt x="1144" y="203"/>
                    <a:pt x="1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4" name="Google Shape;33094;p51"/>
            <p:cNvSpPr/>
            <p:nvPr/>
          </p:nvSpPr>
          <p:spPr>
            <a:xfrm>
              <a:off x="5518225" y="4033650"/>
              <a:ext cx="38425" cy="33075"/>
            </a:xfrm>
            <a:custGeom>
              <a:avLst/>
              <a:gdLst/>
              <a:ahLst/>
              <a:cxnLst/>
              <a:rect l="l" t="t" r="r" b="b"/>
              <a:pathLst>
                <a:path w="1537" h="1323" extrusionOk="0">
                  <a:moveTo>
                    <a:pt x="1513" y="25"/>
                  </a:moveTo>
                  <a:cubicBezTo>
                    <a:pt x="1263" y="37"/>
                    <a:pt x="1001" y="1"/>
                    <a:pt x="775" y="168"/>
                  </a:cubicBezTo>
                  <a:cubicBezTo>
                    <a:pt x="501" y="382"/>
                    <a:pt x="287" y="632"/>
                    <a:pt x="132" y="942"/>
                  </a:cubicBezTo>
                  <a:cubicBezTo>
                    <a:pt x="108" y="1001"/>
                    <a:pt x="84" y="1084"/>
                    <a:pt x="61" y="1144"/>
                  </a:cubicBezTo>
                  <a:cubicBezTo>
                    <a:pt x="25" y="1203"/>
                    <a:pt x="13" y="1263"/>
                    <a:pt x="1" y="1323"/>
                  </a:cubicBezTo>
                  <a:cubicBezTo>
                    <a:pt x="49" y="1323"/>
                    <a:pt x="72" y="1287"/>
                    <a:pt x="72" y="1275"/>
                  </a:cubicBezTo>
                  <a:cubicBezTo>
                    <a:pt x="180" y="930"/>
                    <a:pt x="406" y="668"/>
                    <a:pt x="644" y="394"/>
                  </a:cubicBezTo>
                  <a:cubicBezTo>
                    <a:pt x="834" y="191"/>
                    <a:pt x="1061" y="96"/>
                    <a:pt x="1323" y="96"/>
                  </a:cubicBezTo>
                  <a:cubicBezTo>
                    <a:pt x="1382" y="96"/>
                    <a:pt x="1454" y="84"/>
                    <a:pt x="1537" y="84"/>
                  </a:cubicBezTo>
                  <a:cubicBezTo>
                    <a:pt x="1537" y="49"/>
                    <a:pt x="1537" y="37"/>
                    <a:pt x="1513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5" name="Google Shape;33095;p51"/>
            <p:cNvSpPr/>
            <p:nvPr/>
          </p:nvSpPr>
          <p:spPr>
            <a:xfrm>
              <a:off x="5475375" y="4059850"/>
              <a:ext cx="16400" cy="65800"/>
            </a:xfrm>
            <a:custGeom>
              <a:avLst/>
              <a:gdLst/>
              <a:ahLst/>
              <a:cxnLst/>
              <a:rect l="l" t="t" r="r" b="b"/>
              <a:pathLst>
                <a:path w="656" h="2632" extrusionOk="0">
                  <a:moveTo>
                    <a:pt x="465" y="1"/>
                  </a:moveTo>
                  <a:cubicBezTo>
                    <a:pt x="0" y="525"/>
                    <a:pt x="72" y="2156"/>
                    <a:pt x="655" y="2632"/>
                  </a:cubicBezTo>
                  <a:cubicBezTo>
                    <a:pt x="131" y="1799"/>
                    <a:pt x="60" y="953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6" name="Google Shape;33096;p51"/>
            <p:cNvSpPr/>
            <p:nvPr/>
          </p:nvSpPr>
          <p:spPr>
            <a:xfrm>
              <a:off x="5502175" y="4017000"/>
              <a:ext cx="33650" cy="61625"/>
            </a:xfrm>
            <a:custGeom>
              <a:avLst/>
              <a:gdLst/>
              <a:ahLst/>
              <a:cxnLst/>
              <a:rect l="l" t="t" r="r" b="b"/>
              <a:pathLst>
                <a:path w="1346" h="2465" extrusionOk="0">
                  <a:moveTo>
                    <a:pt x="1310" y="0"/>
                  </a:moveTo>
                  <a:cubicBezTo>
                    <a:pt x="1262" y="48"/>
                    <a:pt x="1238" y="95"/>
                    <a:pt x="1191" y="143"/>
                  </a:cubicBezTo>
                  <a:cubicBezTo>
                    <a:pt x="822" y="512"/>
                    <a:pt x="464" y="917"/>
                    <a:pt x="238" y="1405"/>
                  </a:cubicBezTo>
                  <a:cubicBezTo>
                    <a:pt x="95" y="1727"/>
                    <a:pt x="0" y="2084"/>
                    <a:pt x="71" y="2465"/>
                  </a:cubicBezTo>
                  <a:cubicBezTo>
                    <a:pt x="71" y="2405"/>
                    <a:pt x="60" y="2346"/>
                    <a:pt x="71" y="2310"/>
                  </a:cubicBezTo>
                  <a:cubicBezTo>
                    <a:pt x="119" y="2084"/>
                    <a:pt x="131" y="1846"/>
                    <a:pt x="214" y="1643"/>
                  </a:cubicBezTo>
                  <a:cubicBezTo>
                    <a:pt x="357" y="1155"/>
                    <a:pt x="691" y="762"/>
                    <a:pt x="1024" y="393"/>
                  </a:cubicBezTo>
                  <a:lnTo>
                    <a:pt x="1345" y="36"/>
                  </a:lnTo>
                  <a:cubicBezTo>
                    <a:pt x="1345" y="24"/>
                    <a:pt x="1322" y="24"/>
                    <a:pt x="1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7" name="Google Shape;33097;p51"/>
            <p:cNvSpPr/>
            <p:nvPr/>
          </p:nvSpPr>
          <p:spPr>
            <a:xfrm>
              <a:off x="5375350" y="3983650"/>
              <a:ext cx="55100" cy="4500"/>
            </a:xfrm>
            <a:custGeom>
              <a:avLst/>
              <a:gdLst/>
              <a:ahLst/>
              <a:cxnLst/>
              <a:rect l="l" t="t" r="r" b="b"/>
              <a:pathLst>
                <a:path w="2204" h="180" extrusionOk="0">
                  <a:moveTo>
                    <a:pt x="1033" y="0"/>
                  </a:moveTo>
                  <a:cubicBezTo>
                    <a:pt x="688" y="0"/>
                    <a:pt x="344" y="50"/>
                    <a:pt x="1" y="179"/>
                  </a:cubicBezTo>
                  <a:cubicBezTo>
                    <a:pt x="322" y="85"/>
                    <a:pt x="643" y="53"/>
                    <a:pt x="966" y="53"/>
                  </a:cubicBezTo>
                  <a:cubicBezTo>
                    <a:pt x="1374" y="53"/>
                    <a:pt x="1785" y="104"/>
                    <a:pt x="2204" y="144"/>
                  </a:cubicBezTo>
                  <a:cubicBezTo>
                    <a:pt x="1808" y="62"/>
                    <a:pt x="141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8" name="Google Shape;33098;p51"/>
            <p:cNvSpPr/>
            <p:nvPr/>
          </p:nvSpPr>
          <p:spPr>
            <a:xfrm>
              <a:off x="5465250" y="4041400"/>
              <a:ext cx="16400" cy="57175"/>
            </a:xfrm>
            <a:custGeom>
              <a:avLst/>
              <a:gdLst/>
              <a:ahLst/>
              <a:cxnLst/>
              <a:rect l="l" t="t" r="r" b="b"/>
              <a:pathLst>
                <a:path w="656" h="2287" extrusionOk="0">
                  <a:moveTo>
                    <a:pt x="608" y="1"/>
                  </a:moveTo>
                  <a:cubicBezTo>
                    <a:pt x="596" y="36"/>
                    <a:pt x="572" y="72"/>
                    <a:pt x="572" y="120"/>
                  </a:cubicBezTo>
                  <a:lnTo>
                    <a:pt x="572" y="310"/>
                  </a:lnTo>
                  <a:cubicBezTo>
                    <a:pt x="584" y="834"/>
                    <a:pt x="477" y="1322"/>
                    <a:pt x="263" y="1798"/>
                  </a:cubicBezTo>
                  <a:cubicBezTo>
                    <a:pt x="179" y="1965"/>
                    <a:pt x="96" y="2120"/>
                    <a:pt x="1" y="2287"/>
                  </a:cubicBezTo>
                  <a:cubicBezTo>
                    <a:pt x="501" y="1608"/>
                    <a:pt x="644" y="834"/>
                    <a:pt x="656" y="12"/>
                  </a:cubicBezTo>
                  <a:cubicBezTo>
                    <a:pt x="644" y="12"/>
                    <a:pt x="632" y="12"/>
                    <a:pt x="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9" name="Google Shape;33099;p51"/>
            <p:cNvSpPr/>
            <p:nvPr/>
          </p:nvSpPr>
          <p:spPr>
            <a:xfrm>
              <a:off x="5613775" y="4080675"/>
              <a:ext cx="55400" cy="8675"/>
            </a:xfrm>
            <a:custGeom>
              <a:avLst/>
              <a:gdLst/>
              <a:ahLst/>
              <a:cxnLst/>
              <a:rect l="l" t="t" r="r" b="b"/>
              <a:pathLst>
                <a:path w="2216" h="347" extrusionOk="0">
                  <a:moveTo>
                    <a:pt x="2128" y="0"/>
                  </a:moveTo>
                  <a:cubicBezTo>
                    <a:pt x="1408" y="0"/>
                    <a:pt x="699" y="140"/>
                    <a:pt x="1" y="346"/>
                  </a:cubicBezTo>
                  <a:cubicBezTo>
                    <a:pt x="751" y="192"/>
                    <a:pt x="1477" y="37"/>
                    <a:pt x="2215" y="1"/>
                  </a:cubicBezTo>
                  <a:cubicBezTo>
                    <a:pt x="2186" y="1"/>
                    <a:pt x="2157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0" name="Google Shape;33100;p51"/>
            <p:cNvSpPr/>
            <p:nvPr/>
          </p:nvSpPr>
          <p:spPr>
            <a:xfrm>
              <a:off x="5220275" y="4025925"/>
              <a:ext cx="24450" cy="14950"/>
            </a:xfrm>
            <a:custGeom>
              <a:avLst/>
              <a:gdLst/>
              <a:ahLst/>
              <a:cxnLst/>
              <a:rect l="l" t="t" r="r" b="b"/>
              <a:pathLst>
                <a:path w="978" h="598" extrusionOk="0">
                  <a:moveTo>
                    <a:pt x="971" y="0"/>
                  </a:moveTo>
                  <a:cubicBezTo>
                    <a:pt x="792" y="0"/>
                    <a:pt x="60" y="455"/>
                    <a:pt x="1" y="596"/>
                  </a:cubicBezTo>
                  <a:cubicBezTo>
                    <a:pt x="5" y="597"/>
                    <a:pt x="10" y="598"/>
                    <a:pt x="16" y="598"/>
                  </a:cubicBezTo>
                  <a:cubicBezTo>
                    <a:pt x="174" y="598"/>
                    <a:pt x="908" y="138"/>
                    <a:pt x="977" y="0"/>
                  </a:cubicBezTo>
                  <a:cubicBezTo>
                    <a:pt x="975" y="0"/>
                    <a:pt x="973" y="0"/>
                    <a:pt x="9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1" name="Google Shape;33101;p51"/>
            <p:cNvSpPr/>
            <p:nvPr/>
          </p:nvSpPr>
          <p:spPr>
            <a:xfrm>
              <a:off x="5516750" y="4150350"/>
              <a:ext cx="30375" cy="44975"/>
            </a:xfrm>
            <a:custGeom>
              <a:avLst/>
              <a:gdLst/>
              <a:ahLst/>
              <a:cxnLst/>
              <a:rect l="l" t="t" r="r" b="b"/>
              <a:pathLst>
                <a:path w="1215" h="179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0" y="953"/>
                    <a:pt x="715" y="1679"/>
                    <a:pt x="1215" y="1798"/>
                  </a:cubicBezTo>
                  <a:cubicBezTo>
                    <a:pt x="1084" y="1727"/>
                    <a:pt x="965" y="1655"/>
                    <a:pt x="846" y="1560"/>
                  </a:cubicBezTo>
                  <a:cubicBezTo>
                    <a:pt x="429" y="1238"/>
                    <a:pt x="179" y="822"/>
                    <a:pt x="143" y="262"/>
                  </a:cubicBezTo>
                  <a:cubicBezTo>
                    <a:pt x="143" y="179"/>
                    <a:pt x="120" y="84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2" name="Google Shape;33102;p51"/>
            <p:cNvSpPr/>
            <p:nvPr/>
          </p:nvSpPr>
          <p:spPr>
            <a:xfrm>
              <a:off x="5685525" y="3966100"/>
              <a:ext cx="22050" cy="42875"/>
            </a:xfrm>
            <a:custGeom>
              <a:avLst/>
              <a:gdLst/>
              <a:ahLst/>
              <a:cxnLst/>
              <a:rect l="l" t="t" r="r" b="b"/>
              <a:pathLst>
                <a:path w="882" h="1715" extrusionOk="0">
                  <a:moveTo>
                    <a:pt x="36" y="0"/>
                  </a:moveTo>
                  <a:cubicBezTo>
                    <a:pt x="24" y="0"/>
                    <a:pt x="24" y="12"/>
                    <a:pt x="0" y="12"/>
                  </a:cubicBezTo>
                  <a:cubicBezTo>
                    <a:pt x="155" y="298"/>
                    <a:pt x="322" y="572"/>
                    <a:pt x="453" y="846"/>
                  </a:cubicBezTo>
                  <a:cubicBezTo>
                    <a:pt x="584" y="1131"/>
                    <a:pt x="703" y="1429"/>
                    <a:pt x="834" y="1715"/>
                  </a:cubicBezTo>
                  <a:cubicBezTo>
                    <a:pt x="858" y="1715"/>
                    <a:pt x="869" y="1703"/>
                    <a:pt x="881" y="1703"/>
                  </a:cubicBezTo>
                  <a:cubicBezTo>
                    <a:pt x="643" y="1119"/>
                    <a:pt x="417" y="52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3" name="Google Shape;33103;p51"/>
            <p:cNvSpPr/>
            <p:nvPr/>
          </p:nvSpPr>
          <p:spPr>
            <a:xfrm>
              <a:off x="5587900" y="4185175"/>
              <a:ext cx="4775" cy="48825"/>
            </a:xfrm>
            <a:custGeom>
              <a:avLst/>
              <a:gdLst/>
              <a:ahLst/>
              <a:cxnLst/>
              <a:rect l="l" t="t" r="r" b="b"/>
              <a:pathLst>
                <a:path w="191" h="1953" extrusionOk="0">
                  <a:moveTo>
                    <a:pt x="131" y="0"/>
                  </a:moveTo>
                  <a:cubicBezTo>
                    <a:pt x="119" y="0"/>
                    <a:pt x="95" y="24"/>
                    <a:pt x="83" y="24"/>
                  </a:cubicBezTo>
                  <a:cubicBezTo>
                    <a:pt x="83" y="346"/>
                    <a:pt x="95" y="679"/>
                    <a:pt x="83" y="988"/>
                  </a:cubicBezTo>
                  <a:cubicBezTo>
                    <a:pt x="71" y="1310"/>
                    <a:pt x="24" y="1631"/>
                    <a:pt x="0" y="1953"/>
                  </a:cubicBezTo>
                  <a:cubicBezTo>
                    <a:pt x="12" y="1953"/>
                    <a:pt x="24" y="1953"/>
                    <a:pt x="48" y="1941"/>
                  </a:cubicBezTo>
                  <a:cubicBezTo>
                    <a:pt x="71" y="1703"/>
                    <a:pt x="119" y="1465"/>
                    <a:pt x="131" y="1227"/>
                  </a:cubicBezTo>
                  <a:cubicBezTo>
                    <a:pt x="155" y="869"/>
                    <a:pt x="179" y="524"/>
                    <a:pt x="191" y="167"/>
                  </a:cubicBezTo>
                  <a:cubicBezTo>
                    <a:pt x="191" y="119"/>
                    <a:pt x="143" y="6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4" name="Google Shape;33104;p51"/>
            <p:cNvSpPr/>
            <p:nvPr/>
          </p:nvSpPr>
          <p:spPr>
            <a:xfrm>
              <a:off x="5325350" y="4040500"/>
              <a:ext cx="47050" cy="19675"/>
            </a:xfrm>
            <a:custGeom>
              <a:avLst/>
              <a:gdLst/>
              <a:ahLst/>
              <a:cxnLst/>
              <a:rect l="l" t="t" r="r" b="b"/>
              <a:pathLst>
                <a:path w="1882" h="787" extrusionOk="0">
                  <a:moveTo>
                    <a:pt x="1882" y="1"/>
                  </a:moveTo>
                  <a:lnTo>
                    <a:pt x="1882" y="1"/>
                  </a:lnTo>
                  <a:cubicBezTo>
                    <a:pt x="1572" y="13"/>
                    <a:pt x="84" y="656"/>
                    <a:pt x="1" y="787"/>
                  </a:cubicBezTo>
                  <a:cubicBezTo>
                    <a:pt x="620" y="537"/>
                    <a:pt x="1251" y="275"/>
                    <a:pt x="1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5" name="Google Shape;33105;p51"/>
            <p:cNvSpPr/>
            <p:nvPr/>
          </p:nvSpPr>
          <p:spPr>
            <a:xfrm>
              <a:off x="5455425" y="3969975"/>
              <a:ext cx="28300" cy="22325"/>
            </a:xfrm>
            <a:custGeom>
              <a:avLst/>
              <a:gdLst/>
              <a:ahLst/>
              <a:cxnLst/>
              <a:rect l="l" t="t" r="r" b="b"/>
              <a:pathLst>
                <a:path w="1132" h="893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1072" y="24"/>
                    <a:pt x="1049" y="24"/>
                    <a:pt x="1037" y="36"/>
                  </a:cubicBezTo>
                  <a:cubicBezTo>
                    <a:pt x="846" y="250"/>
                    <a:pt x="632" y="476"/>
                    <a:pt x="441" y="679"/>
                  </a:cubicBezTo>
                  <a:cubicBezTo>
                    <a:pt x="410" y="710"/>
                    <a:pt x="383" y="774"/>
                    <a:pt x="341" y="774"/>
                  </a:cubicBezTo>
                  <a:cubicBezTo>
                    <a:pt x="320" y="774"/>
                    <a:pt x="294" y="758"/>
                    <a:pt x="263" y="714"/>
                  </a:cubicBezTo>
                  <a:cubicBezTo>
                    <a:pt x="382" y="560"/>
                    <a:pt x="513" y="393"/>
                    <a:pt x="632" y="250"/>
                  </a:cubicBezTo>
                  <a:lnTo>
                    <a:pt x="608" y="214"/>
                  </a:lnTo>
                  <a:cubicBezTo>
                    <a:pt x="477" y="381"/>
                    <a:pt x="334" y="536"/>
                    <a:pt x="215" y="679"/>
                  </a:cubicBezTo>
                  <a:cubicBezTo>
                    <a:pt x="132" y="667"/>
                    <a:pt x="72" y="631"/>
                    <a:pt x="1" y="619"/>
                  </a:cubicBezTo>
                  <a:lnTo>
                    <a:pt x="1" y="619"/>
                  </a:lnTo>
                  <a:cubicBezTo>
                    <a:pt x="60" y="667"/>
                    <a:pt x="96" y="691"/>
                    <a:pt x="156" y="726"/>
                  </a:cubicBezTo>
                  <a:cubicBezTo>
                    <a:pt x="144" y="786"/>
                    <a:pt x="108" y="810"/>
                    <a:pt x="96" y="857"/>
                  </a:cubicBezTo>
                  <a:lnTo>
                    <a:pt x="132" y="893"/>
                  </a:lnTo>
                  <a:cubicBezTo>
                    <a:pt x="156" y="845"/>
                    <a:pt x="179" y="798"/>
                    <a:pt x="215" y="738"/>
                  </a:cubicBezTo>
                  <a:cubicBezTo>
                    <a:pt x="275" y="810"/>
                    <a:pt x="310" y="857"/>
                    <a:pt x="322" y="893"/>
                  </a:cubicBezTo>
                  <a:cubicBezTo>
                    <a:pt x="596" y="607"/>
                    <a:pt x="846" y="310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6" name="Google Shape;33106;p51"/>
            <p:cNvSpPr/>
            <p:nvPr/>
          </p:nvSpPr>
          <p:spPr>
            <a:xfrm>
              <a:off x="5660225" y="4127725"/>
              <a:ext cx="29775" cy="3900"/>
            </a:xfrm>
            <a:custGeom>
              <a:avLst/>
              <a:gdLst/>
              <a:ahLst/>
              <a:cxnLst/>
              <a:rect l="l" t="t" r="r" b="b"/>
              <a:pathLst>
                <a:path w="1191" h="156" extrusionOk="0">
                  <a:moveTo>
                    <a:pt x="0" y="0"/>
                  </a:moveTo>
                  <a:lnTo>
                    <a:pt x="0" y="36"/>
                  </a:lnTo>
                  <a:cubicBezTo>
                    <a:pt x="393" y="84"/>
                    <a:pt x="798" y="119"/>
                    <a:pt x="1179" y="155"/>
                  </a:cubicBezTo>
                  <a:cubicBezTo>
                    <a:pt x="1191" y="143"/>
                    <a:pt x="1191" y="119"/>
                    <a:pt x="1191" y="96"/>
                  </a:cubicBezTo>
                  <a:cubicBezTo>
                    <a:pt x="1036" y="72"/>
                    <a:pt x="881" y="60"/>
                    <a:pt x="703" y="24"/>
                  </a:cubicBezTo>
                  <a:cubicBezTo>
                    <a:pt x="798" y="12"/>
                    <a:pt x="869" y="12"/>
                    <a:pt x="9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7" name="Google Shape;33107;p51"/>
            <p:cNvSpPr/>
            <p:nvPr/>
          </p:nvSpPr>
          <p:spPr>
            <a:xfrm>
              <a:off x="5703075" y="4026225"/>
              <a:ext cx="9250" cy="45550"/>
            </a:xfrm>
            <a:custGeom>
              <a:avLst/>
              <a:gdLst/>
              <a:ahLst/>
              <a:cxnLst/>
              <a:rect l="l" t="t" r="r" b="b"/>
              <a:pathLst>
                <a:path w="370" h="1822" extrusionOk="0">
                  <a:moveTo>
                    <a:pt x="1" y="0"/>
                  </a:moveTo>
                  <a:lnTo>
                    <a:pt x="1" y="0"/>
                  </a:lnTo>
                  <a:cubicBezTo>
                    <a:pt x="334" y="619"/>
                    <a:pt x="215" y="1215"/>
                    <a:pt x="156" y="1822"/>
                  </a:cubicBezTo>
                  <a:cubicBezTo>
                    <a:pt x="310" y="1286"/>
                    <a:pt x="37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8" name="Google Shape;33108;p51"/>
            <p:cNvSpPr/>
            <p:nvPr/>
          </p:nvSpPr>
          <p:spPr>
            <a:xfrm>
              <a:off x="5509900" y="3931875"/>
              <a:ext cx="43775" cy="26500"/>
            </a:xfrm>
            <a:custGeom>
              <a:avLst/>
              <a:gdLst/>
              <a:ahLst/>
              <a:cxnLst/>
              <a:rect l="l" t="t" r="r" b="b"/>
              <a:pathLst>
                <a:path w="1751" h="1060" extrusionOk="0">
                  <a:moveTo>
                    <a:pt x="1751" y="0"/>
                  </a:moveTo>
                  <a:lnTo>
                    <a:pt x="1751" y="0"/>
                  </a:lnTo>
                  <a:cubicBezTo>
                    <a:pt x="1215" y="119"/>
                    <a:pt x="274" y="714"/>
                    <a:pt x="1" y="1060"/>
                  </a:cubicBezTo>
                  <a:cubicBezTo>
                    <a:pt x="524" y="643"/>
                    <a:pt x="1036" y="286"/>
                    <a:pt x="1632" y="95"/>
                  </a:cubicBezTo>
                  <a:cubicBezTo>
                    <a:pt x="1667" y="71"/>
                    <a:pt x="1715" y="36"/>
                    <a:pt x="1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9" name="Google Shape;33109;p51"/>
            <p:cNvSpPr/>
            <p:nvPr/>
          </p:nvSpPr>
          <p:spPr>
            <a:xfrm>
              <a:off x="5523900" y="4098850"/>
              <a:ext cx="28600" cy="22875"/>
            </a:xfrm>
            <a:custGeom>
              <a:avLst/>
              <a:gdLst/>
              <a:ahLst/>
              <a:cxnLst/>
              <a:rect l="l" t="t" r="r" b="b"/>
              <a:pathLst>
                <a:path w="1144" h="915" extrusionOk="0">
                  <a:moveTo>
                    <a:pt x="0" y="0"/>
                  </a:moveTo>
                  <a:cubicBezTo>
                    <a:pt x="0" y="262"/>
                    <a:pt x="72" y="477"/>
                    <a:pt x="238" y="655"/>
                  </a:cubicBezTo>
                  <a:cubicBezTo>
                    <a:pt x="377" y="825"/>
                    <a:pt x="576" y="915"/>
                    <a:pt x="790" y="915"/>
                  </a:cubicBezTo>
                  <a:cubicBezTo>
                    <a:pt x="906" y="915"/>
                    <a:pt x="1026" y="888"/>
                    <a:pt x="1143" y="834"/>
                  </a:cubicBezTo>
                  <a:lnTo>
                    <a:pt x="1143" y="834"/>
                  </a:lnTo>
                  <a:cubicBezTo>
                    <a:pt x="1058" y="848"/>
                    <a:pt x="977" y="855"/>
                    <a:pt x="902" y="855"/>
                  </a:cubicBezTo>
                  <a:cubicBezTo>
                    <a:pt x="399" y="855"/>
                    <a:pt x="114" y="54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0" name="Google Shape;33110;p51"/>
            <p:cNvSpPr/>
            <p:nvPr/>
          </p:nvSpPr>
          <p:spPr>
            <a:xfrm>
              <a:off x="5619750" y="4074450"/>
              <a:ext cx="40200" cy="5675"/>
            </a:xfrm>
            <a:custGeom>
              <a:avLst/>
              <a:gdLst/>
              <a:ahLst/>
              <a:cxnLst/>
              <a:rect l="l" t="t" r="r" b="b"/>
              <a:pathLst>
                <a:path w="1608" h="227" extrusionOk="0">
                  <a:moveTo>
                    <a:pt x="1607" y="0"/>
                  </a:moveTo>
                  <a:cubicBezTo>
                    <a:pt x="1072" y="0"/>
                    <a:pt x="524" y="0"/>
                    <a:pt x="0" y="226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1" name="Google Shape;33111;p51"/>
            <p:cNvSpPr/>
            <p:nvPr/>
          </p:nvSpPr>
          <p:spPr>
            <a:xfrm>
              <a:off x="5332800" y="4011925"/>
              <a:ext cx="48550" cy="15500"/>
            </a:xfrm>
            <a:custGeom>
              <a:avLst/>
              <a:gdLst/>
              <a:ahLst/>
              <a:cxnLst/>
              <a:rect l="l" t="t" r="r" b="b"/>
              <a:pathLst>
                <a:path w="1942" h="620" extrusionOk="0">
                  <a:moveTo>
                    <a:pt x="1929" y="1"/>
                  </a:moveTo>
                  <a:cubicBezTo>
                    <a:pt x="1286" y="203"/>
                    <a:pt x="643" y="406"/>
                    <a:pt x="0" y="596"/>
                  </a:cubicBezTo>
                  <a:cubicBezTo>
                    <a:pt x="0" y="604"/>
                    <a:pt x="12" y="613"/>
                    <a:pt x="11" y="617"/>
                  </a:cubicBezTo>
                  <a:lnTo>
                    <a:pt x="11" y="617"/>
                  </a:lnTo>
                  <a:cubicBezTo>
                    <a:pt x="662" y="428"/>
                    <a:pt x="1302" y="250"/>
                    <a:pt x="1941" y="60"/>
                  </a:cubicBezTo>
                  <a:cubicBezTo>
                    <a:pt x="1941" y="48"/>
                    <a:pt x="1929" y="13"/>
                    <a:pt x="1929" y="1"/>
                  </a:cubicBezTo>
                  <a:close/>
                  <a:moveTo>
                    <a:pt x="11" y="617"/>
                  </a:moveTo>
                  <a:cubicBezTo>
                    <a:pt x="7" y="618"/>
                    <a:pt x="4" y="619"/>
                    <a:pt x="0" y="620"/>
                  </a:cubicBezTo>
                  <a:cubicBezTo>
                    <a:pt x="8" y="620"/>
                    <a:pt x="11" y="619"/>
                    <a:pt x="11" y="6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2" name="Google Shape;33112;p51"/>
            <p:cNvSpPr/>
            <p:nvPr/>
          </p:nvSpPr>
          <p:spPr>
            <a:xfrm>
              <a:off x="5483700" y="4067600"/>
              <a:ext cx="9550" cy="45850"/>
            </a:xfrm>
            <a:custGeom>
              <a:avLst/>
              <a:gdLst/>
              <a:ahLst/>
              <a:cxnLst/>
              <a:rect l="l" t="t" r="r" b="b"/>
              <a:pathLst>
                <a:path w="382" h="1834" extrusionOk="0">
                  <a:moveTo>
                    <a:pt x="322" y="0"/>
                  </a:moveTo>
                  <a:lnTo>
                    <a:pt x="322" y="0"/>
                  </a:lnTo>
                  <a:cubicBezTo>
                    <a:pt x="1" y="298"/>
                    <a:pt x="37" y="1572"/>
                    <a:pt x="382" y="1834"/>
                  </a:cubicBezTo>
                  <a:cubicBezTo>
                    <a:pt x="144" y="1227"/>
                    <a:pt x="13" y="63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3" name="Google Shape;33113;p51"/>
            <p:cNvSpPr/>
            <p:nvPr/>
          </p:nvSpPr>
          <p:spPr>
            <a:xfrm>
              <a:off x="5438175" y="4219400"/>
              <a:ext cx="15800" cy="48250"/>
            </a:xfrm>
            <a:custGeom>
              <a:avLst/>
              <a:gdLst/>
              <a:ahLst/>
              <a:cxnLst/>
              <a:rect l="l" t="t" r="r" b="b"/>
              <a:pathLst>
                <a:path w="632" h="1930" extrusionOk="0">
                  <a:moveTo>
                    <a:pt x="631" y="0"/>
                  </a:moveTo>
                  <a:lnTo>
                    <a:pt x="631" y="0"/>
                  </a:lnTo>
                  <a:cubicBezTo>
                    <a:pt x="393" y="477"/>
                    <a:pt x="0" y="1763"/>
                    <a:pt x="12" y="1929"/>
                  </a:cubicBezTo>
                  <a:cubicBezTo>
                    <a:pt x="226" y="1286"/>
                    <a:pt x="417" y="643"/>
                    <a:pt x="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4" name="Google Shape;33114;p51"/>
            <p:cNvSpPr/>
            <p:nvPr/>
          </p:nvSpPr>
          <p:spPr>
            <a:xfrm>
              <a:off x="5593250" y="394450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1018" y="1"/>
                  </a:moveTo>
                  <a:cubicBezTo>
                    <a:pt x="674" y="1"/>
                    <a:pt x="87" y="156"/>
                    <a:pt x="0" y="281"/>
                  </a:cubicBezTo>
                  <a:cubicBezTo>
                    <a:pt x="393" y="197"/>
                    <a:pt x="810" y="126"/>
                    <a:pt x="1215" y="31"/>
                  </a:cubicBezTo>
                  <a:cubicBezTo>
                    <a:pt x="1171" y="10"/>
                    <a:pt x="1102" y="1"/>
                    <a:pt x="10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5" name="Google Shape;33115;p51"/>
            <p:cNvSpPr/>
            <p:nvPr/>
          </p:nvSpPr>
          <p:spPr>
            <a:xfrm>
              <a:off x="5350050" y="3929025"/>
              <a:ext cx="47375" cy="4350"/>
            </a:xfrm>
            <a:custGeom>
              <a:avLst/>
              <a:gdLst/>
              <a:ahLst/>
              <a:cxnLst/>
              <a:rect l="l" t="t" r="r" b="b"/>
              <a:pathLst>
                <a:path w="1895" h="174" extrusionOk="0">
                  <a:moveTo>
                    <a:pt x="687" y="0"/>
                  </a:moveTo>
                  <a:cubicBezTo>
                    <a:pt x="460" y="0"/>
                    <a:pt x="232" y="26"/>
                    <a:pt x="1" y="90"/>
                  </a:cubicBezTo>
                  <a:cubicBezTo>
                    <a:pt x="188" y="56"/>
                    <a:pt x="372" y="42"/>
                    <a:pt x="556" y="42"/>
                  </a:cubicBezTo>
                  <a:cubicBezTo>
                    <a:pt x="1004" y="42"/>
                    <a:pt x="1446" y="123"/>
                    <a:pt x="1894" y="174"/>
                  </a:cubicBezTo>
                  <a:cubicBezTo>
                    <a:pt x="1490" y="82"/>
                    <a:pt x="1090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6" name="Google Shape;33116;p51"/>
            <p:cNvSpPr/>
            <p:nvPr/>
          </p:nvSpPr>
          <p:spPr>
            <a:xfrm>
              <a:off x="5477150" y="3970250"/>
              <a:ext cx="29200" cy="37550"/>
            </a:xfrm>
            <a:custGeom>
              <a:avLst/>
              <a:gdLst/>
              <a:ahLst/>
              <a:cxnLst/>
              <a:rect l="l" t="t" r="r" b="b"/>
              <a:pathLst>
                <a:path w="1168" h="150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811" y="180"/>
                    <a:pt x="37" y="1192"/>
                    <a:pt x="1" y="1501"/>
                  </a:cubicBezTo>
                  <a:cubicBezTo>
                    <a:pt x="334" y="942"/>
                    <a:pt x="691" y="418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7" name="Google Shape;33117;p51"/>
            <p:cNvSpPr/>
            <p:nvPr/>
          </p:nvSpPr>
          <p:spPr>
            <a:xfrm>
              <a:off x="5311375" y="3977900"/>
              <a:ext cx="42875" cy="5475"/>
            </a:xfrm>
            <a:custGeom>
              <a:avLst/>
              <a:gdLst/>
              <a:ahLst/>
              <a:cxnLst/>
              <a:rect l="l" t="t" r="r" b="b"/>
              <a:pathLst>
                <a:path w="1715" h="219" extrusionOk="0">
                  <a:moveTo>
                    <a:pt x="1517" y="0"/>
                  </a:moveTo>
                  <a:cubicBezTo>
                    <a:pt x="1002" y="0"/>
                    <a:pt x="496" y="82"/>
                    <a:pt x="0" y="219"/>
                  </a:cubicBezTo>
                  <a:cubicBezTo>
                    <a:pt x="560" y="135"/>
                    <a:pt x="1143" y="76"/>
                    <a:pt x="1715" y="4"/>
                  </a:cubicBezTo>
                  <a:cubicBezTo>
                    <a:pt x="1649" y="2"/>
                    <a:pt x="1583" y="0"/>
                    <a:pt x="1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8" name="Google Shape;33118;p51"/>
            <p:cNvSpPr/>
            <p:nvPr/>
          </p:nvSpPr>
          <p:spPr>
            <a:xfrm>
              <a:off x="5586700" y="3937775"/>
              <a:ext cx="33350" cy="4525"/>
            </a:xfrm>
            <a:custGeom>
              <a:avLst/>
              <a:gdLst/>
              <a:ahLst/>
              <a:cxnLst/>
              <a:rect l="l" t="t" r="r" b="b"/>
              <a:pathLst>
                <a:path w="1334" h="181" extrusionOk="0">
                  <a:moveTo>
                    <a:pt x="1218" y="1"/>
                  </a:moveTo>
                  <a:cubicBezTo>
                    <a:pt x="806" y="1"/>
                    <a:pt x="403" y="57"/>
                    <a:pt x="0" y="133"/>
                  </a:cubicBezTo>
                  <a:lnTo>
                    <a:pt x="0" y="181"/>
                  </a:lnTo>
                  <a:lnTo>
                    <a:pt x="1334" y="50"/>
                  </a:lnTo>
                  <a:cubicBezTo>
                    <a:pt x="1334" y="38"/>
                    <a:pt x="1322" y="14"/>
                    <a:pt x="1334" y="2"/>
                  </a:cubicBezTo>
                  <a:cubicBezTo>
                    <a:pt x="1295" y="1"/>
                    <a:pt x="1256" y="1"/>
                    <a:pt x="1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9" name="Google Shape;33119;p51"/>
            <p:cNvSpPr/>
            <p:nvPr/>
          </p:nvSpPr>
          <p:spPr>
            <a:xfrm>
              <a:off x="5527475" y="4156300"/>
              <a:ext cx="18775" cy="32750"/>
            </a:xfrm>
            <a:custGeom>
              <a:avLst/>
              <a:gdLst/>
              <a:ahLst/>
              <a:cxnLst/>
              <a:rect l="l" t="t" r="r" b="b"/>
              <a:pathLst>
                <a:path w="751" h="1310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536"/>
                    <a:pt x="310" y="977"/>
                    <a:pt x="750" y="1310"/>
                  </a:cubicBezTo>
                  <a:cubicBezTo>
                    <a:pt x="369" y="953"/>
                    <a:pt x="155" y="50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0" name="Google Shape;33120;p51"/>
            <p:cNvSpPr/>
            <p:nvPr/>
          </p:nvSpPr>
          <p:spPr>
            <a:xfrm>
              <a:off x="5459300" y="3946450"/>
              <a:ext cx="35450" cy="3600"/>
            </a:xfrm>
            <a:custGeom>
              <a:avLst/>
              <a:gdLst/>
              <a:ahLst/>
              <a:cxnLst/>
              <a:rect l="l" t="t" r="r" b="b"/>
              <a:pathLst>
                <a:path w="1418" h="144" extrusionOk="0">
                  <a:moveTo>
                    <a:pt x="1" y="0"/>
                  </a:moveTo>
                  <a:lnTo>
                    <a:pt x="1" y="60"/>
                  </a:lnTo>
                  <a:cubicBezTo>
                    <a:pt x="465" y="131"/>
                    <a:pt x="941" y="131"/>
                    <a:pt x="1417" y="143"/>
                  </a:cubicBezTo>
                  <a:lnTo>
                    <a:pt x="1417" y="108"/>
                  </a:lnTo>
                  <a:cubicBezTo>
                    <a:pt x="941" y="60"/>
                    <a:pt x="477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1" name="Google Shape;33121;p51"/>
            <p:cNvSpPr/>
            <p:nvPr/>
          </p:nvSpPr>
          <p:spPr>
            <a:xfrm>
              <a:off x="5578375" y="4078000"/>
              <a:ext cx="8050" cy="15525"/>
            </a:xfrm>
            <a:custGeom>
              <a:avLst/>
              <a:gdLst/>
              <a:ahLst/>
              <a:cxnLst/>
              <a:rect l="l" t="t" r="r" b="b"/>
              <a:pathLst>
                <a:path w="322" h="621" extrusionOk="0">
                  <a:moveTo>
                    <a:pt x="167" y="1"/>
                  </a:moveTo>
                  <a:cubicBezTo>
                    <a:pt x="107" y="215"/>
                    <a:pt x="60" y="394"/>
                    <a:pt x="0" y="561"/>
                  </a:cubicBezTo>
                  <a:cubicBezTo>
                    <a:pt x="0" y="572"/>
                    <a:pt x="36" y="620"/>
                    <a:pt x="36" y="620"/>
                  </a:cubicBezTo>
                  <a:cubicBezTo>
                    <a:pt x="83" y="596"/>
                    <a:pt x="119" y="596"/>
                    <a:pt x="143" y="572"/>
                  </a:cubicBezTo>
                  <a:cubicBezTo>
                    <a:pt x="179" y="501"/>
                    <a:pt x="214" y="418"/>
                    <a:pt x="238" y="334"/>
                  </a:cubicBezTo>
                  <a:cubicBezTo>
                    <a:pt x="274" y="227"/>
                    <a:pt x="322" y="108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2" name="Google Shape;33122;p51"/>
            <p:cNvSpPr/>
            <p:nvPr/>
          </p:nvSpPr>
          <p:spPr>
            <a:xfrm>
              <a:off x="5425975" y="4098250"/>
              <a:ext cx="30075" cy="32775"/>
            </a:xfrm>
            <a:custGeom>
              <a:avLst/>
              <a:gdLst/>
              <a:ahLst/>
              <a:cxnLst/>
              <a:rect l="l" t="t" r="r" b="b"/>
              <a:pathLst>
                <a:path w="1203" h="1311" extrusionOk="0">
                  <a:moveTo>
                    <a:pt x="1203" y="1"/>
                  </a:moveTo>
                  <a:lnTo>
                    <a:pt x="1203" y="1"/>
                  </a:lnTo>
                  <a:cubicBezTo>
                    <a:pt x="1191" y="13"/>
                    <a:pt x="1155" y="13"/>
                    <a:pt x="1143" y="48"/>
                  </a:cubicBezTo>
                  <a:cubicBezTo>
                    <a:pt x="953" y="239"/>
                    <a:pt x="738" y="417"/>
                    <a:pt x="560" y="620"/>
                  </a:cubicBezTo>
                  <a:cubicBezTo>
                    <a:pt x="373" y="841"/>
                    <a:pt x="198" y="1074"/>
                    <a:pt x="13" y="1295"/>
                  </a:cubicBezTo>
                  <a:lnTo>
                    <a:pt x="13" y="1295"/>
                  </a:lnTo>
                  <a:cubicBezTo>
                    <a:pt x="35" y="1274"/>
                    <a:pt x="63" y="1271"/>
                    <a:pt x="83" y="1251"/>
                  </a:cubicBezTo>
                  <a:cubicBezTo>
                    <a:pt x="298" y="1025"/>
                    <a:pt x="488" y="798"/>
                    <a:pt x="679" y="584"/>
                  </a:cubicBezTo>
                  <a:cubicBezTo>
                    <a:pt x="845" y="382"/>
                    <a:pt x="1024" y="191"/>
                    <a:pt x="1203" y="1"/>
                  </a:cubicBezTo>
                  <a:close/>
                  <a:moveTo>
                    <a:pt x="13" y="1295"/>
                  </a:moveTo>
                  <a:cubicBezTo>
                    <a:pt x="8" y="1300"/>
                    <a:pt x="4" y="1304"/>
                    <a:pt x="0" y="1310"/>
                  </a:cubicBezTo>
                  <a:cubicBezTo>
                    <a:pt x="4" y="1305"/>
                    <a:pt x="8" y="1300"/>
                    <a:pt x="13" y="12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3" name="Google Shape;33123;p51"/>
            <p:cNvSpPr/>
            <p:nvPr/>
          </p:nvSpPr>
          <p:spPr>
            <a:xfrm>
              <a:off x="5272375" y="4019975"/>
              <a:ext cx="34850" cy="20550"/>
            </a:xfrm>
            <a:custGeom>
              <a:avLst/>
              <a:gdLst/>
              <a:ahLst/>
              <a:cxnLst/>
              <a:rect l="l" t="t" r="r" b="b"/>
              <a:pathLst>
                <a:path w="1394" h="822" extrusionOk="0">
                  <a:moveTo>
                    <a:pt x="1370" y="0"/>
                  </a:moveTo>
                  <a:cubicBezTo>
                    <a:pt x="905" y="262"/>
                    <a:pt x="453" y="500"/>
                    <a:pt x="0" y="750"/>
                  </a:cubicBezTo>
                  <a:cubicBezTo>
                    <a:pt x="12" y="774"/>
                    <a:pt x="12" y="798"/>
                    <a:pt x="24" y="822"/>
                  </a:cubicBezTo>
                  <a:cubicBezTo>
                    <a:pt x="274" y="738"/>
                    <a:pt x="453" y="524"/>
                    <a:pt x="691" y="417"/>
                  </a:cubicBezTo>
                  <a:cubicBezTo>
                    <a:pt x="929" y="298"/>
                    <a:pt x="1155" y="167"/>
                    <a:pt x="1393" y="48"/>
                  </a:cubicBezTo>
                  <a:cubicBezTo>
                    <a:pt x="1382" y="36"/>
                    <a:pt x="1382" y="24"/>
                    <a:pt x="1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4" name="Google Shape;33124;p51"/>
            <p:cNvSpPr/>
            <p:nvPr/>
          </p:nvSpPr>
          <p:spPr>
            <a:xfrm>
              <a:off x="5410200" y="4006275"/>
              <a:ext cx="35425" cy="7775"/>
            </a:xfrm>
            <a:custGeom>
              <a:avLst/>
              <a:gdLst/>
              <a:ahLst/>
              <a:cxnLst/>
              <a:rect l="l" t="t" r="r" b="b"/>
              <a:pathLst>
                <a:path w="1417" h="311" extrusionOk="0">
                  <a:moveTo>
                    <a:pt x="1405" y="1"/>
                  </a:moveTo>
                  <a:cubicBezTo>
                    <a:pt x="941" y="72"/>
                    <a:pt x="464" y="167"/>
                    <a:pt x="0" y="239"/>
                  </a:cubicBezTo>
                  <a:cubicBezTo>
                    <a:pt x="0" y="251"/>
                    <a:pt x="0" y="286"/>
                    <a:pt x="12" y="310"/>
                  </a:cubicBezTo>
                  <a:cubicBezTo>
                    <a:pt x="476" y="227"/>
                    <a:pt x="953" y="155"/>
                    <a:pt x="1417" y="60"/>
                  </a:cubicBezTo>
                  <a:cubicBezTo>
                    <a:pt x="1405" y="36"/>
                    <a:pt x="1405" y="12"/>
                    <a:pt x="1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5" name="Google Shape;33125;p51"/>
            <p:cNvSpPr/>
            <p:nvPr/>
          </p:nvSpPr>
          <p:spPr>
            <a:xfrm>
              <a:off x="5656350" y="4122600"/>
              <a:ext cx="31275" cy="2475"/>
            </a:xfrm>
            <a:custGeom>
              <a:avLst/>
              <a:gdLst/>
              <a:ahLst/>
              <a:cxnLst/>
              <a:rect l="l" t="t" r="r" b="b"/>
              <a:pathLst>
                <a:path w="1251" h="99" extrusionOk="0">
                  <a:moveTo>
                    <a:pt x="545" y="1"/>
                  </a:moveTo>
                  <a:cubicBezTo>
                    <a:pt x="363" y="1"/>
                    <a:pt x="182" y="14"/>
                    <a:pt x="0" y="51"/>
                  </a:cubicBezTo>
                  <a:lnTo>
                    <a:pt x="0" y="98"/>
                  </a:lnTo>
                  <a:lnTo>
                    <a:pt x="1251" y="98"/>
                  </a:lnTo>
                  <a:lnTo>
                    <a:pt x="1251" y="51"/>
                  </a:lnTo>
                  <a:cubicBezTo>
                    <a:pt x="1015" y="24"/>
                    <a:pt x="780" y="1"/>
                    <a:pt x="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6" name="Google Shape;33126;p51"/>
            <p:cNvSpPr/>
            <p:nvPr/>
          </p:nvSpPr>
          <p:spPr>
            <a:xfrm>
              <a:off x="5411375" y="3999725"/>
              <a:ext cx="31575" cy="4500"/>
            </a:xfrm>
            <a:custGeom>
              <a:avLst/>
              <a:gdLst/>
              <a:ahLst/>
              <a:cxnLst/>
              <a:rect l="l" t="t" r="r" b="b"/>
              <a:pathLst>
                <a:path w="1263" h="180" extrusionOk="0">
                  <a:moveTo>
                    <a:pt x="1203" y="1"/>
                  </a:moveTo>
                  <a:lnTo>
                    <a:pt x="48" y="132"/>
                  </a:lnTo>
                  <a:cubicBezTo>
                    <a:pt x="36" y="132"/>
                    <a:pt x="13" y="155"/>
                    <a:pt x="1" y="179"/>
                  </a:cubicBezTo>
                  <a:lnTo>
                    <a:pt x="120" y="179"/>
                  </a:lnTo>
                  <a:cubicBezTo>
                    <a:pt x="405" y="132"/>
                    <a:pt x="667" y="96"/>
                    <a:pt x="941" y="72"/>
                  </a:cubicBezTo>
                  <a:cubicBezTo>
                    <a:pt x="1060" y="60"/>
                    <a:pt x="1167" y="60"/>
                    <a:pt x="1263" y="36"/>
                  </a:cubicBezTo>
                  <a:lnTo>
                    <a:pt x="1263" y="13"/>
                  </a:lnTo>
                  <a:cubicBezTo>
                    <a:pt x="1251" y="1"/>
                    <a:pt x="1227" y="1"/>
                    <a:pt x="1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7" name="Google Shape;33127;p51"/>
            <p:cNvSpPr/>
            <p:nvPr/>
          </p:nvSpPr>
          <p:spPr>
            <a:xfrm>
              <a:off x="5422700" y="3958950"/>
              <a:ext cx="30075" cy="12825"/>
            </a:xfrm>
            <a:custGeom>
              <a:avLst/>
              <a:gdLst/>
              <a:ahLst/>
              <a:cxnLst/>
              <a:rect l="l" t="t" r="r" b="b"/>
              <a:pathLst>
                <a:path w="1203" h="513" extrusionOk="0">
                  <a:moveTo>
                    <a:pt x="24" y="0"/>
                  </a:moveTo>
                  <a:cubicBezTo>
                    <a:pt x="24" y="24"/>
                    <a:pt x="12" y="48"/>
                    <a:pt x="0" y="84"/>
                  </a:cubicBezTo>
                  <a:cubicBezTo>
                    <a:pt x="393" y="227"/>
                    <a:pt x="786" y="358"/>
                    <a:pt x="1191" y="512"/>
                  </a:cubicBezTo>
                  <a:cubicBezTo>
                    <a:pt x="1191" y="501"/>
                    <a:pt x="1203" y="477"/>
                    <a:pt x="1203" y="465"/>
                  </a:cubicBezTo>
                  <a:cubicBezTo>
                    <a:pt x="810" y="298"/>
                    <a:pt x="405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8" name="Google Shape;33128;p51"/>
            <p:cNvSpPr/>
            <p:nvPr/>
          </p:nvSpPr>
          <p:spPr>
            <a:xfrm>
              <a:off x="5447100" y="4036050"/>
              <a:ext cx="15800" cy="8725"/>
            </a:xfrm>
            <a:custGeom>
              <a:avLst/>
              <a:gdLst/>
              <a:ahLst/>
              <a:cxnLst/>
              <a:rect l="l" t="t" r="r" b="b"/>
              <a:pathLst>
                <a:path w="632" h="349" extrusionOk="0">
                  <a:moveTo>
                    <a:pt x="608" y="0"/>
                  </a:moveTo>
                  <a:cubicBezTo>
                    <a:pt x="548" y="0"/>
                    <a:pt x="512" y="0"/>
                    <a:pt x="465" y="12"/>
                  </a:cubicBezTo>
                  <a:cubicBezTo>
                    <a:pt x="334" y="72"/>
                    <a:pt x="191" y="155"/>
                    <a:pt x="60" y="226"/>
                  </a:cubicBezTo>
                  <a:cubicBezTo>
                    <a:pt x="36" y="238"/>
                    <a:pt x="12" y="286"/>
                    <a:pt x="0" y="310"/>
                  </a:cubicBezTo>
                  <a:cubicBezTo>
                    <a:pt x="39" y="329"/>
                    <a:pt x="78" y="349"/>
                    <a:pt x="104" y="349"/>
                  </a:cubicBezTo>
                  <a:cubicBezTo>
                    <a:pt x="110" y="349"/>
                    <a:pt x="115" y="348"/>
                    <a:pt x="119" y="345"/>
                  </a:cubicBezTo>
                  <a:cubicBezTo>
                    <a:pt x="286" y="250"/>
                    <a:pt x="465" y="155"/>
                    <a:pt x="631" y="60"/>
                  </a:cubicBezTo>
                  <a:cubicBezTo>
                    <a:pt x="631" y="48"/>
                    <a:pt x="631" y="36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9" name="Google Shape;33129;p51"/>
            <p:cNvSpPr/>
            <p:nvPr/>
          </p:nvSpPr>
          <p:spPr>
            <a:xfrm>
              <a:off x="5519725" y="3940500"/>
              <a:ext cx="29500" cy="18175"/>
            </a:xfrm>
            <a:custGeom>
              <a:avLst/>
              <a:gdLst/>
              <a:ahLst/>
              <a:cxnLst/>
              <a:rect l="l" t="t" r="r" b="b"/>
              <a:pathLst>
                <a:path w="1180" h="727" extrusionOk="0">
                  <a:moveTo>
                    <a:pt x="1179" y="0"/>
                  </a:moveTo>
                  <a:lnTo>
                    <a:pt x="1179" y="0"/>
                  </a:lnTo>
                  <a:cubicBezTo>
                    <a:pt x="727" y="131"/>
                    <a:pt x="358" y="429"/>
                    <a:pt x="1" y="727"/>
                  </a:cubicBezTo>
                  <a:cubicBezTo>
                    <a:pt x="382" y="488"/>
                    <a:pt x="774" y="250"/>
                    <a:pt x="1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0" name="Google Shape;33130;p51"/>
            <p:cNvSpPr/>
            <p:nvPr/>
          </p:nvSpPr>
          <p:spPr>
            <a:xfrm>
              <a:off x="5540275" y="3994675"/>
              <a:ext cx="24725" cy="24725"/>
            </a:xfrm>
            <a:custGeom>
              <a:avLst/>
              <a:gdLst/>
              <a:ahLst/>
              <a:cxnLst/>
              <a:rect l="l" t="t" r="r" b="b"/>
              <a:pathLst>
                <a:path w="989" h="989" extrusionOk="0">
                  <a:moveTo>
                    <a:pt x="988" y="0"/>
                  </a:moveTo>
                  <a:cubicBezTo>
                    <a:pt x="833" y="36"/>
                    <a:pt x="36" y="798"/>
                    <a:pt x="0" y="988"/>
                  </a:cubicBezTo>
                  <a:cubicBezTo>
                    <a:pt x="333" y="643"/>
                    <a:pt x="667" y="322"/>
                    <a:pt x="9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1" name="Google Shape;33131;p51"/>
            <p:cNvSpPr/>
            <p:nvPr/>
          </p:nvSpPr>
          <p:spPr>
            <a:xfrm>
              <a:off x="5522700" y="4037825"/>
              <a:ext cx="22950" cy="27700"/>
            </a:xfrm>
            <a:custGeom>
              <a:avLst/>
              <a:gdLst/>
              <a:ahLst/>
              <a:cxnLst/>
              <a:rect l="l" t="t" r="r" b="b"/>
              <a:pathLst>
                <a:path w="918" h="1108" extrusionOk="0">
                  <a:moveTo>
                    <a:pt x="917" y="1"/>
                  </a:moveTo>
                  <a:cubicBezTo>
                    <a:pt x="501" y="298"/>
                    <a:pt x="227" y="691"/>
                    <a:pt x="1" y="1108"/>
                  </a:cubicBezTo>
                  <a:cubicBezTo>
                    <a:pt x="310" y="751"/>
                    <a:pt x="596" y="394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2" name="Google Shape;33132;p51"/>
            <p:cNvSpPr/>
            <p:nvPr/>
          </p:nvSpPr>
          <p:spPr>
            <a:xfrm>
              <a:off x="5570325" y="4182500"/>
              <a:ext cx="4500" cy="38125"/>
            </a:xfrm>
            <a:custGeom>
              <a:avLst/>
              <a:gdLst/>
              <a:ahLst/>
              <a:cxnLst/>
              <a:rect l="l" t="t" r="r" b="b"/>
              <a:pathLst>
                <a:path w="180" h="1525" extrusionOk="0">
                  <a:moveTo>
                    <a:pt x="179" y="0"/>
                  </a:moveTo>
                  <a:cubicBezTo>
                    <a:pt x="60" y="512"/>
                    <a:pt x="1" y="1024"/>
                    <a:pt x="48" y="1524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3" name="Google Shape;33133;p51"/>
            <p:cNvSpPr/>
            <p:nvPr/>
          </p:nvSpPr>
          <p:spPr>
            <a:xfrm>
              <a:off x="5336975" y="4008950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500" y="1"/>
                  </a:moveTo>
                  <a:lnTo>
                    <a:pt x="1500" y="1"/>
                  </a:lnTo>
                  <a:cubicBezTo>
                    <a:pt x="941" y="13"/>
                    <a:pt x="476" y="251"/>
                    <a:pt x="0" y="417"/>
                  </a:cubicBezTo>
                  <a:cubicBezTo>
                    <a:pt x="488" y="286"/>
                    <a:pt x="988" y="144"/>
                    <a:pt x="1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4" name="Google Shape;33134;p51"/>
            <p:cNvSpPr/>
            <p:nvPr/>
          </p:nvSpPr>
          <p:spPr>
            <a:xfrm>
              <a:off x="5494725" y="4069075"/>
              <a:ext cx="10725" cy="30400"/>
            </a:xfrm>
            <a:custGeom>
              <a:avLst/>
              <a:gdLst/>
              <a:ahLst/>
              <a:cxnLst/>
              <a:rect l="l" t="t" r="r" b="b"/>
              <a:pathLst>
                <a:path w="429" h="1216" extrusionOk="0">
                  <a:moveTo>
                    <a:pt x="131" y="1"/>
                  </a:moveTo>
                  <a:cubicBezTo>
                    <a:pt x="0" y="203"/>
                    <a:pt x="191" y="953"/>
                    <a:pt x="429" y="1215"/>
                  </a:cubicBezTo>
                  <a:cubicBezTo>
                    <a:pt x="310" y="810"/>
                    <a:pt x="96" y="44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5" name="Google Shape;33135;p51"/>
            <p:cNvSpPr/>
            <p:nvPr/>
          </p:nvSpPr>
          <p:spPr>
            <a:xfrm>
              <a:off x="5512875" y="3985450"/>
              <a:ext cx="25325" cy="22650"/>
            </a:xfrm>
            <a:custGeom>
              <a:avLst/>
              <a:gdLst/>
              <a:ahLst/>
              <a:cxnLst/>
              <a:rect l="l" t="t" r="r" b="b"/>
              <a:pathLst>
                <a:path w="1013" h="906" extrusionOk="0">
                  <a:moveTo>
                    <a:pt x="1013" y="0"/>
                  </a:moveTo>
                  <a:cubicBezTo>
                    <a:pt x="632" y="238"/>
                    <a:pt x="298" y="548"/>
                    <a:pt x="1" y="881"/>
                  </a:cubicBezTo>
                  <a:lnTo>
                    <a:pt x="36" y="905"/>
                  </a:lnTo>
                  <a:cubicBezTo>
                    <a:pt x="358" y="595"/>
                    <a:pt x="691" y="298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6" name="Google Shape;33136;p51"/>
            <p:cNvSpPr/>
            <p:nvPr/>
          </p:nvSpPr>
          <p:spPr>
            <a:xfrm>
              <a:off x="5422700" y="3952400"/>
              <a:ext cx="28300" cy="10450"/>
            </a:xfrm>
            <a:custGeom>
              <a:avLst/>
              <a:gdLst/>
              <a:ahLst/>
              <a:cxnLst/>
              <a:rect l="l" t="t" r="r" b="b"/>
              <a:pathLst>
                <a:path w="1132" h="418" extrusionOk="0">
                  <a:moveTo>
                    <a:pt x="12" y="1"/>
                  </a:moveTo>
                  <a:cubicBezTo>
                    <a:pt x="12" y="12"/>
                    <a:pt x="0" y="48"/>
                    <a:pt x="0" y="60"/>
                  </a:cubicBezTo>
                  <a:lnTo>
                    <a:pt x="1107" y="417"/>
                  </a:lnTo>
                  <a:cubicBezTo>
                    <a:pt x="1131" y="382"/>
                    <a:pt x="1131" y="370"/>
                    <a:pt x="1131" y="370"/>
                  </a:cubicBezTo>
                  <a:cubicBezTo>
                    <a:pt x="750" y="239"/>
                    <a:pt x="381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7" name="Google Shape;33137;p51"/>
            <p:cNvSpPr/>
            <p:nvPr/>
          </p:nvSpPr>
          <p:spPr>
            <a:xfrm>
              <a:off x="5418825" y="4098850"/>
              <a:ext cx="24725" cy="27825"/>
            </a:xfrm>
            <a:custGeom>
              <a:avLst/>
              <a:gdLst/>
              <a:ahLst/>
              <a:cxnLst/>
              <a:rect l="l" t="t" r="r" b="b"/>
              <a:pathLst>
                <a:path w="989" h="1113" extrusionOk="0">
                  <a:moveTo>
                    <a:pt x="989" y="0"/>
                  </a:moveTo>
                  <a:lnTo>
                    <a:pt x="989" y="0"/>
                  </a:lnTo>
                  <a:cubicBezTo>
                    <a:pt x="834" y="167"/>
                    <a:pt x="667" y="322"/>
                    <a:pt x="536" y="465"/>
                  </a:cubicBezTo>
                  <a:cubicBezTo>
                    <a:pt x="346" y="679"/>
                    <a:pt x="179" y="893"/>
                    <a:pt x="0" y="1108"/>
                  </a:cubicBezTo>
                  <a:cubicBezTo>
                    <a:pt x="14" y="1111"/>
                    <a:pt x="25" y="1113"/>
                    <a:pt x="34" y="1113"/>
                  </a:cubicBezTo>
                  <a:cubicBezTo>
                    <a:pt x="55" y="1113"/>
                    <a:pt x="63" y="1104"/>
                    <a:pt x="72" y="1096"/>
                  </a:cubicBezTo>
                  <a:cubicBezTo>
                    <a:pt x="357" y="762"/>
                    <a:pt x="655" y="441"/>
                    <a:pt x="941" y="108"/>
                  </a:cubicBezTo>
                  <a:cubicBezTo>
                    <a:pt x="965" y="84"/>
                    <a:pt x="965" y="36"/>
                    <a:pt x="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8" name="Google Shape;33138;p51"/>
            <p:cNvSpPr/>
            <p:nvPr/>
          </p:nvSpPr>
          <p:spPr>
            <a:xfrm>
              <a:off x="5596825" y="4059850"/>
              <a:ext cx="3875" cy="27700"/>
            </a:xfrm>
            <a:custGeom>
              <a:avLst/>
              <a:gdLst/>
              <a:ahLst/>
              <a:cxnLst/>
              <a:rect l="l" t="t" r="r" b="b"/>
              <a:pathLst>
                <a:path w="155" h="1108" extrusionOk="0">
                  <a:moveTo>
                    <a:pt x="95" y="1"/>
                  </a:moveTo>
                  <a:cubicBezTo>
                    <a:pt x="72" y="370"/>
                    <a:pt x="24" y="727"/>
                    <a:pt x="0" y="1108"/>
                  </a:cubicBezTo>
                  <a:cubicBezTo>
                    <a:pt x="155" y="763"/>
                    <a:pt x="131" y="394"/>
                    <a:pt x="155" y="13"/>
                  </a:cubicBezTo>
                  <a:cubicBezTo>
                    <a:pt x="143" y="13"/>
                    <a:pt x="131" y="13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9" name="Google Shape;33139;p51"/>
            <p:cNvSpPr/>
            <p:nvPr/>
          </p:nvSpPr>
          <p:spPr>
            <a:xfrm>
              <a:off x="5661100" y="4049650"/>
              <a:ext cx="29800" cy="1600"/>
            </a:xfrm>
            <a:custGeom>
              <a:avLst/>
              <a:gdLst/>
              <a:ahLst/>
              <a:cxnLst/>
              <a:rect l="l" t="t" r="r" b="b"/>
              <a:pathLst>
                <a:path w="1192" h="64" extrusionOk="0">
                  <a:moveTo>
                    <a:pt x="601" y="1"/>
                  </a:moveTo>
                  <a:cubicBezTo>
                    <a:pt x="403" y="1"/>
                    <a:pt x="203" y="16"/>
                    <a:pt x="1" y="28"/>
                  </a:cubicBezTo>
                  <a:lnTo>
                    <a:pt x="1" y="63"/>
                  </a:lnTo>
                  <a:lnTo>
                    <a:pt x="1192" y="63"/>
                  </a:lnTo>
                  <a:cubicBezTo>
                    <a:pt x="995" y="16"/>
                    <a:pt x="799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0" name="Google Shape;33140;p51"/>
            <p:cNvSpPr/>
            <p:nvPr/>
          </p:nvSpPr>
          <p:spPr>
            <a:xfrm>
              <a:off x="5583725" y="4130700"/>
              <a:ext cx="25025" cy="13725"/>
            </a:xfrm>
            <a:custGeom>
              <a:avLst/>
              <a:gdLst/>
              <a:ahLst/>
              <a:cxnLst/>
              <a:rect l="l" t="t" r="r" b="b"/>
              <a:pathLst>
                <a:path w="1001" h="549" extrusionOk="0">
                  <a:moveTo>
                    <a:pt x="1000" y="0"/>
                  </a:moveTo>
                  <a:lnTo>
                    <a:pt x="1000" y="0"/>
                  </a:lnTo>
                  <a:cubicBezTo>
                    <a:pt x="619" y="96"/>
                    <a:pt x="310" y="298"/>
                    <a:pt x="0" y="512"/>
                  </a:cubicBezTo>
                  <a:cubicBezTo>
                    <a:pt x="0" y="512"/>
                    <a:pt x="12" y="536"/>
                    <a:pt x="12" y="548"/>
                  </a:cubicBezTo>
                  <a:cubicBezTo>
                    <a:pt x="346" y="358"/>
                    <a:pt x="667" y="179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1" name="Google Shape;33141;p51"/>
            <p:cNvSpPr/>
            <p:nvPr/>
          </p:nvSpPr>
          <p:spPr>
            <a:xfrm>
              <a:off x="5476575" y="4151525"/>
              <a:ext cx="16100" cy="30400"/>
            </a:xfrm>
            <a:custGeom>
              <a:avLst/>
              <a:gdLst/>
              <a:ahLst/>
              <a:cxnLst/>
              <a:rect l="l" t="t" r="r" b="b"/>
              <a:pathLst>
                <a:path w="644" h="1216" extrusionOk="0">
                  <a:moveTo>
                    <a:pt x="643" y="1"/>
                  </a:moveTo>
                  <a:lnTo>
                    <a:pt x="643" y="1"/>
                  </a:lnTo>
                  <a:cubicBezTo>
                    <a:pt x="357" y="358"/>
                    <a:pt x="167" y="775"/>
                    <a:pt x="0" y="1215"/>
                  </a:cubicBezTo>
                  <a:cubicBezTo>
                    <a:pt x="203" y="810"/>
                    <a:pt x="429" y="394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2" name="Google Shape;33142;p51"/>
            <p:cNvSpPr/>
            <p:nvPr/>
          </p:nvSpPr>
          <p:spPr>
            <a:xfrm>
              <a:off x="5515250" y="4110750"/>
              <a:ext cx="23550" cy="21450"/>
            </a:xfrm>
            <a:custGeom>
              <a:avLst/>
              <a:gdLst/>
              <a:ahLst/>
              <a:cxnLst/>
              <a:rect l="l" t="t" r="r" b="b"/>
              <a:pathLst>
                <a:path w="942" h="858" extrusionOk="0">
                  <a:moveTo>
                    <a:pt x="49" y="1"/>
                  </a:moveTo>
                  <a:lnTo>
                    <a:pt x="49" y="1"/>
                  </a:lnTo>
                  <a:cubicBezTo>
                    <a:pt x="1" y="417"/>
                    <a:pt x="584" y="798"/>
                    <a:pt x="942" y="858"/>
                  </a:cubicBezTo>
                  <a:cubicBezTo>
                    <a:pt x="537" y="632"/>
                    <a:pt x="132" y="489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3" name="Google Shape;33143;p51"/>
            <p:cNvSpPr/>
            <p:nvPr/>
          </p:nvSpPr>
          <p:spPr>
            <a:xfrm>
              <a:off x="5561100" y="4103900"/>
              <a:ext cx="19975" cy="18200"/>
            </a:xfrm>
            <a:custGeom>
              <a:avLst/>
              <a:gdLst/>
              <a:ahLst/>
              <a:cxnLst/>
              <a:rect l="l" t="t" r="r" b="b"/>
              <a:pathLst>
                <a:path w="799" h="728" extrusionOk="0">
                  <a:moveTo>
                    <a:pt x="798" y="1"/>
                  </a:moveTo>
                  <a:lnTo>
                    <a:pt x="798" y="1"/>
                  </a:lnTo>
                  <a:cubicBezTo>
                    <a:pt x="548" y="239"/>
                    <a:pt x="274" y="477"/>
                    <a:pt x="0" y="727"/>
                  </a:cubicBezTo>
                  <a:cubicBezTo>
                    <a:pt x="358" y="549"/>
                    <a:pt x="620" y="310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4" name="Google Shape;33144;p51"/>
            <p:cNvSpPr/>
            <p:nvPr/>
          </p:nvSpPr>
          <p:spPr>
            <a:xfrm>
              <a:off x="5518925" y="4106000"/>
              <a:ext cx="19275" cy="19225"/>
            </a:xfrm>
            <a:custGeom>
              <a:avLst/>
              <a:gdLst/>
              <a:ahLst/>
              <a:cxnLst/>
              <a:rect l="l" t="t" r="r" b="b"/>
              <a:pathLst>
                <a:path w="771" h="769" extrusionOk="0">
                  <a:moveTo>
                    <a:pt x="33" y="0"/>
                  </a:moveTo>
                  <a:cubicBezTo>
                    <a:pt x="0" y="258"/>
                    <a:pt x="376" y="769"/>
                    <a:pt x="677" y="769"/>
                  </a:cubicBezTo>
                  <a:cubicBezTo>
                    <a:pt x="709" y="769"/>
                    <a:pt x="741" y="763"/>
                    <a:pt x="771" y="750"/>
                  </a:cubicBezTo>
                  <a:cubicBezTo>
                    <a:pt x="330" y="667"/>
                    <a:pt x="175" y="345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5" name="Google Shape;33145;p51"/>
            <p:cNvSpPr/>
            <p:nvPr/>
          </p:nvSpPr>
          <p:spPr>
            <a:xfrm>
              <a:off x="5546225" y="4000625"/>
              <a:ext cx="22925" cy="22950"/>
            </a:xfrm>
            <a:custGeom>
              <a:avLst/>
              <a:gdLst/>
              <a:ahLst/>
              <a:cxnLst/>
              <a:rect l="l" t="t" r="r" b="b"/>
              <a:pathLst>
                <a:path w="917" h="918" extrusionOk="0">
                  <a:moveTo>
                    <a:pt x="917" y="0"/>
                  </a:moveTo>
                  <a:cubicBezTo>
                    <a:pt x="595" y="286"/>
                    <a:pt x="238" y="524"/>
                    <a:pt x="0" y="917"/>
                  </a:cubicBezTo>
                  <a:cubicBezTo>
                    <a:pt x="322" y="619"/>
                    <a:pt x="619" y="346"/>
                    <a:pt x="917" y="60"/>
                  </a:cubicBez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6" name="Google Shape;33146;p51"/>
            <p:cNvSpPr/>
            <p:nvPr/>
          </p:nvSpPr>
          <p:spPr>
            <a:xfrm>
              <a:off x="5536700" y="4053600"/>
              <a:ext cx="23825" cy="20875"/>
            </a:xfrm>
            <a:custGeom>
              <a:avLst/>
              <a:gdLst/>
              <a:ahLst/>
              <a:cxnLst/>
              <a:rect l="l" t="t" r="r" b="b"/>
              <a:pathLst>
                <a:path w="953" h="835" extrusionOk="0">
                  <a:moveTo>
                    <a:pt x="953" y="1"/>
                  </a:moveTo>
                  <a:lnTo>
                    <a:pt x="953" y="1"/>
                  </a:lnTo>
                  <a:cubicBezTo>
                    <a:pt x="631" y="84"/>
                    <a:pt x="107" y="548"/>
                    <a:pt x="0" y="834"/>
                  </a:cubicBezTo>
                  <a:cubicBezTo>
                    <a:pt x="238" y="465"/>
                    <a:pt x="619" y="251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7" name="Google Shape;33147;p51"/>
            <p:cNvSpPr/>
            <p:nvPr/>
          </p:nvSpPr>
          <p:spPr>
            <a:xfrm>
              <a:off x="5591175" y="4066700"/>
              <a:ext cx="5075" cy="24725"/>
            </a:xfrm>
            <a:custGeom>
              <a:avLst/>
              <a:gdLst/>
              <a:ahLst/>
              <a:cxnLst/>
              <a:rect l="l" t="t" r="r" b="b"/>
              <a:pathLst>
                <a:path w="203" h="989" extrusionOk="0">
                  <a:moveTo>
                    <a:pt x="119" y="1"/>
                  </a:moveTo>
                  <a:cubicBezTo>
                    <a:pt x="71" y="322"/>
                    <a:pt x="24" y="679"/>
                    <a:pt x="0" y="989"/>
                  </a:cubicBezTo>
                  <a:cubicBezTo>
                    <a:pt x="131" y="858"/>
                    <a:pt x="202" y="155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8" name="Google Shape;33148;p51"/>
            <p:cNvSpPr/>
            <p:nvPr/>
          </p:nvSpPr>
          <p:spPr>
            <a:xfrm>
              <a:off x="5266425" y="4034850"/>
              <a:ext cx="30075" cy="17600"/>
            </a:xfrm>
            <a:custGeom>
              <a:avLst/>
              <a:gdLst/>
              <a:ahLst/>
              <a:cxnLst/>
              <a:rect l="l" t="t" r="r" b="b"/>
              <a:pathLst>
                <a:path w="1203" h="704" extrusionOk="0">
                  <a:moveTo>
                    <a:pt x="1167" y="1"/>
                  </a:moveTo>
                  <a:cubicBezTo>
                    <a:pt x="774" y="227"/>
                    <a:pt x="381" y="441"/>
                    <a:pt x="0" y="655"/>
                  </a:cubicBezTo>
                  <a:cubicBezTo>
                    <a:pt x="12" y="679"/>
                    <a:pt x="12" y="691"/>
                    <a:pt x="24" y="703"/>
                  </a:cubicBezTo>
                  <a:cubicBezTo>
                    <a:pt x="429" y="501"/>
                    <a:pt x="810" y="274"/>
                    <a:pt x="1203" y="48"/>
                  </a:cubicBezTo>
                  <a:cubicBezTo>
                    <a:pt x="1203" y="36"/>
                    <a:pt x="1191" y="36"/>
                    <a:pt x="1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9" name="Google Shape;33149;p51"/>
            <p:cNvSpPr/>
            <p:nvPr/>
          </p:nvSpPr>
          <p:spPr>
            <a:xfrm>
              <a:off x="5674800" y="4006575"/>
              <a:ext cx="5675" cy="25925"/>
            </a:xfrm>
            <a:custGeom>
              <a:avLst/>
              <a:gdLst/>
              <a:ahLst/>
              <a:cxnLst/>
              <a:rect l="l" t="t" r="r" b="b"/>
              <a:pathLst>
                <a:path w="227" h="1037" extrusionOk="0">
                  <a:moveTo>
                    <a:pt x="60" y="0"/>
                  </a:moveTo>
                  <a:cubicBezTo>
                    <a:pt x="48" y="24"/>
                    <a:pt x="13" y="24"/>
                    <a:pt x="1" y="24"/>
                  </a:cubicBezTo>
                  <a:cubicBezTo>
                    <a:pt x="60" y="358"/>
                    <a:pt x="120" y="691"/>
                    <a:pt x="179" y="1036"/>
                  </a:cubicBezTo>
                  <a:cubicBezTo>
                    <a:pt x="215" y="1013"/>
                    <a:pt x="227" y="1013"/>
                    <a:pt x="227" y="1013"/>
                  </a:cubicBezTo>
                  <a:cubicBezTo>
                    <a:pt x="167" y="679"/>
                    <a:pt x="120" y="34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0" name="Google Shape;33150;p51"/>
            <p:cNvSpPr/>
            <p:nvPr/>
          </p:nvSpPr>
          <p:spPr>
            <a:xfrm>
              <a:off x="5581650" y="4198575"/>
              <a:ext cx="4175" cy="25900"/>
            </a:xfrm>
            <a:custGeom>
              <a:avLst/>
              <a:gdLst/>
              <a:ahLst/>
              <a:cxnLst/>
              <a:rect l="l" t="t" r="r" b="b"/>
              <a:pathLst>
                <a:path w="167" h="1036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202"/>
                    <a:pt x="0" y="774"/>
                    <a:pt x="71" y="1036"/>
                  </a:cubicBezTo>
                  <a:cubicBezTo>
                    <a:pt x="95" y="691"/>
                    <a:pt x="131" y="357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1" name="Google Shape;33151;p51"/>
            <p:cNvSpPr/>
            <p:nvPr/>
          </p:nvSpPr>
          <p:spPr>
            <a:xfrm>
              <a:off x="5703075" y="4042900"/>
              <a:ext cx="3900" cy="25900"/>
            </a:xfrm>
            <a:custGeom>
              <a:avLst/>
              <a:gdLst/>
              <a:ahLst/>
              <a:cxnLst/>
              <a:rect l="l" t="t" r="r" b="b"/>
              <a:pathLst>
                <a:path w="156" h="1036" extrusionOk="0">
                  <a:moveTo>
                    <a:pt x="1" y="0"/>
                  </a:moveTo>
                  <a:lnTo>
                    <a:pt x="1" y="1036"/>
                  </a:lnTo>
                  <a:cubicBezTo>
                    <a:pt x="120" y="869"/>
                    <a:pt x="156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2" name="Google Shape;33152;p51"/>
            <p:cNvSpPr/>
            <p:nvPr/>
          </p:nvSpPr>
          <p:spPr>
            <a:xfrm>
              <a:off x="5641775" y="3926075"/>
              <a:ext cx="23525" cy="8500"/>
            </a:xfrm>
            <a:custGeom>
              <a:avLst/>
              <a:gdLst/>
              <a:ahLst/>
              <a:cxnLst/>
              <a:rect l="l" t="t" r="r" b="b"/>
              <a:pathLst>
                <a:path w="941" h="340" extrusionOk="0">
                  <a:moveTo>
                    <a:pt x="164" y="0"/>
                  </a:moveTo>
                  <a:cubicBezTo>
                    <a:pt x="100" y="0"/>
                    <a:pt x="43" y="9"/>
                    <a:pt x="0" y="30"/>
                  </a:cubicBezTo>
                  <a:cubicBezTo>
                    <a:pt x="345" y="65"/>
                    <a:pt x="655" y="125"/>
                    <a:pt x="941" y="339"/>
                  </a:cubicBezTo>
                  <a:cubicBezTo>
                    <a:pt x="844" y="166"/>
                    <a:pt x="436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3" name="Google Shape;33153;p51"/>
            <p:cNvSpPr/>
            <p:nvPr/>
          </p:nvSpPr>
          <p:spPr>
            <a:xfrm>
              <a:off x="5221775" y="3996150"/>
              <a:ext cx="25325" cy="14025"/>
            </a:xfrm>
            <a:custGeom>
              <a:avLst/>
              <a:gdLst/>
              <a:ahLst/>
              <a:cxnLst/>
              <a:rect l="l" t="t" r="r" b="b"/>
              <a:pathLst>
                <a:path w="1013" h="561" extrusionOk="0">
                  <a:moveTo>
                    <a:pt x="977" y="1"/>
                  </a:moveTo>
                  <a:lnTo>
                    <a:pt x="0" y="501"/>
                  </a:lnTo>
                  <a:cubicBezTo>
                    <a:pt x="12" y="513"/>
                    <a:pt x="12" y="537"/>
                    <a:pt x="24" y="560"/>
                  </a:cubicBezTo>
                  <a:cubicBezTo>
                    <a:pt x="358" y="394"/>
                    <a:pt x="679" y="215"/>
                    <a:pt x="1012" y="48"/>
                  </a:cubicBezTo>
                  <a:cubicBezTo>
                    <a:pt x="989" y="36"/>
                    <a:pt x="989" y="25"/>
                    <a:pt x="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4" name="Google Shape;33154;p51"/>
            <p:cNvSpPr/>
            <p:nvPr/>
          </p:nvSpPr>
          <p:spPr>
            <a:xfrm>
              <a:off x="5593250" y="41619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893" y="1"/>
                  </a:moveTo>
                  <a:lnTo>
                    <a:pt x="893" y="1"/>
                  </a:lnTo>
                  <a:cubicBezTo>
                    <a:pt x="572" y="36"/>
                    <a:pt x="286" y="191"/>
                    <a:pt x="0" y="358"/>
                  </a:cubicBezTo>
                  <a:cubicBezTo>
                    <a:pt x="0" y="358"/>
                    <a:pt x="24" y="370"/>
                    <a:pt x="24" y="382"/>
                  </a:cubicBezTo>
                  <a:cubicBezTo>
                    <a:pt x="322" y="262"/>
                    <a:pt x="596" y="13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5" name="Google Shape;33155;p51"/>
            <p:cNvSpPr/>
            <p:nvPr/>
          </p:nvSpPr>
          <p:spPr>
            <a:xfrm>
              <a:off x="5658425" y="3950025"/>
              <a:ext cx="21750" cy="17875"/>
            </a:xfrm>
            <a:custGeom>
              <a:avLst/>
              <a:gdLst/>
              <a:ahLst/>
              <a:cxnLst/>
              <a:rect l="l" t="t" r="r" b="b"/>
              <a:pathLst>
                <a:path w="870" h="715" extrusionOk="0">
                  <a:moveTo>
                    <a:pt x="37" y="0"/>
                  </a:moveTo>
                  <a:cubicBezTo>
                    <a:pt x="13" y="24"/>
                    <a:pt x="13" y="36"/>
                    <a:pt x="1" y="48"/>
                  </a:cubicBezTo>
                  <a:cubicBezTo>
                    <a:pt x="275" y="274"/>
                    <a:pt x="549" y="500"/>
                    <a:pt x="822" y="715"/>
                  </a:cubicBezTo>
                  <a:lnTo>
                    <a:pt x="870" y="679"/>
                  </a:lnTo>
                  <a:cubicBezTo>
                    <a:pt x="584" y="453"/>
                    <a:pt x="310" y="227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6" name="Google Shape;33156;p51"/>
            <p:cNvSpPr/>
            <p:nvPr/>
          </p:nvSpPr>
          <p:spPr>
            <a:xfrm>
              <a:off x="5575375" y="4184875"/>
              <a:ext cx="3600" cy="28000"/>
            </a:xfrm>
            <a:custGeom>
              <a:avLst/>
              <a:gdLst/>
              <a:ahLst/>
              <a:cxnLst/>
              <a:rect l="l" t="t" r="r" b="b"/>
              <a:pathLst>
                <a:path w="144" h="112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" y="393"/>
                    <a:pt x="25" y="750"/>
                    <a:pt x="61" y="1120"/>
                  </a:cubicBezTo>
                  <a:cubicBezTo>
                    <a:pt x="84" y="762"/>
                    <a:pt x="108" y="405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7" name="Google Shape;33157;p51"/>
            <p:cNvSpPr/>
            <p:nvPr/>
          </p:nvSpPr>
          <p:spPr>
            <a:xfrm>
              <a:off x="5466450" y="4102725"/>
              <a:ext cx="14600" cy="23825"/>
            </a:xfrm>
            <a:custGeom>
              <a:avLst/>
              <a:gdLst/>
              <a:ahLst/>
              <a:cxnLst/>
              <a:rect l="l" t="t" r="r" b="b"/>
              <a:pathLst>
                <a:path w="584" h="953" extrusionOk="0">
                  <a:moveTo>
                    <a:pt x="119" y="0"/>
                  </a:moveTo>
                  <a:lnTo>
                    <a:pt x="119" y="0"/>
                  </a:lnTo>
                  <a:cubicBezTo>
                    <a:pt x="0" y="298"/>
                    <a:pt x="334" y="941"/>
                    <a:pt x="584" y="953"/>
                  </a:cubicBezTo>
                  <a:cubicBezTo>
                    <a:pt x="274" y="715"/>
                    <a:pt x="179" y="369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8" name="Google Shape;33158;p51"/>
            <p:cNvSpPr/>
            <p:nvPr/>
          </p:nvSpPr>
          <p:spPr>
            <a:xfrm>
              <a:off x="5297975" y="3995850"/>
              <a:ext cx="25025" cy="4800"/>
            </a:xfrm>
            <a:custGeom>
              <a:avLst/>
              <a:gdLst/>
              <a:ahLst/>
              <a:cxnLst/>
              <a:rect l="l" t="t" r="r" b="b"/>
              <a:pathLst>
                <a:path w="1001" h="192" extrusionOk="0">
                  <a:moveTo>
                    <a:pt x="977" y="1"/>
                  </a:moveTo>
                  <a:cubicBezTo>
                    <a:pt x="655" y="13"/>
                    <a:pt x="310" y="60"/>
                    <a:pt x="0" y="191"/>
                  </a:cubicBezTo>
                  <a:cubicBezTo>
                    <a:pt x="334" y="156"/>
                    <a:pt x="667" y="96"/>
                    <a:pt x="1000" y="48"/>
                  </a:cubicBezTo>
                  <a:cubicBezTo>
                    <a:pt x="1000" y="37"/>
                    <a:pt x="1000" y="13"/>
                    <a:pt x="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9" name="Google Shape;33159;p51"/>
            <p:cNvSpPr/>
            <p:nvPr/>
          </p:nvSpPr>
          <p:spPr>
            <a:xfrm>
              <a:off x="5466750" y="3980975"/>
              <a:ext cx="20550" cy="21750"/>
            </a:xfrm>
            <a:custGeom>
              <a:avLst/>
              <a:gdLst/>
              <a:ahLst/>
              <a:cxnLst/>
              <a:rect l="l" t="t" r="r" b="b"/>
              <a:pathLst>
                <a:path w="822" h="870" extrusionOk="0">
                  <a:moveTo>
                    <a:pt x="774" y="1"/>
                  </a:moveTo>
                  <a:cubicBezTo>
                    <a:pt x="524" y="286"/>
                    <a:pt x="262" y="548"/>
                    <a:pt x="0" y="834"/>
                  </a:cubicBezTo>
                  <a:cubicBezTo>
                    <a:pt x="24" y="834"/>
                    <a:pt x="36" y="846"/>
                    <a:pt x="48" y="870"/>
                  </a:cubicBezTo>
                  <a:cubicBezTo>
                    <a:pt x="322" y="584"/>
                    <a:pt x="572" y="310"/>
                    <a:pt x="822" y="36"/>
                  </a:cubicBezTo>
                  <a:cubicBezTo>
                    <a:pt x="822" y="12"/>
                    <a:pt x="810" y="12"/>
                    <a:pt x="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0" name="Google Shape;33160;p51"/>
            <p:cNvSpPr/>
            <p:nvPr/>
          </p:nvSpPr>
          <p:spPr>
            <a:xfrm>
              <a:off x="5604850" y="3951700"/>
              <a:ext cx="20575" cy="4300"/>
            </a:xfrm>
            <a:custGeom>
              <a:avLst/>
              <a:gdLst/>
              <a:ahLst/>
              <a:cxnLst/>
              <a:rect l="l" t="t" r="r" b="b"/>
              <a:pathLst>
                <a:path w="823" h="172" extrusionOk="0">
                  <a:moveTo>
                    <a:pt x="663" y="1"/>
                  </a:moveTo>
                  <a:cubicBezTo>
                    <a:pt x="408" y="1"/>
                    <a:pt x="78" y="94"/>
                    <a:pt x="1" y="171"/>
                  </a:cubicBezTo>
                  <a:cubicBezTo>
                    <a:pt x="286" y="112"/>
                    <a:pt x="548" y="76"/>
                    <a:pt x="822" y="17"/>
                  </a:cubicBezTo>
                  <a:cubicBezTo>
                    <a:pt x="776" y="6"/>
                    <a:pt x="721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1" name="Google Shape;33161;p51"/>
            <p:cNvSpPr/>
            <p:nvPr/>
          </p:nvSpPr>
          <p:spPr>
            <a:xfrm>
              <a:off x="5563175" y="4118800"/>
              <a:ext cx="18775" cy="14000"/>
            </a:xfrm>
            <a:custGeom>
              <a:avLst/>
              <a:gdLst/>
              <a:ahLst/>
              <a:cxnLst/>
              <a:rect l="l" t="t" r="r" b="b"/>
              <a:pathLst>
                <a:path w="751" h="560" extrusionOk="0">
                  <a:moveTo>
                    <a:pt x="751" y="0"/>
                  </a:moveTo>
                  <a:lnTo>
                    <a:pt x="751" y="0"/>
                  </a:lnTo>
                  <a:cubicBezTo>
                    <a:pt x="549" y="262"/>
                    <a:pt x="251" y="381"/>
                    <a:pt x="1" y="560"/>
                  </a:cubicBezTo>
                  <a:cubicBezTo>
                    <a:pt x="298" y="441"/>
                    <a:pt x="596" y="322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2" name="Google Shape;33162;p51"/>
            <p:cNvSpPr/>
            <p:nvPr/>
          </p:nvSpPr>
          <p:spPr>
            <a:xfrm>
              <a:off x="5545325" y="4078350"/>
              <a:ext cx="22650" cy="6825"/>
            </a:xfrm>
            <a:custGeom>
              <a:avLst/>
              <a:gdLst/>
              <a:ahLst/>
              <a:cxnLst/>
              <a:rect l="l" t="t" r="r" b="b"/>
              <a:pathLst>
                <a:path w="906" h="273" extrusionOk="0">
                  <a:moveTo>
                    <a:pt x="272" y="1"/>
                  </a:moveTo>
                  <a:cubicBezTo>
                    <a:pt x="170" y="1"/>
                    <a:pt x="74" y="22"/>
                    <a:pt x="0" y="70"/>
                  </a:cubicBezTo>
                  <a:cubicBezTo>
                    <a:pt x="61" y="64"/>
                    <a:pt x="119" y="61"/>
                    <a:pt x="175" y="61"/>
                  </a:cubicBezTo>
                  <a:cubicBezTo>
                    <a:pt x="453" y="61"/>
                    <a:pt x="687" y="134"/>
                    <a:pt x="905" y="273"/>
                  </a:cubicBezTo>
                  <a:cubicBezTo>
                    <a:pt x="766" y="108"/>
                    <a:pt x="501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3" name="Google Shape;33163;p51"/>
            <p:cNvSpPr/>
            <p:nvPr/>
          </p:nvSpPr>
          <p:spPr>
            <a:xfrm>
              <a:off x="5563475" y="4110150"/>
              <a:ext cx="17600" cy="15225"/>
            </a:xfrm>
            <a:custGeom>
              <a:avLst/>
              <a:gdLst/>
              <a:ahLst/>
              <a:cxnLst/>
              <a:rect l="l" t="t" r="r" b="b"/>
              <a:pathLst>
                <a:path w="704" h="609" extrusionOk="0">
                  <a:moveTo>
                    <a:pt x="703" y="1"/>
                  </a:moveTo>
                  <a:cubicBezTo>
                    <a:pt x="501" y="263"/>
                    <a:pt x="298" y="501"/>
                    <a:pt x="1" y="608"/>
                  </a:cubicBezTo>
                  <a:cubicBezTo>
                    <a:pt x="5" y="608"/>
                    <a:pt x="9" y="608"/>
                    <a:pt x="14" y="608"/>
                  </a:cubicBezTo>
                  <a:cubicBezTo>
                    <a:pt x="277" y="608"/>
                    <a:pt x="691" y="259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4" name="Google Shape;33164;p51"/>
            <p:cNvSpPr/>
            <p:nvPr/>
          </p:nvSpPr>
          <p:spPr>
            <a:xfrm>
              <a:off x="5535800" y="4162250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0" y="0"/>
                  </a:moveTo>
                  <a:cubicBezTo>
                    <a:pt x="84" y="322"/>
                    <a:pt x="310" y="524"/>
                    <a:pt x="572" y="679"/>
                  </a:cubicBezTo>
                  <a:cubicBezTo>
                    <a:pt x="381" y="465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5" name="Google Shape;33165;p51"/>
            <p:cNvSpPr/>
            <p:nvPr/>
          </p:nvSpPr>
          <p:spPr>
            <a:xfrm>
              <a:off x="5681650" y="4006575"/>
              <a:ext cx="4500" cy="25325"/>
            </a:xfrm>
            <a:custGeom>
              <a:avLst/>
              <a:gdLst/>
              <a:ahLst/>
              <a:cxnLst/>
              <a:rect l="l" t="t" r="r" b="b"/>
              <a:pathLst>
                <a:path w="180" h="101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334"/>
                    <a:pt x="84" y="679"/>
                    <a:pt x="143" y="1013"/>
                  </a:cubicBezTo>
                  <a:cubicBezTo>
                    <a:pt x="179" y="679"/>
                    <a:pt x="13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6" name="Google Shape;33166;p51"/>
            <p:cNvSpPr/>
            <p:nvPr/>
          </p:nvSpPr>
          <p:spPr>
            <a:xfrm>
              <a:off x="5592950" y="4168800"/>
              <a:ext cx="21750" cy="9850"/>
            </a:xfrm>
            <a:custGeom>
              <a:avLst/>
              <a:gdLst/>
              <a:ahLst/>
              <a:cxnLst/>
              <a:rect l="l" t="t" r="r" b="b"/>
              <a:pathLst>
                <a:path w="870" h="394" extrusionOk="0">
                  <a:moveTo>
                    <a:pt x="846" y="0"/>
                  </a:moveTo>
                  <a:cubicBezTo>
                    <a:pt x="572" y="108"/>
                    <a:pt x="286" y="227"/>
                    <a:pt x="0" y="334"/>
                  </a:cubicBezTo>
                  <a:cubicBezTo>
                    <a:pt x="12" y="346"/>
                    <a:pt x="12" y="381"/>
                    <a:pt x="12" y="393"/>
                  </a:cubicBezTo>
                  <a:cubicBezTo>
                    <a:pt x="298" y="274"/>
                    <a:pt x="584" y="167"/>
                    <a:pt x="870" y="48"/>
                  </a:cubicBezTo>
                  <a:cubicBezTo>
                    <a:pt x="870" y="36"/>
                    <a:pt x="846" y="24"/>
                    <a:pt x="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7" name="Google Shape;33167;p51"/>
            <p:cNvSpPr/>
            <p:nvPr/>
          </p:nvSpPr>
          <p:spPr>
            <a:xfrm>
              <a:off x="5528350" y="4028900"/>
              <a:ext cx="22950" cy="835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918" y="0"/>
                  </a:moveTo>
                  <a:lnTo>
                    <a:pt x="918" y="0"/>
                  </a:lnTo>
                  <a:cubicBezTo>
                    <a:pt x="608" y="36"/>
                    <a:pt x="298" y="108"/>
                    <a:pt x="1" y="334"/>
                  </a:cubicBezTo>
                  <a:cubicBezTo>
                    <a:pt x="322" y="215"/>
                    <a:pt x="620" y="108"/>
                    <a:pt x="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8" name="Google Shape;33168;p51"/>
            <p:cNvSpPr/>
            <p:nvPr/>
          </p:nvSpPr>
          <p:spPr>
            <a:xfrm>
              <a:off x="5658425" y="4056950"/>
              <a:ext cx="24150" cy="2925"/>
            </a:xfrm>
            <a:custGeom>
              <a:avLst/>
              <a:gdLst/>
              <a:ahLst/>
              <a:cxnLst/>
              <a:rect l="l" t="t" r="r" b="b"/>
              <a:pathLst>
                <a:path w="966" h="117" extrusionOk="0">
                  <a:moveTo>
                    <a:pt x="188" y="0"/>
                  </a:moveTo>
                  <a:cubicBezTo>
                    <a:pt x="126" y="0"/>
                    <a:pt x="64" y="3"/>
                    <a:pt x="1" y="10"/>
                  </a:cubicBezTo>
                  <a:cubicBezTo>
                    <a:pt x="334" y="57"/>
                    <a:pt x="644" y="93"/>
                    <a:pt x="965" y="117"/>
                  </a:cubicBezTo>
                  <a:cubicBezTo>
                    <a:pt x="712" y="58"/>
                    <a:pt x="460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9" name="Google Shape;33169;p51"/>
            <p:cNvSpPr/>
            <p:nvPr/>
          </p:nvSpPr>
          <p:spPr>
            <a:xfrm>
              <a:off x="5407200" y="3991400"/>
              <a:ext cx="26225" cy="900"/>
            </a:xfrm>
            <a:custGeom>
              <a:avLst/>
              <a:gdLst/>
              <a:ahLst/>
              <a:cxnLst/>
              <a:rect l="l" t="t" r="r" b="b"/>
              <a:pathLst>
                <a:path w="1049" h="36" extrusionOk="0">
                  <a:moveTo>
                    <a:pt x="1" y="0"/>
                  </a:moveTo>
                  <a:lnTo>
                    <a:pt x="1" y="36"/>
                  </a:lnTo>
                  <a:lnTo>
                    <a:pt x="1049" y="36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0" name="Google Shape;33170;p51"/>
            <p:cNvSpPr/>
            <p:nvPr/>
          </p:nvSpPr>
          <p:spPr>
            <a:xfrm>
              <a:off x="5379525" y="4099450"/>
              <a:ext cx="17000" cy="15500"/>
            </a:xfrm>
            <a:custGeom>
              <a:avLst/>
              <a:gdLst/>
              <a:ahLst/>
              <a:cxnLst/>
              <a:rect l="l" t="t" r="r" b="b"/>
              <a:pathLst>
                <a:path w="680" h="620" extrusionOk="0">
                  <a:moveTo>
                    <a:pt x="679" y="0"/>
                  </a:moveTo>
                  <a:lnTo>
                    <a:pt x="679" y="0"/>
                  </a:lnTo>
                  <a:cubicBezTo>
                    <a:pt x="489" y="131"/>
                    <a:pt x="310" y="274"/>
                    <a:pt x="144" y="441"/>
                  </a:cubicBezTo>
                  <a:cubicBezTo>
                    <a:pt x="96" y="488"/>
                    <a:pt x="36" y="560"/>
                    <a:pt x="1" y="619"/>
                  </a:cubicBezTo>
                  <a:cubicBezTo>
                    <a:pt x="263" y="441"/>
                    <a:pt x="453" y="203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1" name="Google Shape;33171;p51"/>
            <p:cNvSpPr/>
            <p:nvPr/>
          </p:nvSpPr>
          <p:spPr>
            <a:xfrm>
              <a:off x="5420300" y="3995275"/>
              <a:ext cx="19375" cy="2400"/>
            </a:xfrm>
            <a:custGeom>
              <a:avLst/>
              <a:gdLst/>
              <a:ahLst/>
              <a:cxnLst/>
              <a:rect l="l" t="t" r="r" b="b"/>
              <a:pathLst>
                <a:path w="775" h="96" extrusionOk="0">
                  <a:moveTo>
                    <a:pt x="775" y="0"/>
                  </a:moveTo>
                  <a:lnTo>
                    <a:pt x="775" y="0"/>
                  </a:lnTo>
                  <a:cubicBezTo>
                    <a:pt x="525" y="12"/>
                    <a:pt x="251" y="36"/>
                    <a:pt x="1" y="60"/>
                  </a:cubicBezTo>
                  <a:lnTo>
                    <a:pt x="1" y="95"/>
                  </a:lnTo>
                  <a:cubicBezTo>
                    <a:pt x="251" y="95"/>
                    <a:pt x="525" y="83"/>
                    <a:pt x="775" y="71"/>
                  </a:cubicBezTo>
                  <a:cubicBezTo>
                    <a:pt x="775" y="36"/>
                    <a:pt x="763" y="24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2" name="Google Shape;33172;p51"/>
            <p:cNvSpPr/>
            <p:nvPr/>
          </p:nvSpPr>
          <p:spPr>
            <a:xfrm>
              <a:off x="5564675" y="4237225"/>
              <a:ext cx="13725" cy="5725"/>
            </a:xfrm>
            <a:custGeom>
              <a:avLst/>
              <a:gdLst/>
              <a:ahLst/>
              <a:cxnLst/>
              <a:rect l="l" t="t" r="r" b="b"/>
              <a:pathLst>
                <a:path w="549" h="229" extrusionOk="0">
                  <a:moveTo>
                    <a:pt x="366" y="1"/>
                  </a:moveTo>
                  <a:cubicBezTo>
                    <a:pt x="197" y="1"/>
                    <a:pt x="34" y="104"/>
                    <a:pt x="0" y="228"/>
                  </a:cubicBezTo>
                  <a:cubicBezTo>
                    <a:pt x="123" y="195"/>
                    <a:pt x="234" y="67"/>
                    <a:pt x="358" y="67"/>
                  </a:cubicBezTo>
                  <a:cubicBezTo>
                    <a:pt x="414" y="67"/>
                    <a:pt x="473" y="94"/>
                    <a:pt x="536" y="168"/>
                  </a:cubicBezTo>
                  <a:cubicBezTo>
                    <a:pt x="548" y="49"/>
                    <a:pt x="489" y="2"/>
                    <a:pt x="393" y="2"/>
                  </a:cubicBez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3" name="Google Shape;33173;p51"/>
            <p:cNvSpPr/>
            <p:nvPr/>
          </p:nvSpPr>
          <p:spPr>
            <a:xfrm>
              <a:off x="5346775" y="4003600"/>
              <a:ext cx="22350" cy="7175"/>
            </a:xfrm>
            <a:custGeom>
              <a:avLst/>
              <a:gdLst/>
              <a:ahLst/>
              <a:cxnLst/>
              <a:rect l="l" t="t" r="r" b="b"/>
              <a:pathLst>
                <a:path w="894" h="287" extrusionOk="0">
                  <a:moveTo>
                    <a:pt x="870" y="0"/>
                  </a:moveTo>
                  <a:cubicBezTo>
                    <a:pt x="572" y="96"/>
                    <a:pt x="299" y="167"/>
                    <a:pt x="1" y="239"/>
                  </a:cubicBezTo>
                  <a:lnTo>
                    <a:pt x="1" y="286"/>
                  </a:lnTo>
                  <a:lnTo>
                    <a:pt x="894" y="60"/>
                  </a:lnTo>
                  <a:cubicBezTo>
                    <a:pt x="894" y="36"/>
                    <a:pt x="870" y="24"/>
                    <a:pt x="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4" name="Google Shape;33174;p51"/>
            <p:cNvSpPr/>
            <p:nvPr/>
          </p:nvSpPr>
          <p:spPr>
            <a:xfrm>
              <a:off x="5586400" y="4125350"/>
              <a:ext cx="18475" cy="10125"/>
            </a:xfrm>
            <a:custGeom>
              <a:avLst/>
              <a:gdLst/>
              <a:ahLst/>
              <a:cxnLst/>
              <a:rect l="l" t="t" r="r" b="b"/>
              <a:pathLst>
                <a:path w="739" h="40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01" y="36"/>
                    <a:pt x="36" y="250"/>
                    <a:pt x="1" y="405"/>
                  </a:cubicBezTo>
                  <a:cubicBezTo>
                    <a:pt x="239" y="274"/>
                    <a:pt x="489" y="131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5" name="Google Shape;33175;p51"/>
            <p:cNvSpPr/>
            <p:nvPr/>
          </p:nvSpPr>
          <p:spPr>
            <a:xfrm>
              <a:off x="5360475" y="4114925"/>
              <a:ext cx="18475" cy="15200"/>
            </a:xfrm>
            <a:custGeom>
              <a:avLst/>
              <a:gdLst/>
              <a:ahLst/>
              <a:cxnLst/>
              <a:rect l="l" t="t" r="r" b="b"/>
              <a:pathLst>
                <a:path w="739" h="608" extrusionOk="0">
                  <a:moveTo>
                    <a:pt x="739" y="0"/>
                  </a:moveTo>
                  <a:lnTo>
                    <a:pt x="739" y="0"/>
                  </a:lnTo>
                  <a:cubicBezTo>
                    <a:pt x="739" y="0"/>
                    <a:pt x="715" y="0"/>
                    <a:pt x="703" y="12"/>
                  </a:cubicBezTo>
                  <a:cubicBezTo>
                    <a:pt x="465" y="227"/>
                    <a:pt x="239" y="417"/>
                    <a:pt x="1" y="608"/>
                  </a:cubicBezTo>
                  <a:cubicBezTo>
                    <a:pt x="108" y="572"/>
                    <a:pt x="179" y="512"/>
                    <a:pt x="251" y="453"/>
                  </a:cubicBezTo>
                  <a:lnTo>
                    <a:pt x="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6" name="Google Shape;33176;p51"/>
            <p:cNvSpPr/>
            <p:nvPr/>
          </p:nvSpPr>
          <p:spPr>
            <a:xfrm>
              <a:off x="5506925" y="4017875"/>
              <a:ext cx="14600" cy="18500"/>
            </a:xfrm>
            <a:custGeom>
              <a:avLst/>
              <a:gdLst/>
              <a:ahLst/>
              <a:cxnLst/>
              <a:rect l="l" t="t" r="r" b="b"/>
              <a:pathLst>
                <a:path w="584" h="740" extrusionOk="0">
                  <a:moveTo>
                    <a:pt x="560" y="1"/>
                  </a:moveTo>
                  <a:cubicBezTo>
                    <a:pt x="382" y="239"/>
                    <a:pt x="179" y="465"/>
                    <a:pt x="1" y="703"/>
                  </a:cubicBezTo>
                  <a:cubicBezTo>
                    <a:pt x="24" y="715"/>
                    <a:pt x="24" y="715"/>
                    <a:pt x="36" y="739"/>
                  </a:cubicBezTo>
                  <a:cubicBezTo>
                    <a:pt x="227" y="501"/>
                    <a:pt x="405" y="263"/>
                    <a:pt x="584" y="25"/>
                  </a:cubicBezTo>
                  <a:cubicBezTo>
                    <a:pt x="584" y="13"/>
                    <a:pt x="572" y="13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7" name="Google Shape;33177;p51"/>
            <p:cNvSpPr/>
            <p:nvPr/>
          </p:nvSpPr>
          <p:spPr>
            <a:xfrm>
              <a:off x="5428050" y="3946150"/>
              <a:ext cx="20250" cy="6275"/>
            </a:xfrm>
            <a:custGeom>
              <a:avLst/>
              <a:gdLst/>
              <a:ahLst/>
              <a:cxnLst/>
              <a:rect l="l" t="t" r="r" b="b"/>
              <a:pathLst>
                <a:path w="810" h="251" extrusionOk="0">
                  <a:moveTo>
                    <a:pt x="0" y="1"/>
                  </a:moveTo>
                  <a:lnTo>
                    <a:pt x="0" y="1"/>
                  </a:lnTo>
                  <a:cubicBezTo>
                    <a:pt x="262" y="155"/>
                    <a:pt x="524" y="239"/>
                    <a:pt x="810" y="251"/>
                  </a:cubicBezTo>
                  <a:cubicBezTo>
                    <a:pt x="536" y="155"/>
                    <a:pt x="274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8" name="Google Shape;33178;p51"/>
            <p:cNvSpPr/>
            <p:nvPr/>
          </p:nvSpPr>
          <p:spPr>
            <a:xfrm>
              <a:off x="5265525" y="3970550"/>
              <a:ext cx="16100" cy="6275"/>
            </a:xfrm>
            <a:custGeom>
              <a:avLst/>
              <a:gdLst/>
              <a:ahLst/>
              <a:cxnLst/>
              <a:rect l="l" t="t" r="r" b="b"/>
              <a:pathLst>
                <a:path w="644" h="251" extrusionOk="0">
                  <a:moveTo>
                    <a:pt x="619" y="0"/>
                  </a:moveTo>
                  <a:cubicBezTo>
                    <a:pt x="378" y="0"/>
                    <a:pt x="1" y="159"/>
                    <a:pt x="1" y="251"/>
                  </a:cubicBezTo>
                  <a:cubicBezTo>
                    <a:pt x="215" y="168"/>
                    <a:pt x="417" y="96"/>
                    <a:pt x="644" y="1"/>
                  </a:cubicBezTo>
                  <a:cubicBezTo>
                    <a:pt x="635" y="0"/>
                    <a:pt x="627" y="0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9" name="Google Shape;33179;p51"/>
            <p:cNvSpPr/>
            <p:nvPr/>
          </p:nvSpPr>
          <p:spPr>
            <a:xfrm>
              <a:off x="5563175" y="4229225"/>
              <a:ext cx="13725" cy="5075"/>
            </a:xfrm>
            <a:custGeom>
              <a:avLst/>
              <a:gdLst/>
              <a:ahLst/>
              <a:cxnLst/>
              <a:rect l="l" t="t" r="r" b="b"/>
              <a:pathLst>
                <a:path w="549" h="203" extrusionOk="0">
                  <a:moveTo>
                    <a:pt x="13" y="0"/>
                  </a:moveTo>
                  <a:cubicBezTo>
                    <a:pt x="1" y="12"/>
                    <a:pt x="1" y="48"/>
                    <a:pt x="1" y="72"/>
                  </a:cubicBezTo>
                  <a:lnTo>
                    <a:pt x="537" y="203"/>
                  </a:lnTo>
                  <a:cubicBezTo>
                    <a:pt x="537" y="191"/>
                    <a:pt x="549" y="167"/>
                    <a:pt x="549" y="143"/>
                  </a:cubicBezTo>
                  <a:cubicBezTo>
                    <a:pt x="370" y="84"/>
                    <a:pt x="19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0" name="Google Shape;33180;p51"/>
            <p:cNvSpPr/>
            <p:nvPr/>
          </p:nvSpPr>
          <p:spPr>
            <a:xfrm>
              <a:off x="5605150" y="4233675"/>
              <a:ext cx="17875" cy="8075"/>
            </a:xfrm>
            <a:custGeom>
              <a:avLst/>
              <a:gdLst/>
              <a:ahLst/>
              <a:cxnLst/>
              <a:rect l="l" t="t" r="r" b="b"/>
              <a:pathLst>
                <a:path w="715" h="323" extrusionOk="0">
                  <a:moveTo>
                    <a:pt x="703" y="1"/>
                  </a:moveTo>
                  <a:cubicBezTo>
                    <a:pt x="465" y="84"/>
                    <a:pt x="239" y="191"/>
                    <a:pt x="1" y="287"/>
                  </a:cubicBezTo>
                  <a:cubicBezTo>
                    <a:pt x="24" y="299"/>
                    <a:pt x="24" y="310"/>
                    <a:pt x="24" y="322"/>
                  </a:cubicBezTo>
                  <a:cubicBezTo>
                    <a:pt x="263" y="239"/>
                    <a:pt x="477" y="132"/>
                    <a:pt x="715" y="49"/>
                  </a:cubicBezTo>
                  <a:cubicBezTo>
                    <a:pt x="715" y="25"/>
                    <a:pt x="703" y="1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1" name="Google Shape;33181;p51"/>
            <p:cNvSpPr/>
            <p:nvPr/>
          </p:nvSpPr>
          <p:spPr>
            <a:xfrm>
              <a:off x="5621225" y="4039025"/>
              <a:ext cx="325" cy="23525"/>
            </a:xfrm>
            <a:custGeom>
              <a:avLst/>
              <a:gdLst/>
              <a:ahLst/>
              <a:cxnLst/>
              <a:rect l="l" t="t" r="r" b="b"/>
              <a:pathLst>
                <a:path w="13" h="941" extrusionOk="0">
                  <a:moveTo>
                    <a:pt x="1" y="0"/>
                  </a:moveTo>
                  <a:lnTo>
                    <a:pt x="1" y="941"/>
                  </a:lnTo>
                  <a:lnTo>
                    <a:pt x="12" y="94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2" name="Google Shape;33182;p51"/>
            <p:cNvSpPr/>
            <p:nvPr/>
          </p:nvSpPr>
          <p:spPr>
            <a:xfrm>
              <a:off x="5605750" y="4241125"/>
              <a:ext cx="16100" cy="7475"/>
            </a:xfrm>
            <a:custGeom>
              <a:avLst/>
              <a:gdLst/>
              <a:ahLst/>
              <a:cxnLst/>
              <a:rect l="l" t="t" r="r" b="b"/>
              <a:pathLst>
                <a:path w="644" h="299" extrusionOk="0">
                  <a:moveTo>
                    <a:pt x="631" y="1"/>
                  </a:moveTo>
                  <a:cubicBezTo>
                    <a:pt x="429" y="84"/>
                    <a:pt x="203" y="167"/>
                    <a:pt x="0" y="251"/>
                  </a:cubicBezTo>
                  <a:cubicBezTo>
                    <a:pt x="12" y="286"/>
                    <a:pt x="12" y="298"/>
                    <a:pt x="12" y="298"/>
                  </a:cubicBezTo>
                  <a:cubicBezTo>
                    <a:pt x="215" y="203"/>
                    <a:pt x="441" y="132"/>
                    <a:pt x="643" y="36"/>
                  </a:cubicBezTo>
                  <a:cubicBezTo>
                    <a:pt x="643" y="24"/>
                    <a:pt x="631" y="12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3" name="Google Shape;33183;p51"/>
            <p:cNvSpPr/>
            <p:nvPr/>
          </p:nvSpPr>
          <p:spPr>
            <a:xfrm>
              <a:off x="5289625" y="3992575"/>
              <a:ext cx="20275" cy="6275"/>
            </a:xfrm>
            <a:custGeom>
              <a:avLst/>
              <a:gdLst/>
              <a:ahLst/>
              <a:cxnLst/>
              <a:rect l="l" t="t" r="r" b="b"/>
              <a:pathLst>
                <a:path w="811" h="251" extrusionOk="0">
                  <a:moveTo>
                    <a:pt x="799" y="1"/>
                  </a:moveTo>
                  <a:cubicBezTo>
                    <a:pt x="620" y="60"/>
                    <a:pt x="442" y="84"/>
                    <a:pt x="263" y="144"/>
                  </a:cubicBezTo>
                  <a:cubicBezTo>
                    <a:pt x="168" y="179"/>
                    <a:pt x="84" y="227"/>
                    <a:pt x="1" y="251"/>
                  </a:cubicBezTo>
                  <a:cubicBezTo>
                    <a:pt x="263" y="191"/>
                    <a:pt x="525" y="132"/>
                    <a:pt x="811" y="60"/>
                  </a:cubicBezTo>
                  <a:cubicBezTo>
                    <a:pt x="811" y="25"/>
                    <a:pt x="799" y="13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4" name="Google Shape;33184;p51"/>
            <p:cNvSpPr/>
            <p:nvPr/>
          </p:nvSpPr>
          <p:spPr>
            <a:xfrm>
              <a:off x="5581050" y="4040500"/>
              <a:ext cx="13400" cy="12825"/>
            </a:xfrm>
            <a:custGeom>
              <a:avLst/>
              <a:gdLst/>
              <a:ahLst/>
              <a:cxnLst/>
              <a:rect l="l" t="t" r="r" b="b"/>
              <a:pathLst>
                <a:path w="536" h="513" extrusionOk="0">
                  <a:moveTo>
                    <a:pt x="48" y="1"/>
                  </a:moveTo>
                  <a:lnTo>
                    <a:pt x="0" y="48"/>
                  </a:lnTo>
                  <a:cubicBezTo>
                    <a:pt x="167" y="191"/>
                    <a:pt x="334" y="358"/>
                    <a:pt x="488" y="513"/>
                  </a:cubicBezTo>
                  <a:cubicBezTo>
                    <a:pt x="512" y="489"/>
                    <a:pt x="524" y="489"/>
                    <a:pt x="536" y="477"/>
                  </a:cubicBezTo>
                  <a:cubicBezTo>
                    <a:pt x="369" y="310"/>
                    <a:pt x="215" y="16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5" name="Google Shape;33185;p51"/>
            <p:cNvSpPr/>
            <p:nvPr/>
          </p:nvSpPr>
          <p:spPr>
            <a:xfrm>
              <a:off x="5669750" y="4118675"/>
              <a:ext cx="15200" cy="1925"/>
            </a:xfrm>
            <a:custGeom>
              <a:avLst/>
              <a:gdLst/>
              <a:ahLst/>
              <a:cxnLst/>
              <a:rect l="l" t="t" r="r" b="b"/>
              <a:pathLst>
                <a:path w="608" h="77" extrusionOk="0">
                  <a:moveTo>
                    <a:pt x="308" y="1"/>
                  </a:moveTo>
                  <a:cubicBezTo>
                    <a:pt x="205" y="1"/>
                    <a:pt x="104" y="28"/>
                    <a:pt x="0" y="77"/>
                  </a:cubicBezTo>
                  <a:lnTo>
                    <a:pt x="607" y="77"/>
                  </a:lnTo>
                  <a:cubicBezTo>
                    <a:pt x="503" y="25"/>
                    <a:pt x="405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6" name="Google Shape;33186;p51"/>
            <p:cNvSpPr/>
            <p:nvPr/>
          </p:nvSpPr>
          <p:spPr>
            <a:xfrm>
              <a:off x="5461975" y="3954475"/>
              <a:ext cx="16700" cy="2725"/>
            </a:xfrm>
            <a:custGeom>
              <a:avLst/>
              <a:gdLst/>
              <a:ahLst/>
              <a:cxnLst/>
              <a:rect l="l" t="t" r="r" b="b"/>
              <a:pathLst>
                <a:path w="668" h="109" extrusionOk="0">
                  <a:moveTo>
                    <a:pt x="1" y="1"/>
                  </a:moveTo>
                  <a:lnTo>
                    <a:pt x="1" y="1"/>
                  </a:lnTo>
                  <a:cubicBezTo>
                    <a:pt x="215" y="108"/>
                    <a:pt x="429" y="96"/>
                    <a:pt x="656" y="108"/>
                  </a:cubicBezTo>
                  <a:cubicBezTo>
                    <a:pt x="656" y="96"/>
                    <a:pt x="656" y="84"/>
                    <a:pt x="667" y="60"/>
                  </a:cubicBezTo>
                  <a:cubicBezTo>
                    <a:pt x="453" y="49"/>
                    <a:pt x="227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7" name="Google Shape;33187;p51"/>
            <p:cNvSpPr/>
            <p:nvPr/>
          </p:nvSpPr>
          <p:spPr>
            <a:xfrm>
              <a:off x="5571825" y="40625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119" y="1"/>
                  </a:moveTo>
                  <a:cubicBezTo>
                    <a:pt x="72" y="191"/>
                    <a:pt x="48" y="382"/>
                    <a:pt x="0" y="584"/>
                  </a:cubicBezTo>
                  <a:cubicBezTo>
                    <a:pt x="12" y="596"/>
                    <a:pt x="24" y="596"/>
                    <a:pt x="48" y="596"/>
                  </a:cubicBezTo>
                  <a:lnTo>
                    <a:pt x="179" y="13"/>
                  </a:lnTo>
                  <a:cubicBezTo>
                    <a:pt x="143" y="13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8" name="Google Shape;33188;p51"/>
            <p:cNvSpPr/>
            <p:nvPr/>
          </p:nvSpPr>
          <p:spPr>
            <a:xfrm>
              <a:off x="5400950" y="4093500"/>
              <a:ext cx="12825" cy="13700"/>
            </a:xfrm>
            <a:custGeom>
              <a:avLst/>
              <a:gdLst/>
              <a:ahLst/>
              <a:cxnLst/>
              <a:rect l="l" t="t" r="r" b="b"/>
              <a:pathLst>
                <a:path w="513" h="548" extrusionOk="0">
                  <a:moveTo>
                    <a:pt x="513" y="0"/>
                  </a:moveTo>
                  <a:lnTo>
                    <a:pt x="1" y="500"/>
                  </a:lnTo>
                  <a:lnTo>
                    <a:pt x="49" y="548"/>
                  </a:lnTo>
                  <a:cubicBezTo>
                    <a:pt x="191" y="369"/>
                    <a:pt x="358" y="179"/>
                    <a:pt x="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9" name="Google Shape;33189;p51"/>
            <p:cNvSpPr/>
            <p:nvPr/>
          </p:nvSpPr>
          <p:spPr>
            <a:xfrm>
              <a:off x="5589675" y="4117900"/>
              <a:ext cx="12525" cy="9850"/>
            </a:xfrm>
            <a:custGeom>
              <a:avLst/>
              <a:gdLst/>
              <a:ahLst/>
              <a:cxnLst/>
              <a:rect l="l" t="t" r="r" b="b"/>
              <a:pathLst>
                <a:path w="501" h="394" extrusionOk="0">
                  <a:moveTo>
                    <a:pt x="477" y="0"/>
                  </a:moveTo>
                  <a:cubicBezTo>
                    <a:pt x="310" y="119"/>
                    <a:pt x="167" y="227"/>
                    <a:pt x="0" y="346"/>
                  </a:cubicBezTo>
                  <a:cubicBezTo>
                    <a:pt x="0" y="358"/>
                    <a:pt x="12" y="370"/>
                    <a:pt x="12" y="393"/>
                  </a:cubicBezTo>
                  <a:cubicBezTo>
                    <a:pt x="179" y="286"/>
                    <a:pt x="346" y="167"/>
                    <a:pt x="501" y="60"/>
                  </a:cubicBezTo>
                  <a:cubicBezTo>
                    <a:pt x="501" y="36"/>
                    <a:pt x="489" y="12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0" name="Google Shape;33190;p51"/>
            <p:cNvSpPr/>
            <p:nvPr/>
          </p:nvSpPr>
          <p:spPr>
            <a:xfrm>
              <a:off x="5329225" y="3945250"/>
              <a:ext cx="17000" cy="1525"/>
            </a:xfrm>
            <a:custGeom>
              <a:avLst/>
              <a:gdLst/>
              <a:ahLst/>
              <a:cxnLst/>
              <a:rect l="l" t="t" r="r" b="b"/>
              <a:pathLst>
                <a:path w="680" h="61" extrusionOk="0">
                  <a:moveTo>
                    <a:pt x="1" y="1"/>
                  </a:moveTo>
                  <a:cubicBezTo>
                    <a:pt x="239" y="13"/>
                    <a:pt x="465" y="48"/>
                    <a:pt x="679" y="60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1" name="Google Shape;33191;p51"/>
            <p:cNvSpPr/>
            <p:nvPr/>
          </p:nvSpPr>
          <p:spPr>
            <a:xfrm>
              <a:off x="5673325" y="4293950"/>
              <a:ext cx="17275" cy="1375"/>
            </a:xfrm>
            <a:custGeom>
              <a:avLst/>
              <a:gdLst/>
              <a:ahLst/>
              <a:cxnLst/>
              <a:rect l="l" t="t" r="r" b="b"/>
              <a:pathLst>
                <a:path w="691" h="55" extrusionOk="0">
                  <a:moveTo>
                    <a:pt x="384" y="0"/>
                  </a:moveTo>
                  <a:cubicBezTo>
                    <a:pt x="255" y="0"/>
                    <a:pt x="126" y="19"/>
                    <a:pt x="0" y="19"/>
                  </a:cubicBezTo>
                  <a:lnTo>
                    <a:pt x="0" y="55"/>
                  </a:lnTo>
                  <a:lnTo>
                    <a:pt x="691" y="55"/>
                  </a:lnTo>
                  <a:cubicBezTo>
                    <a:pt x="590" y="12"/>
                    <a:pt x="487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2" name="Google Shape;33192;p51"/>
            <p:cNvSpPr/>
            <p:nvPr/>
          </p:nvSpPr>
          <p:spPr>
            <a:xfrm>
              <a:off x="5543250" y="4139925"/>
              <a:ext cx="10425" cy="2550"/>
            </a:xfrm>
            <a:custGeom>
              <a:avLst/>
              <a:gdLst/>
              <a:ahLst/>
              <a:cxnLst/>
              <a:rect l="l" t="t" r="r" b="b"/>
              <a:pathLst>
                <a:path w="417" h="102" extrusionOk="0">
                  <a:moveTo>
                    <a:pt x="417" y="0"/>
                  </a:moveTo>
                  <a:lnTo>
                    <a:pt x="417" y="0"/>
                  </a:lnTo>
                  <a:cubicBezTo>
                    <a:pt x="274" y="12"/>
                    <a:pt x="143" y="24"/>
                    <a:pt x="0" y="48"/>
                  </a:cubicBezTo>
                  <a:cubicBezTo>
                    <a:pt x="36" y="84"/>
                    <a:pt x="91" y="102"/>
                    <a:pt x="153" y="102"/>
                  </a:cubicBezTo>
                  <a:cubicBezTo>
                    <a:pt x="237" y="102"/>
                    <a:pt x="335" y="69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3" name="Google Shape;33193;p51"/>
            <p:cNvSpPr/>
            <p:nvPr/>
          </p:nvSpPr>
          <p:spPr>
            <a:xfrm>
              <a:off x="5443525" y="4089025"/>
              <a:ext cx="9850" cy="9850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358" y="1"/>
                  </a:moveTo>
                  <a:lnTo>
                    <a:pt x="1" y="393"/>
                  </a:lnTo>
                  <a:cubicBezTo>
                    <a:pt x="179" y="334"/>
                    <a:pt x="262" y="155"/>
                    <a:pt x="393" y="36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4" name="Google Shape;33194;p51"/>
            <p:cNvSpPr/>
            <p:nvPr/>
          </p:nvSpPr>
          <p:spPr>
            <a:xfrm>
              <a:off x="5361975" y="4110450"/>
              <a:ext cx="11025" cy="10450"/>
            </a:xfrm>
            <a:custGeom>
              <a:avLst/>
              <a:gdLst/>
              <a:ahLst/>
              <a:cxnLst/>
              <a:rect l="l" t="t" r="r" b="b"/>
              <a:pathLst>
                <a:path w="441" h="418" extrusionOk="0">
                  <a:moveTo>
                    <a:pt x="417" y="1"/>
                  </a:moveTo>
                  <a:cubicBezTo>
                    <a:pt x="286" y="120"/>
                    <a:pt x="131" y="251"/>
                    <a:pt x="0" y="394"/>
                  </a:cubicBezTo>
                  <a:cubicBezTo>
                    <a:pt x="12" y="394"/>
                    <a:pt x="12" y="406"/>
                    <a:pt x="24" y="417"/>
                  </a:cubicBezTo>
                  <a:cubicBezTo>
                    <a:pt x="155" y="298"/>
                    <a:pt x="310" y="167"/>
                    <a:pt x="441" y="36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5" name="Google Shape;33195;p51"/>
            <p:cNvSpPr/>
            <p:nvPr/>
          </p:nvSpPr>
          <p:spPr>
            <a:xfrm>
              <a:off x="5397975" y="4004200"/>
              <a:ext cx="13425" cy="3000"/>
            </a:xfrm>
            <a:custGeom>
              <a:avLst/>
              <a:gdLst/>
              <a:ahLst/>
              <a:cxnLst/>
              <a:rect l="l" t="t" r="r" b="b"/>
              <a:pathLst>
                <a:path w="537" h="120" extrusionOk="0">
                  <a:moveTo>
                    <a:pt x="537" y="0"/>
                  </a:moveTo>
                  <a:lnTo>
                    <a:pt x="537" y="0"/>
                  </a:lnTo>
                  <a:cubicBezTo>
                    <a:pt x="370" y="24"/>
                    <a:pt x="191" y="36"/>
                    <a:pt x="1" y="60"/>
                  </a:cubicBezTo>
                  <a:cubicBezTo>
                    <a:pt x="13" y="72"/>
                    <a:pt x="13" y="95"/>
                    <a:pt x="13" y="119"/>
                  </a:cubicBezTo>
                  <a:cubicBezTo>
                    <a:pt x="191" y="72"/>
                    <a:pt x="358" y="36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6" name="Google Shape;33196;p51"/>
            <p:cNvSpPr/>
            <p:nvPr/>
          </p:nvSpPr>
          <p:spPr>
            <a:xfrm>
              <a:off x="5246175" y="3984850"/>
              <a:ext cx="13425" cy="5675"/>
            </a:xfrm>
            <a:custGeom>
              <a:avLst/>
              <a:gdLst/>
              <a:ahLst/>
              <a:cxnLst/>
              <a:rect l="l" t="t" r="r" b="b"/>
              <a:pathLst>
                <a:path w="537" h="227" extrusionOk="0">
                  <a:moveTo>
                    <a:pt x="525" y="0"/>
                  </a:moveTo>
                  <a:cubicBezTo>
                    <a:pt x="346" y="72"/>
                    <a:pt x="179" y="131"/>
                    <a:pt x="1" y="203"/>
                  </a:cubicBezTo>
                  <a:cubicBezTo>
                    <a:pt x="1" y="203"/>
                    <a:pt x="13" y="215"/>
                    <a:pt x="13" y="227"/>
                  </a:cubicBezTo>
                  <a:cubicBezTo>
                    <a:pt x="191" y="167"/>
                    <a:pt x="358" y="96"/>
                    <a:pt x="536" y="36"/>
                  </a:cubicBezTo>
                  <a:cubicBezTo>
                    <a:pt x="536" y="24"/>
                    <a:pt x="525" y="12"/>
                    <a:pt x="5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7" name="Google Shape;33197;p51"/>
            <p:cNvSpPr/>
            <p:nvPr/>
          </p:nvSpPr>
          <p:spPr>
            <a:xfrm>
              <a:off x="5626575" y="4039025"/>
              <a:ext cx="625" cy="10150"/>
            </a:xfrm>
            <a:custGeom>
              <a:avLst/>
              <a:gdLst/>
              <a:ahLst/>
              <a:cxnLst/>
              <a:rect l="l" t="t" r="r" b="b"/>
              <a:pathLst>
                <a:path w="25" h="406" extrusionOk="0">
                  <a:moveTo>
                    <a:pt x="1" y="0"/>
                  </a:moveTo>
                  <a:lnTo>
                    <a:pt x="1" y="405"/>
                  </a:lnTo>
                  <a:lnTo>
                    <a:pt x="25" y="40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8" name="Google Shape;33198;p51"/>
            <p:cNvSpPr/>
            <p:nvPr/>
          </p:nvSpPr>
          <p:spPr>
            <a:xfrm>
              <a:off x="5549200" y="41548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36" y="1"/>
                  </a:moveTo>
                  <a:cubicBezTo>
                    <a:pt x="24" y="1"/>
                    <a:pt x="12" y="13"/>
                    <a:pt x="0" y="25"/>
                  </a:cubicBezTo>
                  <a:cubicBezTo>
                    <a:pt x="84" y="132"/>
                    <a:pt x="191" y="251"/>
                    <a:pt x="274" y="358"/>
                  </a:cubicBezTo>
                  <a:cubicBezTo>
                    <a:pt x="293" y="348"/>
                    <a:pt x="297" y="331"/>
                    <a:pt x="310" y="331"/>
                  </a:cubicBezTo>
                  <a:cubicBezTo>
                    <a:pt x="313" y="331"/>
                    <a:pt x="317" y="332"/>
                    <a:pt x="322" y="334"/>
                  </a:cubicBezTo>
                  <a:cubicBezTo>
                    <a:pt x="226" y="215"/>
                    <a:pt x="131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9" name="Google Shape;33199;p51"/>
            <p:cNvSpPr/>
            <p:nvPr/>
          </p:nvSpPr>
          <p:spPr>
            <a:xfrm>
              <a:off x="5417625" y="4131000"/>
              <a:ext cx="8375" cy="10725"/>
            </a:xfrm>
            <a:custGeom>
              <a:avLst/>
              <a:gdLst/>
              <a:ahLst/>
              <a:cxnLst/>
              <a:rect l="l" t="t" r="r" b="b"/>
              <a:pathLst>
                <a:path w="335" h="429" extrusionOk="0">
                  <a:moveTo>
                    <a:pt x="334" y="0"/>
                  </a:moveTo>
                  <a:cubicBezTo>
                    <a:pt x="227" y="131"/>
                    <a:pt x="120" y="262"/>
                    <a:pt x="1" y="405"/>
                  </a:cubicBezTo>
                  <a:cubicBezTo>
                    <a:pt x="1" y="417"/>
                    <a:pt x="24" y="417"/>
                    <a:pt x="36" y="429"/>
                  </a:cubicBezTo>
                  <a:cubicBezTo>
                    <a:pt x="120" y="310"/>
                    <a:pt x="227" y="191"/>
                    <a:pt x="322" y="72"/>
                  </a:cubicBezTo>
                  <a:cubicBezTo>
                    <a:pt x="334" y="60"/>
                    <a:pt x="334" y="24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0" name="Google Shape;33200;p51"/>
            <p:cNvSpPr/>
            <p:nvPr/>
          </p:nvSpPr>
          <p:spPr>
            <a:xfrm>
              <a:off x="5409300" y="4130100"/>
              <a:ext cx="7750" cy="9850"/>
            </a:xfrm>
            <a:custGeom>
              <a:avLst/>
              <a:gdLst/>
              <a:ahLst/>
              <a:cxnLst/>
              <a:rect l="l" t="t" r="r" b="b"/>
              <a:pathLst>
                <a:path w="310" h="394" extrusionOk="0">
                  <a:moveTo>
                    <a:pt x="298" y="1"/>
                  </a:moveTo>
                  <a:cubicBezTo>
                    <a:pt x="191" y="120"/>
                    <a:pt x="96" y="239"/>
                    <a:pt x="0" y="358"/>
                  </a:cubicBezTo>
                  <a:lnTo>
                    <a:pt x="24" y="393"/>
                  </a:lnTo>
                  <a:cubicBezTo>
                    <a:pt x="119" y="263"/>
                    <a:pt x="215" y="143"/>
                    <a:pt x="310" y="24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1" name="Google Shape;33201;p51"/>
            <p:cNvSpPr/>
            <p:nvPr/>
          </p:nvSpPr>
          <p:spPr>
            <a:xfrm>
              <a:off x="5276850" y="3998825"/>
              <a:ext cx="12525" cy="4200"/>
            </a:xfrm>
            <a:custGeom>
              <a:avLst/>
              <a:gdLst/>
              <a:ahLst/>
              <a:cxnLst/>
              <a:rect l="l" t="t" r="r" b="b"/>
              <a:pathLst>
                <a:path w="501" h="168" extrusionOk="0">
                  <a:moveTo>
                    <a:pt x="500" y="1"/>
                  </a:moveTo>
                  <a:lnTo>
                    <a:pt x="500" y="1"/>
                  </a:lnTo>
                  <a:cubicBezTo>
                    <a:pt x="333" y="49"/>
                    <a:pt x="179" y="72"/>
                    <a:pt x="0" y="120"/>
                  </a:cubicBezTo>
                  <a:cubicBezTo>
                    <a:pt x="0" y="132"/>
                    <a:pt x="12" y="156"/>
                    <a:pt x="12" y="168"/>
                  </a:cubicBezTo>
                  <a:cubicBezTo>
                    <a:pt x="179" y="108"/>
                    <a:pt x="333" y="60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2" name="Google Shape;33202;p51"/>
            <p:cNvSpPr/>
            <p:nvPr/>
          </p:nvSpPr>
          <p:spPr>
            <a:xfrm>
              <a:off x="5250650" y="4392925"/>
              <a:ext cx="21150" cy="105750"/>
            </a:xfrm>
            <a:custGeom>
              <a:avLst/>
              <a:gdLst/>
              <a:ahLst/>
              <a:cxnLst/>
              <a:rect l="l" t="t" r="r" b="b"/>
              <a:pathLst>
                <a:path w="846" h="4230" extrusionOk="0">
                  <a:moveTo>
                    <a:pt x="274" y="1"/>
                  </a:moveTo>
                  <a:cubicBezTo>
                    <a:pt x="250" y="108"/>
                    <a:pt x="215" y="203"/>
                    <a:pt x="215" y="310"/>
                  </a:cubicBezTo>
                  <a:lnTo>
                    <a:pt x="215" y="1394"/>
                  </a:lnTo>
                  <a:cubicBezTo>
                    <a:pt x="215" y="2227"/>
                    <a:pt x="226" y="3061"/>
                    <a:pt x="238" y="3894"/>
                  </a:cubicBezTo>
                  <a:cubicBezTo>
                    <a:pt x="238" y="4013"/>
                    <a:pt x="226" y="4061"/>
                    <a:pt x="107" y="4061"/>
                  </a:cubicBezTo>
                  <a:cubicBezTo>
                    <a:pt x="60" y="4061"/>
                    <a:pt x="36" y="4132"/>
                    <a:pt x="0" y="4168"/>
                  </a:cubicBezTo>
                  <a:cubicBezTo>
                    <a:pt x="44" y="4179"/>
                    <a:pt x="97" y="4229"/>
                    <a:pt x="124" y="4229"/>
                  </a:cubicBezTo>
                  <a:cubicBezTo>
                    <a:pt x="127" y="4229"/>
                    <a:pt x="129" y="4229"/>
                    <a:pt x="131" y="4227"/>
                  </a:cubicBezTo>
                  <a:cubicBezTo>
                    <a:pt x="369" y="4156"/>
                    <a:pt x="596" y="4073"/>
                    <a:pt x="822" y="3989"/>
                  </a:cubicBezTo>
                  <a:cubicBezTo>
                    <a:pt x="834" y="3977"/>
                    <a:pt x="834" y="3918"/>
                    <a:pt x="846" y="3882"/>
                  </a:cubicBezTo>
                  <a:cubicBezTo>
                    <a:pt x="822" y="3882"/>
                    <a:pt x="786" y="3870"/>
                    <a:pt x="762" y="3870"/>
                  </a:cubicBezTo>
                  <a:cubicBezTo>
                    <a:pt x="596" y="3918"/>
                    <a:pt x="453" y="3954"/>
                    <a:pt x="250" y="4013"/>
                  </a:cubicBezTo>
                  <a:cubicBezTo>
                    <a:pt x="274" y="3930"/>
                    <a:pt x="286" y="3870"/>
                    <a:pt x="286" y="3811"/>
                  </a:cubicBezTo>
                  <a:cubicBezTo>
                    <a:pt x="286" y="3120"/>
                    <a:pt x="274" y="2442"/>
                    <a:pt x="274" y="1751"/>
                  </a:cubicBezTo>
                  <a:cubicBezTo>
                    <a:pt x="274" y="1191"/>
                    <a:pt x="191" y="608"/>
                    <a:pt x="310" y="48"/>
                  </a:cubicBezTo>
                  <a:cubicBezTo>
                    <a:pt x="334" y="25"/>
                    <a:pt x="310" y="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3" name="Google Shape;33203;p51"/>
            <p:cNvSpPr/>
            <p:nvPr/>
          </p:nvSpPr>
          <p:spPr>
            <a:xfrm>
              <a:off x="5277125" y="4527775"/>
              <a:ext cx="25050" cy="44075"/>
            </a:xfrm>
            <a:custGeom>
              <a:avLst/>
              <a:gdLst/>
              <a:ahLst/>
              <a:cxnLst/>
              <a:rect l="l" t="t" r="r" b="b"/>
              <a:pathLst>
                <a:path w="1002" h="1763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80" y="48"/>
                    <a:pt x="168" y="84"/>
                    <a:pt x="168" y="96"/>
                  </a:cubicBezTo>
                  <a:cubicBezTo>
                    <a:pt x="132" y="334"/>
                    <a:pt x="120" y="560"/>
                    <a:pt x="72" y="774"/>
                  </a:cubicBezTo>
                  <a:cubicBezTo>
                    <a:pt x="13" y="1108"/>
                    <a:pt x="84" y="1429"/>
                    <a:pt x="1" y="1751"/>
                  </a:cubicBezTo>
                  <a:lnTo>
                    <a:pt x="13" y="1762"/>
                  </a:lnTo>
                  <a:cubicBezTo>
                    <a:pt x="368" y="1454"/>
                    <a:pt x="459" y="1380"/>
                    <a:pt x="563" y="1380"/>
                  </a:cubicBezTo>
                  <a:cubicBezTo>
                    <a:pt x="591" y="1380"/>
                    <a:pt x="620" y="1386"/>
                    <a:pt x="656" y="1393"/>
                  </a:cubicBezTo>
                  <a:cubicBezTo>
                    <a:pt x="608" y="1441"/>
                    <a:pt x="549" y="1465"/>
                    <a:pt x="489" y="1500"/>
                  </a:cubicBezTo>
                  <a:lnTo>
                    <a:pt x="501" y="1512"/>
                  </a:lnTo>
                  <a:cubicBezTo>
                    <a:pt x="668" y="1500"/>
                    <a:pt x="834" y="1465"/>
                    <a:pt x="1001" y="1441"/>
                  </a:cubicBezTo>
                  <a:cubicBezTo>
                    <a:pt x="918" y="1393"/>
                    <a:pt x="822" y="1417"/>
                    <a:pt x="775" y="1381"/>
                  </a:cubicBezTo>
                  <a:cubicBezTo>
                    <a:pt x="724" y="1341"/>
                    <a:pt x="674" y="1326"/>
                    <a:pt x="624" y="1326"/>
                  </a:cubicBezTo>
                  <a:cubicBezTo>
                    <a:pt x="555" y="1326"/>
                    <a:pt x="486" y="1354"/>
                    <a:pt x="418" y="1381"/>
                  </a:cubicBezTo>
                  <a:cubicBezTo>
                    <a:pt x="310" y="1405"/>
                    <a:pt x="239" y="1465"/>
                    <a:pt x="144" y="1512"/>
                  </a:cubicBezTo>
                  <a:cubicBezTo>
                    <a:pt x="132" y="1500"/>
                    <a:pt x="120" y="1500"/>
                    <a:pt x="108" y="1465"/>
                  </a:cubicBezTo>
                  <a:cubicBezTo>
                    <a:pt x="168" y="1227"/>
                    <a:pt x="382" y="1167"/>
                    <a:pt x="561" y="1060"/>
                  </a:cubicBezTo>
                  <a:cubicBezTo>
                    <a:pt x="545" y="1058"/>
                    <a:pt x="530" y="1057"/>
                    <a:pt x="516" y="1057"/>
                  </a:cubicBezTo>
                  <a:cubicBezTo>
                    <a:pt x="351" y="1057"/>
                    <a:pt x="238" y="1178"/>
                    <a:pt x="84" y="1298"/>
                  </a:cubicBezTo>
                  <a:cubicBezTo>
                    <a:pt x="132" y="858"/>
                    <a:pt x="168" y="453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4" name="Google Shape;33204;p51"/>
            <p:cNvSpPr/>
            <p:nvPr/>
          </p:nvSpPr>
          <p:spPr>
            <a:xfrm>
              <a:off x="5241125" y="4395600"/>
              <a:ext cx="3600" cy="33675"/>
            </a:xfrm>
            <a:custGeom>
              <a:avLst/>
              <a:gdLst/>
              <a:ahLst/>
              <a:cxnLst/>
              <a:rect l="l" t="t" r="r" b="b"/>
              <a:pathLst>
                <a:path w="144" h="1347" extrusionOk="0">
                  <a:moveTo>
                    <a:pt x="0" y="1"/>
                  </a:moveTo>
                  <a:cubicBezTo>
                    <a:pt x="36" y="453"/>
                    <a:pt x="72" y="906"/>
                    <a:pt x="119" y="1346"/>
                  </a:cubicBezTo>
                  <a:lnTo>
                    <a:pt x="143" y="1346"/>
                  </a:lnTo>
                  <a:cubicBezTo>
                    <a:pt x="119" y="894"/>
                    <a:pt x="84" y="44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5" name="Google Shape;33205;p51"/>
            <p:cNvSpPr/>
            <p:nvPr/>
          </p:nvSpPr>
          <p:spPr>
            <a:xfrm>
              <a:off x="5262250" y="4549800"/>
              <a:ext cx="9550" cy="8050"/>
            </a:xfrm>
            <a:custGeom>
              <a:avLst/>
              <a:gdLst/>
              <a:ahLst/>
              <a:cxnLst/>
              <a:rect l="l" t="t" r="r" b="b"/>
              <a:pathLst>
                <a:path w="382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67"/>
                    <a:pt x="191" y="286"/>
                    <a:pt x="382" y="322"/>
                  </a:cubicBezTo>
                  <a:cubicBezTo>
                    <a:pt x="251" y="215"/>
                    <a:pt x="132" y="10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6" name="Google Shape;33206;p51"/>
            <p:cNvSpPr/>
            <p:nvPr/>
          </p:nvSpPr>
          <p:spPr>
            <a:xfrm>
              <a:off x="5286650" y="4556950"/>
              <a:ext cx="11950" cy="3300"/>
            </a:xfrm>
            <a:custGeom>
              <a:avLst/>
              <a:gdLst/>
              <a:ahLst/>
              <a:cxnLst/>
              <a:rect l="l" t="t" r="r" b="b"/>
              <a:pathLst>
                <a:path w="478" h="132" extrusionOk="0">
                  <a:moveTo>
                    <a:pt x="465" y="0"/>
                  </a:moveTo>
                  <a:cubicBezTo>
                    <a:pt x="322" y="36"/>
                    <a:pt x="156" y="60"/>
                    <a:pt x="1" y="95"/>
                  </a:cubicBezTo>
                  <a:cubicBezTo>
                    <a:pt x="1" y="119"/>
                    <a:pt x="1" y="131"/>
                    <a:pt x="25" y="131"/>
                  </a:cubicBezTo>
                  <a:cubicBezTo>
                    <a:pt x="168" y="119"/>
                    <a:pt x="334" y="95"/>
                    <a:pt x="477" y="60"/>
                  </a:cubicBezTo>
                  <a:cubicBezTo>
                    <a:pt x="477" y="48"/>
                    <a:pt x="465" y="12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7" name="Google Shape;33207;p51"/>
            <p:cNvSpPr/>
            <p:nvPr/>
          </p:nvSpPr>
          <p:spPr>
            <a:xfrm>
              <a:off x="5659625" y="4429300"/>
              <a:ext cx="22350" cy="3550"/>
            </a:xfrm>
            <a:custGeom>
              <a:avLst/>
              <a:gdLst/>
              <a:ahLst/>
              <a:cxnLst/>
              <a:rect l="l" t="t" r="r" b="b"/>
              <a:pathLst>
                <a:path w="894" h="142" extrusionOk="0">
                  <a:moveTo>
                    <a:pt x="590" y="1"/>
                  </a:moveTo>
                  <a:cubicBezTo>
                    <a:pt x="384" y="1"/>
                    <a:pt x="195" y="69"/>
                    <a:pt x="0" y="94"/>
                  </a:cubicBezTo>
                  <a:cubicBezTo>
                    <a:pt x="0" y="94"/>
                    <a:pt x="0" y="105"/>
                    <a:pt x="12" y="141"/>
                  </a:cubicBezTo>
                  <a:cubicBezTo>
                    <a:pt x="298" y="105"/>
                    <a:pt x="584" y="94"/>
                    <a:pt x="893" y="58"/>
                  </a:cubicBezTo>
                  <a:cubicBezTo>
                    <a:pt x="787" y="16"/>
                    <a:pt x="686" y="1"/>
                    <a:pt x="5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8" name="Google Shape;33208;p51"/>
            <p:cNvSpPr/>
            <p:nvPr/>
          </p:nvSpPr>
          <p:spPr>
            <a:xfrm>
              <a:off x="5662900" y="4423750"/>
              <a:ext cx="22050" cy="2250"/>
            </a:xfrm>
            <a:custGeom>
              <a:avLst/>
              <a:gdLst/>
              <a:ahLst/>
              <a:cxnLst/>
              <a:rect l="l" t="t" r="r" b="b"/>
              <a:pathLst>
                <a:path w="882" h="90" extrusionOk="0">
                  <a:moveTo>
                    <a:pt x="531" y="0"/>
                  </a:moveTo>
                  <a:cubicBezTo>
                    <a:pt x="355" y="0"/>
                    <a:pt x="180" y="53"/>
                    <a:pt x="0" y="89"/>
                  </a:cubicBezTo>
                  <a:lnTo>
                    <a:pt x="881" y="89"/>
                  </a:lnTo>
                  <a:cubicBezTo>
                    <a:pt x="763" y="23"/>
                    <a:pt x="647" y="0"/>
                    <a:pt x="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9" name="Google Shape;33209;p51"/>
            <p:cNvSpPr/>
            <p:nvPr/>
          </p:nvSpPr>
          <p:spPr>
            <a:xfrm>
              <a:off x="5706350" y="4602150"/>
              <a:ext cx="20175" cy="17325"/>
            </a:xfrm>
            <a:custGeom>
              <a:avLst/>
              <a:gdLst/>
              <a:ahLst/>
              <a:cxnLst/>
              <a:rect l="l" t="t" r="r" b="b"/>
              <a:pathLst>
                <a:path w="807" h="693" extrusionOk="0">
                  <a:moveTo>
                    <a:pt x="687" y="0"/>
                  </a:moveTo>
                  <a:cubicBezTo>
                    <a:pt x="659" y="0"/>
                    <a:pt x="627" y="8"/>
                    <a:pt x="596" y="26"/>
                  </a:cubicBezTo>
                  <a:cubicBezTo>
                    <a:pt x="406" y="204"/>
                    <a:pt x="215" y="395"/>
                    <a:pt x="25" y="585"/>
                  </a:cubicBezTo>
                  <a:cubicBezTo>
                    <a:pt x="1" y="609"/>
                    <a:pt x="25" y="669"/>
                    <a:pt x="25" y="692"/>
                  </a:cubicBezTo>
                  <a:cubicBezTo>
                    <a:pt x="60" y="692"/>
                    <a:pt x="108" y="692"/>
                    <a:pt x="144" y="680"/>
                  </a:cubicBezTo>
                  <a:cubicBezTo>
                    <a:pt x="334" y="526"/>
                    <a:pt x="513" y="383"/>
                    <a:pt x="691" y="228"/>
                  </a:cubicBezTo>
                  <a:cubicBezTo>
                    <a:pt x="739" y="204"/>
                    <a:pt x="763" y="157"/>
                    <a:pt x="798" y="133"/>
                  </a:cubicBezTo>
                  <a:cubicBezTo>
                    <a:pt x="807" y="49"/>
                    <a:pt x="756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0" name="Google Shape;33210;p51"/>
            <p:cNvSpPr/>
            <p:nvPr/>
          </p:nvSpPr>
          <p:spPr>
            <a:xfrm>
              <a:off x="5672125" y="4564675"/>
              <a:ext cx="28000" cy="47650"/>
            </a:xfrm>
            <a:custGeom>
              <a:avLst/>
              <a:gdLst/>
              <a:ahLst/>
              <a:cxnLst/>
              <a:rect l="l" t="t" r="r" b="b"/>
              <a:pathLst>
                <a:path w="1120" h="1906" extrusionOk="0">
                  <a:moveTo>
                    <a:pt x="48" y="1"/>
                  </a:moveTo>
                  <a:cubicBezTo>
                    <a:pt x="36" y="24"/>
                    <a:pt x="24" y="24"/>
                    <a:pt x="1" y="36"/>
                  </a:cubicBezTo>
                  <a:cubicBezTo>
                    <a:pt x="358" y="679"/>
                    <a:pt x="655" y="1334"/>
                    <a:pt x="1120" y="1906"/>
                  </a:cubicBezTo>
                  <a:cubicBezTo>
                    <a:pt x="763" y="1275"/>
                    <a:pt x="405" y="6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1" name="Google Shape;33211;p51"/>
            <p:cNvSpPr/>
            <p:nvPr/>
          </p:nvSpPr>
          <p:spPr>
            <a:xfrm>
              <a:off x="5681650" y="4537300"/>
              <a:ext cx="19675" cy="7750"/>
            </a:xfrm>
            <a:custGeom>
              <a:avLst/>
              <a:gdLst/>
              <a:ahLst/>
              <a:cxnLst/>
              <a:rect l="l" t="t" r="r" b="b"/>
              <a:pathLst>
                <a:path w="787" h="310" extrusionOk="0">
                  <a:moveTo>
                    <a:pt x="707" y="1"/>
                  </a:moveTo>
                  <a:cubicBezTo>
                    <a:pt x="504" y="1"/>
                    <a:pt x="114" y="155"/>
                    <a:pt x="1" y="310"/>
                  </a:cubicBezTo>
                  <a:cubicBezTo>
                    <a:pt x="262" y="203"/>
                    <a:pt x="512" y="119"/>
                    <a:pt x="786" y="12"/>
                  </a:cubicBezTo>
                  <a:cubicBezTo>
                    <a:pt x="766" y="4"/>
                    <a:pt x="739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2" name="Google Shape;33212;p51"/>
            <p:cNvSpPr/>
            <p:nvPr/>
          </p:nvSpPr>
          <p:spPr>
            <a:xfrm>
              <a:off x="5714700" y="4613775"/>
              <a:ext cx="18475" cy="9875"/>
            </a:xfrm>
            <a:custGeom>
              <a:avLst/>
              <a:gdLst/>
              <a:ahLst/>
              <a:cxnLst/>
              <a:rect l="l" t="t" r="r" b="b"/>
              <a:pathLst>
                <a:path w="739" h="395" extrusionOk="0">
                  <a:moveTo>
                    <a:pt x="727" y="1"/>
                  </a:moveTo>
                  <a:cubicBezTo>
                    <a:pt x="539" y="1"/>
                    <a:pt x="47" y="277"/>
                    <a:pt x="0" y="394"/>
                  </a:cubicBezTo>
                  <a:cubicBezTo>
                    <a:pt x="238" y="275"/>
                    <a:pt x="488" y="144"/>
                    <a:pt x="738" y="1"/>
                  </a:cubicBezTo>
                  <a:cubicBezTo>
                    <a:pt x="735" y="1"/>
                    <a:pt x="731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3" name="Google Shape;33213;p51"/>
            <p:cNvSpPr/>
            <p:nvPr/>
          </p:nvSpPr>
          <p:spPr>
            <a:xfrm>
              <a:off x="5691175" y="4552775"/>
              <a:ext cx="17300" cy="8950"/>
            </a:xfrm>
            <a:custGeom>
              <a:avLst/>
              <a:gdLst/>
              <a:ahLst/>
              <a:cxnLst/>
              <a:rect l="l" t="t" r="r" b="b"/>
              <a:pathLst>
                <a:path w="692" h="358" extrusionOk="0">
                  <a:moveTo>
                    <a:pt x="655" y="0"/>
                  </a:moveTo>
                  <a:cubicBezTo>
                    <a:pt x="429" y="108"/>
                    <a:pt x="227" y="215"/>
                    <a:pt x="1" y="322"/>
                  </a:cubicBezTo>
                  <a:cubicBezTo>
                    <a:pt x="12" y="334"/>
                    <a:pt x="12" y="346"/>
                    <a:pt x="36" y="358"/>
                  </a:cubicBezTo>
                  <a:cubicBezTo>
                    <a:pt x="239" y="274"/>
                    <a:pt x="465" y="167"/>
                    <a:pt x="691" y="60"/>
                  </a:cubicBezTo>
                  <a:cubicBezTo>
                    <a:pt x="691" y="48"/>
                    <a:pt x="667" y="36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4" name="Google Shape;33214;p51"/>
            <p:cNvSpPr/>
            <p:nvPr/>
          </p:nvSpPr>
          <p:spPr>
            <a:xfrm>
              <a:off x="5599200" y="4325075"/>
              <a:ext cx="26525" cy="43175"/>
            </a:xfrm>
            <a:custGeom>
              <a:avLst/>
              <a:gdLst/>
              <a:ahLst/>
              <a:cxnLst/>
              <a:rect l="l" t="t" r="r" b="b"/>
              <a:pathLst>
                <a:path w="1061" h="1727" extrusionOk="0">
                  <a:moveTo>
                    <a:pt x="48" y="0"/>
                  </a:moveTo>
                  <a:cubicBezTo>
                    <a:pt x="36" y="24"/>
                    <a:pt x="24" y="24"/>
                    <a:pt x="0" y="36"/>
                  </a:cubicBezTo>
                  <a:cubicBezTo>
                    <a:pt x="334" y="595"/>
                    <a:pt x="679" y="1167"/>
                    <a:pt x="1013" y="1727"/>
                  </a:cubicBezTo>
                  <a:cubicBezTo>
                    <a:pt x="1036" y="1715"/>
                    <a:pt x="1048" y="1715"/>
                    <a:pt x="1060" y="1703"/>
                  </a:cubicBezTo>
                  <a:cubicBezTo>
                    <a:pt x="715" y="1131"/>
                    <a:pt x="393" y="572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5" name="Google Shape;33215;p51"/>
            <p:cNvSpPr/>
            <p:nvPr/>
          </p:nvSpPr>
          <p:spPr>
            <a:xfrm>
              <a:off x="5605750" y="4324175"/>
              <a:ext cx="20275" cy="31575"/>
            </a:xfrm>
            <a:custGeom>
              <a:avLst/>
              <a:gdLst/>
              <a:ahLst/>
              <a:cxnLst/>
              <a:rect l="l" t="t" r="r" b="b"/>
              <a:pathLst>
                <a:path w="811" h="1263" extrusionOk="0">
                  <a:moveTo>
                    <a:pt x="36" y="0"/>
                  </a:moveTo>
                  <a:cubicBezTo>
                    <a:pt x="12" y="12"/>
                    <a:pt x="0" y="24"/>
                    <a:pt x="0" y="36"/>
                  </a:cubicBezTo>
                  <a:cubicBezTo>
                    <a:pt x="250" y="441"/>
                    <a:pt x="512" y="858"/>
                    <a:pt x="774" y="1262"/>
                  </a:cubicBezTo>
                  <a:cubicBezTo>
                    <a:pt x="786" y="1251"/>
                    <a:pt x="798" y="1251"/>
                    <a:pt x="810" y="1227"/>
                  </a:cubicBezTo>
                  <a:cubicBezTo>
                    <a:pt x="548" y="810"/>
                    <a:pt x="298" y="41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6" name="Google Shape;33216;p51"/>
            <p:cNvSpPr/>
            <p:nvPr/>
          </p:nvSpPr>
          <p:spPr>
            <a:xfrm>
              <a:off x="5692375" y="4564675"/>
              <a:ext cx="19375" cy="10150"/>
            </a:xfrm>
            <a:custGeom>
              <a:avLst/>
              <a:gdLst/>
              <a:ahLst/>
              <a:cxnLst/>
              <a:rect l="l" t="t" r="r" b="b"/>
              <a:pathLst>
                <a:path w="775" h="406" extrusionOk="0">
                  <a:moveTo>
                    <a:pt x="738" y="1"/>
                  </a:moveTo>
                  <a:cubicBezTo>
                    <a:pt x="488" y="120"/>
                    <a:pt x="250" y="239"/>
                    <a:pt x="0" y="358"/>
                  </a:cubicBezTo>
                  <a:cubicBezTo>
                    <a:pt x="12" y="382"/>
                    <a:pt x="12" y="394"/>
                    <a:pt x="24" y="405"/>
                  </a:cubicBezTo>
                  <a:cubicBezTo>
                    <a:pt x="286" y="286"/>
                    <a:pt x="524" y="167"/>
                    <a:pt x="774" y="48"/>
                  </a:cubicBezTo>
                  <a:cubicBezTo>
                    <a:pt x="774" y="24"/>
                    <a:pt x="762" y="1"/>
                    <a:pt x="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7" name="Google Shape;33217;p51"/>
            <p:cNvSpPr/>
            <p:nvPr/>
          </p:nvSpPr>
          <p:spPr>
            <a:xfrm>
              <a:off x="5701600" y="4579275"/>
              <a:ext cx="13700" cy="835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548" y="0"/>
                  </a:moveTo>
                  <a:cubicBezTo>
                    <a:pt x="369" y="0"/>
                    <a:pt x="72" y="179"/>
                    <a:pt x="0" y="333"/>
                  </a:cubicBezTo>
                  <a:cubicBezTo>
                    <a:pt x="179" y="226"/>
                    <a:pt x="357" y="119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" name="Google Shape;32893;p51">
            <a:extLst>
              <a:ext uri="{FF2B5EF4-FFF2-40B4-BE49-F238E27FC236}">
                <a16:creationId xmlns:a16="http://schemas.microsoft.com/office/drawing/2014/main" id="{B14ACF7F-4AE3-43DE-8B28-52D5D009BD15}"/>
              </a:ext>
            </a:extLst>
          </p:cNvPr>
          <p:cNvSpPr txBox="1">
            <a:spLocks/>
          </p:cNvSpPr>
          <p:nvPr/>
        </p:nvSpPr>
        <p:spPr>
          <a:xfrm>
            <a:off x="3117900" y="2750470"/>
            <a:ext cx="2586272" cy="2016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0" indent="0" algn="just"/>
            <a:r>
              <a:rPr lang="es-MX" sz="1400" dirty="0"/>
              <a:t>Se refiere al ritmo o la velocidad de una composición. En italiano significa "tiempo", lo que indica el poder de este elemento musical para mantener el ritmo de una canción.</a:t>
            </a:r>
          </a:p>
        </p:txBody>
      </p:sp>
      <p:sp>
        <p:nvSpPr>
          <p:cNvPr id="346" name="Google Shape;32893;p51">
            <a:extLst>
              <a:ext uri="{FF2B5EF4-FFF2-40B4-BE49-F238E27FC236}">
                <a16:creationId xmlns:a16="http://schemas.microsoft.com/office/drawing/2014/main" id="{60BC2E09-6088-445E-84AC-3948B36E825A}"/>
              </a:ext>
            </a:extLst>
          </p:cNvPr>
          <p:cNvSpPr txBox="1">
            <a:spLocks/>
          </p:cNvSpPr>
          <p:nvPr/>
        </p:nvSpPr>
        <p:spPr>
          <a:xfrm>
            <a:off x="5828116" y="2825617"/>
            <a:ext cx="2586272" cy="2016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0" indent="0" algn="just"/>
            <a:r>
              <a:rPr lang="es-MX" sz="1400" dirty="0"/>
              <a:t>Los acentos durante el movimiento permiten que la variación coreográfica contenga matices de energía entre sus pasos, logrando un mayor impacto al efectuarla.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8" name="Google Shape;27718;p41"/>
          <p:cNvSpPr txBox="1">
            <a:spLocks noGrp="1"/>
          </p:cNvSpPr>
          <p:nvPr>
            <p:ph type="title"/>
          </p:nvPr>
        </p:nvSpPr>
        <p:spPr>
          <a:xfrm>
            <a:off x="1315400" y="1431400"/>
            <a:ext cx="2734200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 dirty="0"/>
              <a:t>compas</a:t>
            </a:r>
            <a:endParaRPr b="0" dirty="0"/>
          </a:p>
        </p:txBody>
      </p:sp>
      <p:sp>
        <p:nvSpPr>
          <p:cNvPr id="27719" name="Google Shape;27719;p41"/>
          <p:cNvSpPr txBox="1">
            <a:spLocks noGrp="1"/>
          </p:cNvSpPr>
          <p:nvPr>
            <p:ph type="subTitle" idx="1"/>
          </p:nvPr>
        </p:nvSpPr>
        <p:spPr>
          <a:xfrm>
            <a:off x="1315350" y="2552900"/>
            <a:ext cx="2734200" cy="11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El compás musical nos indica cómo se debe contar la pieza que se está coreografiando o interpretando. </a:t>
            </a:r>
            <a:endParaRPr dirty="0"/>
          </a:p>
        </p:txBody>
      </p:sp>
      <p:grpSp>
        <p:nvGrpSpPr>
          <p:cNvPr id="27720" name="Google Shape;27720;p41"/>
          <p:cNvGrpSpPr/>
          <p:nvPr/>
        </p:nvGrpSpPr>
        <p:grpSpPr>
          <a:xfrm>
            <a:off x="4417223" y="805413"/>
            <a:ext cx="3668900" cy="3528802"/>
            <a:chOff x="6375937" y="3984811"/>
            <a:chExt cx="884285" cy="850539"/>
          </a:xfrm>
        </p:grpSpPr>
        <p:sp>
          <p:nvSpPr>
            <p:cNvPr id="27721" name="Google Shape;27721;p41"/>
            <p:cNvSpPr/>
            <p:nvPr/>
          </p:nvSpPr>
          <p:spPr>
            <a:xfrm>
              <a:off x="6375937" y="3984811"/>
              <a:ext cx="884285" cy="778650"/>
            </a:xfrm>
            <a:custGeom>
              <a:avLst/>
              <a:gdLst/>
              <a:ahLst/>
              <a:cxnLst/>
              <a:rect l="l" t="t" r="r" b="b"/>
              <a:pathLst>
                <a:path w="28671" h="25246" extrusionOk="0">
                  <a:moveTo>
                    <a:pt x="18804" y="1"/>
                  </a:moveTo>
                  <a:cubicBezTo>
                    <a:pt x="18462" y="1"/>
                    <a:pt x="18120" y="41"/>
                    <a:pt x="17788" y="123"/>
                  </a:cubicBezTo>
                  <a:cubicBezTo>
                    <a:pt x="15895" y="588"/>
                    <a:pt x="14443" y="2302"/>
                    <a:pt x="12502" y="2504"/>
                  </a:cubicBezTo>
                  <a:cubicBezTo>
                    <a:pt x="12190" y="2537"/>
                    <a:pt x="11917" y="2550"/>
                    <a:pt x="11674" y="2550"/>
                  </a:cubicBezTo>
                  <a:cubicBezTo>
                    <a:pt x="10563" y="2550"/>
                    <a:pt x="10061" y="2271"/>
                    <a:pt x="9226" y="2271"/>
                  </a:cubicBezTo>
                  <a:cubicBezTo>
                    <a:pt x="8910" y="2271"/>
                    <a:pt x="8547" y="2311"/>
                    <a:pt x="8085" y="2421"/>
                  </a:cubicBezTo>
                  <a:cubicBezTo>
                    <a:pt x="5775" y="2969"/>
                    <a:pt x="4453" y="4874"/>
                    <a:pt x="2298" y="7969"/>
                  </a:cubicBezTo>
                  <a:cubicBezTo>
                    <a:pt x="810" y="10112"/>
                    <a:pt x="203" y="11208"/>
                    <a:pt x="108" y="12672"/>
                  </a:cubicBezTo>
                  <a:cubicBezTo>
                    <a:pt x="0" y="14423"/>
                    <a:pt x="917" y="16316"/>
                    <a:pt x="2548" y="16959"/>
                  </a:cubicBezTo>
                  <a:cubicBezTo>
                    <a:pt x="3358" y="17268"/>
                    <a:pt x="4287" y="17268"/>
                    <a:pt x="4989" y="17780"/>
                  </a:cubicBezTo>
                  <a:cubicBezTo>
                    <a:pt x="5442" y="18090"/>
                    <a:pt x="5739" y="18566"/>
                    <a:pt x="6037" y="19030"/>
                  </a:cubicBezTo>
                  <a:cubicBezTo>
                    <a:pt x="6716" y="20114"/>
                    <a:pt x="7382" y="21185"/>
                    <a:pt x="8073" y="22269"/>
                  </a:cubicBezTo>
                  <a:cubicBezTo>
                    <a:pt x="8716" y="23293"/>
                    <a:pt x="9430" y="24388"/>
                    <a:pt x="10526" y="24888"/>
                  </a:cubicBezTo>
                  <a:cubicBezTo>
                    <a:pt x="11311" y="25245"/>
                    <a:pt x="12026" y="25245"/>
                    <a:pt x="12419" y="25245"/>
                  </a:cubicBezTo>
                  <a:cubicBezTo>
                    <a:pt x="15145" y="25233"/>
                    <a:pt x="17395" y="23412"/>
                    <a:pt x="18086" y="22840"/>
                  </a:cubicBezTo>
                  <a:cubicBezTo>
                    <a:pt x="19062" y="22066"/>
                    <a:pt x="19205" y="21673"/>
                    <a:pt x="20051" y="21340"/>
                  </a:cubicBezTo>
                  <a:cubicBezTo>
                    <a:pt x="20569" y="21126"/>
                    <a:pt x="20982" y="21076"/>
                    <a:pt x="21376" y="21076"/>
                  </a:cubicBezTo>
                  <a:cubicBezTo>
                    <a:pt x="21731" y="21076"/>
                    <a:pt x="22072" y="21117"/>
                    <a:pt x="22462" y="21117"/>
                  </a:cubicBezTo>
                  <a:cubicBezTo>
                    <a:pt x="22652" y="21117"/>
                    <a:pt x="22854" y="21107"/>
                    <a:pt x="23075" y="21078"/>
                  </a:cubicBezTo>
                  <a:cubicBezTo>
                    <a:pt x="25111" y="20816"/>
                    <a:pt x="26944" y="19126"/>
                    <a:pt x="27766" y="17268"/>
                  </a:cubicBezTo>
                  <a:cubicBezTo>
                    <a:pt x="28016" y="16697"/>
                    <a:pt x="28671" y="14994"/>
                    <a:pt x="28075" y="13041"/>
                  </a:cubicBezTo>
                  <a:cubicBezTo>
                    <a:pt x="27671" y="11708"/>
                    <a:pt x="26873" y="10851"/>
                    <a:pt x="26599" y="10577"/>
                  </a:cubicBezTo>
                  <a:cubicBezTo>
                    <a:pt x="25254" y="9231"/>
                    <a:pt x="24384" y="9720"/>
                    <a:pt x="23622" y="8708"/>
                  </a:cubicBezTo>
                  <a:cubicBezTo>
                    <a:pt x="22729" y="7505"/>
                    <a:pt x="23777" y="6517"/>
                    <a:pt x="23110" y="3945"/>
                  </a:cubicBezTo>
                  <a:cubicBezTo>
                    <a:pt x="22872" y="3028"/>
                    <a:pt x="22527" y="1659"/>
                    <a:pt x="21336" y="814"/>
                  </a:cubicBezTo>
                  <a:cubicBezTo>
                    <a:pt x="20604" y="279"/>
                    <a:pt x="19702" y="1"/>
                    <a:pt x="188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2" name="Google Shape;27722;p41"/>
            <p:cNvSpPr/>
            <p:nvPr/>
          </p:nvSpPr>
          <p:spPr>
            <a:xfrm>
              <a:off x="6431150" y="4055775"/>
              <a:ext cx="650400" cy="778650"/>
            </a:xfrm>
            <a:custGeom>
              <a:avLst/>
              <a:gdLst/>
              <a:ahLst/>
              <a:cxnLst/>
              <a:rect l="l" t="t" r="r" b="b"/>
              <a:pathLst>
                <a:path w="26016" h="31146" extrusionOk="0">
                  <a:moveTo>
                    <a:pt x="21200" y="0"/>
                  </a:moveTo>
                  <a:cubicBezTo>
                    <a:pt x="21122" y="0"/>
                    <a:pt x="21040" y="15"/>
                    <a:pt x="20955" y="45"/>
                  </a:cubicBezTo>
                  <a:cubicBezTo>
                    <a:pt x="20872" y="92"/>
                    <a:pt x="20765" y="116"/>
                    <a:pt x="20682" y="164"/>
                  </a:cubicBezTo>
                  <a:cubicBezTo>
                    <a:pt x="19860" y="271"/>
                    <a:pt x="19039" y="628"/>
                    <a:pt x="18336" y="1092"/>
                  </a:cubicBezTo>
                  <a:cubicBezTo>
                    <a:pt x="18193" y="1188"/>
                    <a:pt x="18098" y="1331"/>
                    <a:pt x="18050" y="1473"/>
                  </a:cubicBezTo>
                  <a:cubicBezTo>
                    <a:pt x="17896" y="1604"/>
                    <a:pt x="17729" y="1747"/>
                    <a:pt x="17574" y="1890"/>
                  </a:cubicBezTo>
                  <a:cubicBezTo>
                    <a:pt x="17550" y="1926"/>
                    <a:pt x="17515" y="1950"/>
                    <a:pt x="17503" y="1985"/>
                  </a:cubicBezTo>
                  <a:cubicBezTo>
                    <a:pt x="17116" y="2163"/>
                    <a:pt x="16702" y="2240"/>
                    <a:pt x="16284" y="2240"/>
                  </a:cubicBezTo>
                  <a:cubicBezTo>
                    <a:pt x="16226" y="2240"/>
                    <a:pt x="16168" y="2238"/>
                    <a:pt x="16110" y="2235"/>
                  </a:cubicBezTo>
                  <a:cubicBezTo>
                    <a:pt x="15752" y="2045"/>
                    <a:pt x="15360" y="1926"/>
                    <a:pt x="14955" y="1890"/>
                  </a:cubicBezTo>
                  <a:cubicBezTo>
                    <a:pt x="14895" y="1866"/>
                    <a:pt x="14836" y="1831"/>
                    <a:pt x="14800" y="1807"/>
                  </a:cubicBezTo>
                  <a:cubicBezTo>
                    <a:pt x="14752" y="1783"/>
                    <a:pt x="14705" y="1759"/>
                    <a:pt x="14681" y="1759"/>
                  </a:cubicBezTo>
                  <a:cubicBezTo>
                    <a:pt x="14574" y="1533"/>
                    <a:pt x="14347" y="1390"/>
                    <a:pt x="14038" y="1390"/>
                  </a:cubicBezTo>
                  <a:cubicBezTo>
                    <a:pt x="13585" y="1390"/>
                    <a:pt x="13169" y="1473"/>
                    <a:pt x="12800" y="1664"/>
                  </a:cubicBezTo>
                  <a:cubicBezTo>
                    <a:pt x="12514" y="1807"/>
                    <a:pt x="12252" y="1997"/>
                    <a:pt x="12050" y="2283"/>
                  </a:cubicBezTo>
                  <a:cubicBezTo>
                    <a:pt x="12026" y="2295"/>
                    <a:pt x="12014" y="2319"/>
                    <a:pt x="12002" y="2343"/>
                  </a:cubicBezTo>
                  <a:cubicBezTo>
                    <a:pt x="11942" y="2354"/>
                    <a:pt x="11895" y="2366"/>
                    <a:pt x="11835" y="2378"/>
                  </a:cubicBezTo>
                  <a:cubicBezTo>
                    <a:pt x="11466" y="2378"/>
                    <a:pt x="11073" y="2378"/>
                    <a:pt x="10716" y="2426"/>
                  </a:cubicBezTo>
                  <a:cubicBezTo>
                    <a:pt x="10121" y="2497"/>
                    <a:pt x="9573" y="2652"/>
                    <a:pt x="9097" y="2950"/>
                  </a:cubicBezTo>
                  <a:cubicBezTo>
                    <a:pt x="9073" y="2676"/>
                    <a:pt x="8906" y="2438"/>
                    <a:pt x="8573" y="2390"/>
                  </a:cubicBezTo>
                  <a:cubicBezTo>
                    <a:pt x="8025" y="2314"/>
                    <a:pt x="7477" y="2274"/>
                    <a:pt x="6937" y="2274"/>
                  </a:cubicBezTo>
                  <a:cubicBezTo>
                    <a:pt x="6715" y="2274"/>
                    <a:pt x="6494" y="2281"/>
                    <a:pt x="6275" y="2295"/>
                  </a:cubicBezTo>
                  <a:cubicBezTo>
                    <a:pt x="6035" y="2259"/>
                    <a:pt x="5797" y="2240"/>
                    <a:pt x="5562" y="2240"/>
                  </a:cubicBezTo>
                  <a:cubicBezTo>
                    <a:pt x="4851" y="2240"/>
                    <a:pt x="4160" y="2416"/>
                    <a:pt x="3489" y="2855"/>
                  </a:cubicBezTo>
                  <a:cubicBezTo>
                    <a:pt x="3298" y="2974"/>
                    <a:pt x="3191" y="3164"/>
                    <a:pt x="3156" y="3366"/>
                  </a:cubicBezTo>
                  <a:cubicBezTo>
                    <a:pt x="2155" y="4212"/>
                    <a:pt x="1215" y="5129"/>
                    <a:pt x="334" y="6117"/>
                  </a:cubicBezTo>
                  <a:cubicBezTo>
                    <a:pt x="72" y="6403"/>
                    <a:pt x="0" y="6903"/>
                    <a:pt x="334" y="7176"/>
                  </a:cubicBezTo>
                  <a:cubicBezTo>
                    <a:pt x="989" y="7724"/>
                    <a:pt x="1179" y="8581"/>
                    <a:pt x="1358" y="9439"/>
                  </a:cubicBezTo>
                  <a:cubicBezTo>
                    <a:pt x="1346" y="9522"/>
                    <a:pt x="1334" y="9629"/>
                    <a:pt x="1334" y="9712"/>
                  </a:cubicBezTo>
                  <a:cubicBezTo>
                    <a:pt x="1310" y="9951"/>
                    <a:pt x="1405" y="10129"/>
                    <a:pt x="1548" y="10248"/>
                  </a:cubicBezTo>
                  <a:cubicBezTo>
                    <a:pt x="1608" y="10474"/>
                    <a:pt x="1691" y="10701"/>
                    <a:pt x="1774" y="10891"/>
                  </a:cubicBezTo>
                  <a:cubicBezTo>
                    <a:pt x="2417" y="12332"/>
                    <a:pt x="3739" y="12784"/>
                    <a:pt x="5013" y="13451"/>
                  </a:cubicBezTo>
                  <a:cubicBezTo>
                    <a:pt x="5001" y="13689"/>
                    <a:pt x="5108" y="13915"/>
                    <a:pt x="5406" y="14034"/>
                  </a:cubicBezTo>
                  <a:cubicBezTo>
                    <a:pt x="5537" y="14094"/>
                    <a:pt x="5692" y="14154"/>
                    <a:pt x="5823" y="14213"/>
                  </a:cubicBezTo>
                  <a:cubicBezTo>
                    <a:pt x="6049" y="14415"/>
                    <a:pt x="6323" y="14558"/>
                    <a:pt x="6668" y="14582"/>
                  </a:cubicBezTo>
                  <a:cubicBezTo>
                    <a:pt x="7394" y="15166"/>
                    <a:pt x="8132" y="15761"/>
                    <a:pt x="9049" y="16011"/>
                  </a:cubicBezTo>
                  <a:cubicBezTo>
                    <a:pt x="9228" y="16059"/>
                    <a:pt x="9418" y="16106"/>
                    <a:pt x="9621" y="16118"/>
                  </a:cubicBezTo>
                  <a:cubicBezTo>
                    <a:pt x="9792" y="16363"/>
                    <a:pt x="10025" y="16462"/>
                    <a:pt x="10285" y="16462"/>
                  </a:cubicBezTo>
                  <a:cubicBezTo>
                    <a:pt x="10404" y="16462"/>
                    <a:pt x="10529" y="16441"/>
                    <a:pt x="10657" y="16404"/>
                  </a:cubicBezTo>
                  <a:cubicBezTo>
                    <a:pt x="10687" y="16406"/>
                    <a:pt x="10718" y="16407"/>
                    <a:pt x="10749" y="16407"/>
                  </a:cubicBezTo>
                  <a:cubicBezTo>
                    <a:pt x="11080" y="16407"/>
                    <a:pt x="11430" y="16293"/>
                    <a:pt x="11680" y="16130"/>
                  </a:cubicBezTo>
                  <a:cubicBezTo>
                    <a:pt x="12014" y="15916"/>
                    <a:pt x="12276" y="15618"/>
                    <a:pt x="12454" y="15261"/>
                  </a:cubicBezTo>
                  <a:cubicBezTo>
                    <a:pt x="12526" y="15320"/>
                    <a:pt x="12562" y="15380"/>
                    <a:pt x="12645" y="15439"/>
                  </a:cubicBezTo>
                  <a:cubicBezTo>
                    <a:pt x="12740" y="15523"/>
                    <a:pt x="12847" y="15594"/>
                    <a:pt x="12966" y="15654"/>
                  </a:cubicBezTo>
                  <a:cubicBezTo>
                    <a:pt x="13157" y="15856"/>
                    <a:pt x="13371" y="16011"/>
                    <a:pt x="13538" y="16178"/>
                  </a:cubicBezTo>
                  <a:lnTo>
                    <a:pt x="13597" y="16237"/>
                  </a:lnTo>
                  <a:cubicBezTo>
                    <a:pt x="13681" y="16511"/>
                    <a:pt x="13847" y="16749"/>
                    <a:pt x="14050" y="16904"/>
                  </a:cubicBezTo>
                  <a:cubicBezTo>
                    <a:pt x="14026" y="17106"/>
                    <a:pt x="14097" y="17297"/>
                    <a:pt x="14276" y="17475"/>
                  </a:cubicBezTo>
                  <a:cubicBezTo>
                    <a:pt x="14467" y="17654"/>
                    <a:pt x="14705" y="17737"/>
                    <a:pt x="14943" y="17761"/>
                  </a:cubicBezTo>
                  <a:cubicBezTo>
                    <a:pt x="15086" y="18130"/>
                    <a:pt x="15276" y="18464"/>
                    <a:pt x="15526" y="18785"/>
                  </a:cubicBezTo>
                  <a:cubicBezTo>
                    <a:pt x="15514" y="18868"/>
                    <a:pt x="15514" y="18976"/>
                    <a:pt x="15538" y="19095"/>
                  </a:cubicBezTo>
                  <a:cubicBezTo>
                    <a:pt x="15955" y="20976"/>
                    <a:pt x="16395" y="22833"/>
                    <a:pt x="16812" y="24702"/>
                  </a:cubicBezTo>
                  <a:cubicBezTo>
                    <a:pt x="16848" y="24869"/>
                    <a:pt x="16943" y="25000"/>
                    <a:pt x="17062" y="25095"/>
                  </a:cubicBezTo>
                  <a:cubicBezTo>
                    <a:pt x="17062" y="25107"/>
                    <a:pt x="17074" y="25119"/>
                    <a:pt x="17074" y="25131"/>
                  </a:cubicBezTo>
                  <a:cubicBezTo>
                    <a:pt x="16967" y="25774"/>
                    <a:pt x="17038" y="26465"/>
                    <a:pt x="17384" y="26988"/>
                  </a:cubicBezTo>
                  <a:cubicBezTo>
                    <a:pt x="17384" y="27048"/>
                    <a:pt x="17384" y="27084"/>
                    <a:pt x="17395" y="27143"/>
                  </a:cubicBezTo>
                  <a:cubicBezTo>
                    <a:pt x="17455" y="27381"/>
                    <a:pt x="17610" y="27560"/>
                    <a:pt x="17800" y="27667"/>
                  </a:cubicBezTo>
                  <a:cubicBezTo>
                    <a:pt x="17967" y="27810"/>
                    <a:pt x="18134" y="27977"/>
                    <a:pt x="18312" y="28131"/>
                  </a:cubicBezTo>
                  <a:lnTo>
                    <a:pt x="18312" y="28191"/>
                  </a:lnTo>
                  <a:cubicBezTo>
                    <a:pt x="18336" y="28477"/>
                    <a:pt x="18503" y="28643"/>
                    <a:pt x="18729" y="28822"/>
                  </a:cubicBezTo>
                  <a:cubicBezTo>
                    <a:pt x="18835" y="28908"/>
                    <a:pt x="18963" y="28933"/>
                    <a:pt x="19084" y="28933"/>
                  </a:cubicBezTo>
                  <a:cubicBezTo>
                    <a:pt x="19113" y="28933"/>
                    <a:pt x="19142" y="28931"/>
                    <a:pt x="19170" y="28929"/>
                  </a:cubicBezTo>
                  <a:cubicBezTo>
                    <a:pt x="19181" y="28941"/>
                    <a:pt x="19205" y="28941"/>
                    <a:pt x="19217" y="28965"/>
                  </a:cubicBezTo>
                  <a:cubicBezTo>
                    <a:pt x="19330" y="29021"/>
                    <a:pt x="19458" y="29056"/>
                    <a:pt x="19583" y="29056"/>
                  </a:cubicBezTo>
                  <a:cubicBezTo>
                    <a:pt x="19616" y="29056"/>
                    <a:pt x="19649" y="29053"/>
                    <a:pt x="19681" y="29048"/>
                  </a:cubicBezTo>
                  <a:cubicBezTo>
                    <a:pt x="19693" y="29060"/>
                    <a:pt x="19705" y="29060"/>
                    <a:pt x="19717" y="29084"/>
                  </a:cubicBezTo>
                  <a:cubicBezTo>
                    <a:pt x="19801" y="29120"/>
                    <a:pt x="19860" y="29143"/>
                    <a:pt x="19932" y="29167"/>
                  </a:cubicBezTo>
                  <a:cubicBezTo>
                    <a:pt x="19943" y="29203"/>
                    <a:pt x="19955" y="29215"/>
                    <a:pt x="19979" y="29239"/>
                  </a:cubicBezTo>
                  <a:cubicBezTo>
                    <a:pt x="20110" y="29453"/>
                    <a:pt x="20253" y="29644"/>
                    <a:pt x="20396" y="29822"/>
                  </a:cubicBezTo>
                  <a:cubicBezTo>
                    <a:pt x="20372" y="30346"/>
                    <a:pt x="20670" y="30834"/>
                    <a:pt x="21134" y="31025"/>
                  </a:cubicBezTo>
                  <a:cubicBezTo>
                    <a:pt x="21251" y="31100"/>
                    <a:pt x="21380" y="31146"/>
                    <a:pt x="21525" y="31146"/>
                  </a:cubicBezTo>
                  <a:cubicBezTo>
                    <a:pt x="21586" y="31146"/>
                    <a:pt x="21650" y="31138"/>
                    <a:pt x="21717" y="31120"/>
                  </a:cubicBezTo>
                  <a:lnTo>
                    <a:pt x="21789" y="31120"/>
                  </a:lnTo>
                  <a:lnTo>
                    <a:pt x="21789" y="31108"/>
                  </a:lnTo>
                  <a:cubicBezTo>
                    <a:pt x="21811" y="31093"/>
                    <a:pt x="21828" y="31088"/>
                    <a:pt x="21841" y="31083"/>
                  </a:cubicBezTo>
                  <a:lnTo>
                    <a:pt x="21841" y="31083"/>
                  </a:lnTo>
                  <a:cubicBezTo>
                    <a:pt x="21821" y="31095"/>
                    <a:pt x="21798" y="31111"/>
                    <a:pt x="21789" y="31120"/>
                  </a:cubicBezTo>
                  <a:cubicBezTo>
                    <a:pt x="22479" y="31025"/>
                    <a:pt x="22682" y="30310"/>
                    <a:pt x="22360" y="29894"/>
                  </a:cubicBezTo>
                  <a:cubicBezTo>
                    <a:pt x="22337" y="29798"/>
                    <a:pt x="22337" y="29679"/>
                    <a:pt x="22325" y="29584"/>
                  </a:cubicBezTo>
                  <a:cubicBezTo>
                    <a:pt x="22253" y="28905"/>
                    <a:pt x="22182" y="28131"/>
                    <a:pt x="21860" y="27500"/>
                  </a:cubicBezTo>
                  <a:cubicBezTo>
                    <a:pt x="21586" y="26917"/>
                    <a:pt x="21075" y="26655"/>
                    <a:pt x="20634" y="26226"/>
                  </a:cubicBezTo>
                  <a:cubicBezTo>
                    <a:pt x="20110" y="25726"/>
                    <a:pt x="19860" y="25060"/>
                    <a:pt x="19836" y="24345"/>
                  </a:cubicBezTo>
                  <a:cubicBezTo>
                    <a:pt x="19836" y="24286"/>
                    <a:pt x="19824" y="24226"/>
                    <a:pt x="19812" y="24167"/>
                  </a:cubicBezTo>
                  <a:cubicBezTo>
                    <a:pt x="19955" y="21952"/>
                    <a:pt x="19801" y="19738"/>
                    <a:pt x="19336" y="17559"/>
                  </a:cubicBezTo>
                  <a:cubicBezTo>
                    <a:pt x="19527" y="17178"/>
                    <a:pt x="19717" y="16785"/>
                    <a:pt x="19896" y="16404"/>
                  </a:cubicBezTo>
                  <a:cubicBezTo>
                    <a:pt x="20015" y="16189"/>
                    <a:pt x="20110" y="15987"/>
                    <a:pt x="20170" y="15773"/>
                  </a:cubicBezTo>
                  <a:cubicBezTo>
                    <a:pt x="20193" y="15701"/>
                    <a:pt x="20229" y="15630"/>
                    <a:pt x="20253" y="15535"/>
                  </a:cubicBezTo>
                  <a:lnTo>
                    <a:pt x="20277" y="15535"/>
                  </a:lnTo>
                  <a:cubicBezTo>
                    <a:pt x="20383" y="15624"/>
                    <a:pt x="20522" y="15680"/>
                    <a:pt x="20675" y="15680"/>
                  </a:cubicBezTo>
                  <a:cubicBezTo>
                    <a:pt x="20746" y="15680"/>
                    <a:pt x="20820" y="15668"/>
                    <a:pt x="20896" y="15642"/>
                  </a:cubicBezTo>
                  <a:cubicBezTo>
                    <a:pt x="21920" y="15213"/>
                    <a:pt x="22622" y="14487"/>
                    <a:pt x="23134" y="13606"/>
                  </a:cubicBezTo>
                  <a:cubicBezTo>
                    <a:pt x="23920" y="12570"/>
                    <a:pt x="24444" y="11367"/>
                    <a:pt x="24658" y="10093"/>
                  </a:cubicBezTo>
                  <a:cubicBezTo>
                    <a:pt x="24825" y="9760"/>
                    <a:pt x="24980" y="9439"/>
                    <a:pt x="25111" y="9093"/>
                  </a:cubicBezTo>
                  <a:cubicBezTo>
                    <a:pt x="25301" y="8605"/>
                    <a:pt x="25527" y="8010"/>
                    <a:pt x="25647" y="7391"/>
                  </a:cubicBezTo>
                  <a:cubicBezTo>
                    <a:pt x="25897" y="6926"/>
                    <a:pt x="26016" y="6450"/>
                    <a:pt x="25992" y="5974"/>
                  </a:cubicBezTo>
                  <a:cubicBezTo>
                    <a:pt x="25992" y="5914"/>
                    <a:pt x="25980" y="5855"/>
                    <a:pt x="25956" y="5795"/>
                  </a:cubicBezTo>
                  <a:cubicBezTo>
                    <a:pt x="25992" y="5319"/>
                    <a:pt x="25956" y="4843"/>
                    <a:pt x="25837" y="4331"/>
                  </a:cubicBezTo>
                  <a:lnTo>
                    <a:pt x="25837" y="4283"/>
                  </a:lnTo>
                  <a:cubicBezTo>
                    <a:pt x="25873" y="4105"/>
                    <a:pt x="25801" y="3950"/>
                    <a:pt x="25682" y="3807"/>
                  </a:cubicBezTo>
                  <a:cubicBezTo>
                    <a:pt x="25599" y="3688"/>
                    <a:pt x="25516" y="3593"/>
                    <a:pt x="25396" y="3533"/>
                  </a:cubicBezTo>
                  <a:cubicBezTo>
                    <a:pt x="25325" y="3438"/>
                    <a:pt x="25230" y="3378"/>
                    <a:pt x="25123" y="3355"/>
                  </a:cubicBezTo>
                  <a:cubicBezTo>
                    <a:pt x="24920" y="3081"/>
                    <a:pt x="24670" y="2843"/>
                    <a:pt x="24468" y="2581"/>
                  </a:cubicBezTo>
                  <a:cubicBezTo>
                    <a:pt x="24230" y="2247"/>
                    <a:pt x="24051" y="1878"/>
                    <a:pt x="23837" y="1533"/>
                  </a:cubicBezTo>
                  <a:cubicBezTo>
                    <a:pt x="23813" y="1485"/>
                    <a:pt x="23813" y="1426"/>
                    <a:pt x="23801" y="1390"/>
                  </a:cubicBezTo>
                  <a:cubicBezTo>
                    <a:pt x="23742" y="1128"/>
                    <a:pt x="23515" y="926"/>
                    <a:pt x="23265" y="866"/>
                  </a:cubicBezTo>
                  <a:cubicBezTo>
                    <a:pt x="22777" y="414"/>
                    <a:pt x="22182" y="199"/>
                    <a:pt x="21575" y="140"/>
                  </a:cubicBezTo>
                  <a:cubicBezTo>
                    <a:pt x="21467" y="48"/>
                    <a:pt x="21340" y="0"/>
                    <a:pt x="21200" y="0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3" name="Google Shape;27723;p41"/>
            <p:cNvSpPr/>
            <p:nvPr/>
          </p:nvSpPr>
          <p:spPr>
            <a:xfrm>
              <a:off x="6746675" y="4456625"/>
              <a:ext cx="50325" cy="197975"/>
            </a:xfrm>
            <a:custGeom>
              <a:avLst/>
              <a:gdLst/>
              <a:ahLst/>
              <a:cxnLst/>
              <a:rect l="l" t="t" r="r" b="b"/>
              <a:pathLst>
                <a:path w="2013" h="7919" extrusionOk="0">
                  <a:moveTo>
                    <a:pt x="405" y="1"/>
                  </a:moveTo>
                  <a:cubicBezTo>
                    <a:pt x="476" y="1370"/>
                    <a:pt x="0" y="2715"/>
                    <a:pt x="48" y="4085"/>
                  </a:cubicBezTo>
                  <a:cubicBezTo>
                    <a:pt x="107" y="5561"/>
                    <a:pt x="857" y="7002"/>
                    <a:pt x="2012" y="7918"/>
                  </a:cubicBezTo>
                  <a:cubicBezTo>
                    <a:pt x="1274" y="7085"/>
                    <a:pt x="869" y="5990"/>
                    <a:pt x="714" y="4882"/>
                  </a:cubicBezTo>
                  <a:cubicBezTo>
                    <a:pt x="572" y="3763"/>
                    <a:pt x="655" y="2644"/>
                    <a:pt x="834" y="1549"/>
                  </a:cubicBezTo>
                  <a:cubicBezTo>
                    <a:pt x="917" y="1084"/>
                    <a:pt x="988" y="596"/>
                    <a:pt x="762" y="191"/>
                  </a:cubicBezTo>
                  <a:lnTo>
                    <a:pt x="405" y="1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4" name="Google Shape;27724;p41"/>
            <p:cNvSpPr/>
            <p:nvPr/>
          </p:nvSpPr>
          <p:spPr>
            <a:xfrm>
              <a:off x="6767500" y="4469125"/>
              <a:ext cx="20275" cy="172075"/>
            </a:xfrm>
            <a:custGeom>
              <a:avLst/>
              <a:gdLst/>
              <a:ahLst/>
              <a:cxnLst/>
              <a:rect l="l" t="t" r="r" b="b"/>
              <a:pathLst>
                <a:path w="811" h="6883" extrusionOk="0">
                  <a:moveTo>
                    <a:pt x="48" y="1"/>
                  </a:moveTo>
                  <a:lnTo>
                    <a:pt x="1" y="4287"/>
                  </a:lnTo>
                  <a:cubicBezTo>
                    <a:pt x="1" y="4561"/>
                    <a:pt x="1" y="4823"/>
                    <a:pt x="36" y="5073"/>
                  </a:cubicBezTo>
                  <a:cubicBezTo>
                    <a:pt x="120" y="5728"/>
                    <a:pt x="465" y="6311"/>
                    <a:pt x="810" y="688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5" name="Google Shape;27725;p41"/>
            <p:cNvSpPr/>
            <p:nvPr/>
          </p:nvSpPr>
          <p:spPr>
            <a:xfrm>
              <a:off x="6934775" y="4453050"/>
              <a:ext cx="55100" cy="189925"/>
            </a:xfrm>
            <a:custGeom>
              <a:avLst/>
              <a:gdLst/>
              <a:ahLst/>
              <a:cxnLst/>
              <a:rect l="l" t="t" r="r" b="b"/>
              <a:pathLst>
                <a:path w="2204" h="7597" extrusionOk="0">
                  <a:moveTo>
                    <a:pt x="739" y="1"/>
                  </a:moveTo>
                  <a:lnTo>
                    <a:pt x="120" y="1382"/>
                  </a:lnTo>
                  <a:cubicBezTo>
                    <a:pt x="48" y="1501"/>
                    <a:pt x="13" y="1632"/>
                    <a:pt x="13" y="1763"/>
                  </a:cubicBezTo>
                  <a:cubicBezTo>
                    <a:pt x="1" y="2001"/>
                    <a:pt x="156" y="2227"/>
                    <a:pt x="298" y="2418"/>
                  </a:cubicBezTo>
                  <a:cubicBezTo>
                    <a:pt x="951" y="3322"/>
                    <a:pt x="1453" y="4338"/>
                    <a:pt x="1782" y="5412"/>
                  </a:cubicBezTo>
                  <a:lnTo>
                    <a:pt x="1782" y="5412"/>
                  </a:lnTo>
                  <a:lnTo>
                    <a:pt x="739" y="1"/>
                  </a:lnTo>
                  <a:close/>
                  <a:moveTo>
                    <a:pt x="1782" y="5412"/>
                  </a:moveTo>
                  <a:lnTo>
                    <a:pt x="2203" y="7597"/>
                  </a:lnTo>
                  <a:cubicBezTo>
                    <a:pt x="2142" y="6854"/>
                    <a:pt x="2000" y="6120"/>
                    <a:pt x="1782" y="5412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6" name="Google Shape;27726;p41"/>
            <p:cNvSpPr/>
            <p:nvPr/>
          </p:nvSpPr>
          <p:spPr>
            <a:xfrm>
              <a:off x="6948175" y="4468825"/>
              <a:ext cx="47950" cy="177150"/>
            </a:xfrm>
            <a:custGeom>
              <a:avLst/>
              <a:gdLst/>
              <a:ahLst/>
              <a:cxnLst/>
              <a:rect l="l" t="t" r="r" b="b"/>
              <a:pathLst>
                <a:path w="1918" h="7086" extrusionOk="0">
                  <a:moveTo>
                    <a:pt x="1" y="1"/>
                  </a:moveTo>
                  <a:lnTo>
                    <a:pt x="1679" y="7085"/>
                  </a:lnTo>
                  <a:cubicBezTo>
                    <a:pt x="1918" y="5883"/>
                    <a:pt x="1751" y="4609"/>
                    <a:pt x="1406" y="3418"/>
                  </a:cubicBezTo>
                  <a:cubicBezTo>
                    <a:pt x="1072" y="2227"/>
                    <a:pt x="536" y="1120"/>
                    <a:pt x="1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7" name="Google Shape;27727;p41"/>
            <p:cNvSpPr/>
            <p:nvPr/>
          </p:nvSpPr>
          <p:spPr>
            <a:xfrm>
              <a:off x="6947275" y="4480450"/>
              <a:ext cx="27125" cy="66400"/>
            </a:xfrm>
            <a:custGeom>
              <a:avLst/>
              <a:gdLst/>
              <a:ahLst/>
              <a:cxnLst/>
              <a:rect l="l" t="t" r="r" b="b"/>
              <a:pathLst>
                <a:path w="1085" h="2656" extrusionOk="0">
                  <a:moveTo>
                    <a:pt x="1" y="0"/>
                  </a:moveTo>
                  <a:cubicBezTo>
                    <a:pt x="120" y="965"/>
                    <a:pt x="489" y="1881"/>
                    <a:pt x="1084" y="265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8" name="Google Shape;27728;p41"/>
            <p:cNvSpPr/>
            <p:nvPr/>
          </p:nvSpPr>
          <p:spPr>
            <a:xfrm>
              <a:off x="6740125" y="4311675"/>
              <a:ext cx="8650" cy="7475"/>
            </a:xfrm>
            <a:custGeom>
              <a:avLst/>
              <a:gdLst/>
              <a:ahLst/>
              <a:cxnLst/>
              <a:rect l="l" t="t" r="r" b="b"/>
              <a:pathLst>
                <a:path w="346" h="299" extrusionOk="0">
                  <a:moveTo>
                    <a:pt x="0" y="0"/>
                  </a:moveTo>
                  <a:cubicBezTo>
                    <a:pt x="82" y="82"/>
                    <a:pt x="171" y="151"/>
                    <a:pt x="262" y="226"/>
                  </a:cubicBezTo>
                  <a:lnTo>
                    <a:pt x="262" y="226"/>
                  </a:lnTo>
                  <a:lnTo>
                    <a:pt x="0" y="0"/>
                  </a:lnTo>
                  <a:close/>
                  <a:moveTo>
                    <a:pt x="262" y="226"/>
                  </a:moveTo>
                  <a:lnTo>
                    <a:pt x="345" y="298"/>
                  </a:lnTo>
                  <a:cubicBezTo>
                    <a:pt x="318" y="273"/>
                    <a:pt x="290" y="249"/>
                    <a:pt x="262" y="226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9" name="Google Shape;27729;p41"/>
            <p:cNvSpPr/>
            <p:nvPr/>
          </p:nvSpPr>
          <p:spPr>
            <a:xfrm>
              <a:off x="6621450" y="4113750"/>
              <a:ext cx="77625" cy="63000"/>
            </a:xfrm>
            <a:custGeom>
              <a:avLst/>
              <a:gdLst/>
              <a:ahLst/>
              <a:cxnLst/>
              <a:rect l="l" t="t" r="r" b="b"/>
              <a:pathLst>
                <a:path w="3105" h="2520" extrusionOk="0">
                  <a:moveTo>
                    <a:pt x="2719" y="0"/>
                  </a:moveTo>
                  <a:cubicBezTo>
                    <a:pt x="2682" y="0"/>
                    <a:pt x="2643" y="8"/>
                    <a:pt x="2604" y="24"/>
                  </a:cubicBezTo>
                  <a:cubicBezTo>
                    <a:pt x="2306" y="107"/>
                    <a:pt x="2056" y="274"/>
                    <a:pt x="1842" y="512"/>
                  </a:cubicBezTo>
                  <a:cubicBezTo>
                    <a:pt x="1818" y="536"/>
                    <a:pt x="1794" y="571"/>
                    <a:pt x="1782" y="619"/>
                  </a:cubicBezTo>
                  <a:cubicBezTo>
                    <a:pt x="1223" y="964"/>
                    <a:pt x="699" y="1393"/>
                    <a:pt x="247" y="1881"/>
                  </a:cubicBezTo>
                  <a:cubicBezTo>
                    <a:pt x="0" y="2155"/>
                    <a:pt x="250" y="2519"/>
                    <a:pt x="525" y="2519"/>
                  </a:cubicBezTo>
                  <a:cubicBezTo>
                    <a:pt x="609" y="2519"/>
                    <a:pt x="695" y="2485"/>
                    <a:pt x="770" y="2405"/>
                  </a:cubicBezTo>
                  <a:cubicBezTo>
                    <a:pt x="1354" y="1774"/>
                    <a:pt x="2033" y="1262"/>
                    <a:pt x="2795" y="893"/>
                  </a:cubicBezTo>
                  <a:cubicBezTo>
                    <a:pt x="2925" y="833"/>
                    <a:pt x="2973" y="726"/>
                    <a:pt x="2985" y="631"/>
                  </a:cubicBezTo>
                  <a:cubicBezTo>
                    <a:pt x="3068" y="524"/>
                    <a:pt x="3104" y="405"/>
                    <a:pt x="3068" y="274"/>
                  </a:cubicBezTo>
                  <a:cubicBezTo>
                    <a:pt x="3020" y="129"/>
                    <a:pt x="2879" y="0"/>
                    <a:pt x="271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0" name="Google Shape;27730;p41"/>
            <p:cNvSpPr/>
            <p:nvPr/>
          </p:nvSpPr>
          <p:spPr>
            <a:xfrm>
              <a:off x="6845750" y="4105075"/>
              <a:ext cx="67625" cy="59850"/>
            </a:xfrm>
            <a:custGeom>
              <a:avLst/>
              <a:gdLst/>
              <a:ahLst/>
              <a:cxnLst/>
              <a:rect l="l" t="t" r="r" b="b"/>
              <a:pathLst>
                <a:path w="2705" h="2394" extrusionOk="0">
                  <a:moveTo>
                    <a:pt x="467" y="1"/>
                  </a:moveTo>
                  <a:cubicBezTo>
                    <a:pt x="113" y="1"/>
                    <a:pt x="0" y="601"/>
                    <a:pt x="407" y="740"/>
                  </a:cubicBezTo>
                  <a:cubicBezTo>
                    <a:pt x="1097" y="990"/>
                    <a:pt x="1633" y="1514"/>
                    <a:pt x="1931" y="2192"/>
                  </a:cubicBezTo>
                  <a:cubicBezTo>
                    <a:pt x="1994" y="2335"/>
                    <a:pt x="2101" y="2393"/>
                    <a:pt x="2211" y="2393"/>
                  </a:cubicBezTo>
                  <a:cubicBezTo>
                    <a:pt x="2449" y="2393"/>
                    <a:pt x="2704" y="2117"/>
                    <a:pt x="2574" y="1823"/>
                  </a:cubicBezTo>
                  <a:cubicBezTo>
                    <a:pt x="2193" y="978"/>
                    <a:pt x="1478" y="335"/>
                    <a:pt x="597" y="25"/>
                  </a:cubicBezTo>
                  <a:cubicBezTo>
                    <a:pt x="551" y="8"/>
                    <a:pt x="508" y="1"/>
                    <a:pt x="46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1" name="Google Shape;27731;p41"/>
            <p:cNvSpPr/>
            <p:nvPr/>
          </p:nvSpPr>
          <p:spPr>
            <a:xfrm>
              <a:off x="6726975" y="4343700"/>
              <a:ext cx="231950" cy="485625"/>
            </a:xfrm>
            <a:custGeom>
              <a:avLst/>
              <a:gdLst/>
              <a:ahLst/>
              <a:cxnLst/>
              <a:rect l="l" t="t" r="r" b="b"/>
              <a:pathLst>
                <a:path w="9278" h="19425" extrusionOk="0">
                  <a:moveTo>
                    <a:pt x="523" y="0"/>
                  </a:moveTo>
                  <a:cubicBezTo>
                    <a:pt x="255" y="0"/>
                    <a:pt x="0" y="265"/>
                    <a:pt x="193" y="541"/>
                  </a:cubicBezTo>
                  <a:cubicBezTo>
                    <a:pt x="526" y="982"/>
                    <a:pt x="252" y="1517"/>
                    <a:pt x="228" y="2005"/>
                  </a:cubicBezTo>
                  <a:cubicBezTo>
                    <a:pt x="193" y="2386"/>
                    <a:pt x="252" y="2744"/>
                    <a:pt x="395" y="3077"/>
                  </a:cubicBezTo>
                  <a:cubicBezTo>
                    <a:pt x="574" y="3565"/>
                    <a:pt x="848" y="3958"/>
                    <a:pt x="1181" y="4351"/>
                  </a:cubicBezTo>
                  <a:cubicBezTo>
                    <a:pt x="1074" y="4375"/>
                    <a:pt x="990" y="4458"/>
                    <a:pt x="943" y="4589"/>
                  </a:cubicBezTo>
                  <a:cubicBezTo>
                    <a:pt x="705" y="5208"/>
                    <a:pt x="871" y="5911"/>
                    <a:pt x="1312" y="6399"/>
                  </a:cubicBezTo>
                  <a:cubicBezTo>
                    <a:pt x="1377" y="6476"/>
                    <a:pt x="1479" y="6515"/>
                    <a:pt x="1578" y="6515"/>
                  </a:cubicBezTo>
                  <a:cubicBezTo>
                    <a:pt x="1678" y="6515"/>
                    <a:pt x="1776" y="6476"/>
                    <a:pt x="1836" y="6399"/>
                  </a:cubicBezTo>
                  <a:cubicBezTo>
                    <a:pt x="2074" y="6137"/>
                    <a:pt x="2157" y="5827"/>
                    <a:pt x="2086" y="5470"/>
                  </a:cubicBezTo>
                  <a:cubicBezTo>
                    <a:pt x="2045" y="5280"/>
                    <a:pt x="1906" y="5199"/>
                    <a:pt x="1765" y="5199"/>
                  </a:cubicBezTo>
                  <a:cubicBezTo>
                    <a:pt x="1703" y="5199"/>
                    <a:pt x="1640" y="5215"/>
                    <a:pt x="1586" y="5244"/>
                  </a:cubicBezTo>
                  <a:cubicBezTo>
                    <a:pt x="1586" y="5125"/>
                    <a:pt x="1598" y="4994"/>
                    <a:pt x="1622" y="4851"/>
                  </a:cubicBezTo>
                  <a:cubicBezTo>
                    <a:pt x="2229" y="5506"/>
                    <a:pt x="2824" y="6149"/>
                    <a:pt x="3265" y="6958"/>
                  </a:cubicBezTo>
                  <a:cubicBezTo>
                    <a:pt x="3705" y="7816"/>
                    <a:pt x="3979" y="8756"/>
                    <a:pt x="4181" y="9697"/>
                  </a:cubicBezTo>
                  <a:cubicBezTo>
                    <a:pt x="4562" y="11435"/>
                    <a:pt x="4586" y="13269"/>
                    <a:pt x="5122" y="14971"/>
                  </a:cubicBezTo>
                  <a:cubicBezTo>
                    <a:pt x="5348" y="15721"/>
                    <a:pt x="5717" y="16448"/>
                    <a:pt x="6313" y="16972"/>
                  </a:cubicBezTo>
                  <a:cubicBezTo>
                    <a:pt x="7039" y="17591"/>
                    <a:pt x="8515" y="17912"/>
                    <a:pt x="8527" y="19067"/>
                  </a:cubicBezTo>
                  <a:cubicBezTo>
                    <a:pt x="8527" y="19305"/>
                    <a:pt x="8715" y="19424"/>
                    <a:pt x="8902" y="19424"/>
                  </a:cubicBezTo>
                  <a:cubicBezTo>
                    <a:pt x="9090" y="19424"/>
                    <a:pt x="9277" y="19305"/>
                    <a:pt x="9277" y="19067"/>
                  </a:cubicBezTo>
                  <a:cubicBezTo>
                    <a:pt x="9277" y="18257"/>
                    <a:pt x="8801" y="17686"/>
                    <a:pt x="8146" y="17234"/>
                  </a:cubicBezTo>
                  <a:cubicBezTo>
                    <a:pt x="7194" y="16603"/>
                    <a:pt x="6372" y="16245"/>
                    <a:pt x="5943" y="15090"/>
                  </a:cubicBezTo>
                  <a:cubicBezTo>
                    <a:pt x="5289" y="13316"/>
                    <a:pt x="5289" y="11328"/>
                    <a:pt x="4896" y="9495"/>
                  </a:cubicBezTo>
                  <a:cubicBezTo>
                    <a:pt x="4527" y="7756"/>
                    <a:pt x="3884" y="6196"/>
                    <a:pt x="2669" y="4863"/>
                  </a:cubicBezTo>
                  <a:cubicBezTo>
                    <a:pt x="2074" y="4232"/>
                    <a:pt x="1300" y="3577"/>
                    <a:pt x="1050" y="2696"/>
                  </a:cubicBezTo>
                  <a:cubicBezTo>
                    <a:pt x="788" y="1851"/>
                    <a:pt x="1407" y="946"/>
                    <a:pt x="836" y="160"/>
                  </a:cubicBezTo>
                  <a:cubicBezTo>
                    <a:pt x="751" y="47"/>
                    <a:pt x="636" y="0"/>
                    <a:pt x="52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2" name="Google Shape;27732;p41"/>
            <p:cNvSpPr/>
            <p:nvPr/>
          </p:nvSpPr>
          <p:spPr>
            <a:xfrm>
              <a:off x="6918700" y="4444700"/>
              <a:ext cx="49750" cy="81675"/>
            </a:xfrm>
            <a:custGeom>
              <a:avLst/>
              <a:gdLst/>
              <a:ahLst/>
              <a:cxnLst/>
              <a:rect l="l" t="t" r="r" b="b"/>
              <a:pathLst>
                <a:path w="1990" h="3267" extrusionOk="0">
                  <a:moveTo>
                    <a:pt x="822" y="1335"/>
                  </a:moveTo>
                  <a:cubicBezTo>
                    <a:pt x="846" y="1430"/>
                    <a:pt x="918" y="1502"/>
                    <a:pt x="1001" y="1525"/>
                  </a:cubicBezTo>
                  <a:cubicBezTo>
                    <a:pt x="965" y="1645"/>
                    <a:pt x="953" y="1764"/>
                    <a:pt x="941" y="1883"/>
                  </a:cubicBezTo>
                  <a:cubicBezTo>
                    <a:pt x="894" y="1775"/>
                    <a:pt x="846" y="1680"/>
                    <a:pt x="834" y="1573"/>
                  </a:cubicBezTo>
                  <a:cubicBezTo>
                    <a:pt x="799" y="1490"/>
                    <a:pt x="799" y="1406"/>
                    <a:pt x="822" y="1335"/>
                  </a:cubicBezTo>
                  <a:close/>
                  <a:moveTo>
                    <a:pt x="1104" y="0"/>
                  </a:moveTo>
                  <a:cubicBezTo>
                    <a:pt x="1022" y="0"/>
                    <a:pt x="937" y="26"/>
                    <a:pt x="858" y="85"/>
                  </a:cubicBezTo>
                  <a:cubicBezTo>
                    <a:pt x="382" y="454"/>
                    <a:pt x="1" y="906"/>
                    <a:pt x="60" y="1561"/>
                  </a:cubicBezTo>
                  <a:cubicBezTo>
                    <a:pt x="120" y="2180"/>
                    <a:pt x="537" y="2704"/>
                    <a:pt x="941" y="3157"/>
                  </a:cubicBezTo>
                  <a:cubicBezTo>
                    <a:pt x="1007" y="3233"/>
                    <a:pt x="1091" y="3266"/>
                    <a:pt x="1176" y="3266"/>
                  </a:cubicBezTo>
                  <a:cubicBezTo>
                    <a:pt x="1367" y="3266"/>
                    <a:pt x="1564" y="3097"/>
                    <a:pt x="1573" y="2883"/>
                  </a:cubicBezTo>
                  <a:cubicBezTo>
                    <a:pt x="1608" y="2228"/>
                    <a:pt x="1715" y="1585"/>
                    <a:pt x="1906" y="954"/>
                  </a:cubicBezTo>
                  <a:cubicBezTo>
                    <a:pt x="1989" y="716"/>
                    <a:pt x="1787" y="502"/>
                    <a:pt x="1549" y="490"/>
                  </a:cubicBezTo>
                  <a:lnTo>
                    <a:pt x="1489" y="490"/>
                  </a:lnTo>
                  <a:cubicBezTo>
                    <a:pt x="1598" y="262"/>
                    <a:pt x="1367" y="0"/>
                    <a:pt x="110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3" name="Google Shape;27733;p41"/>
            <p:cNvSpPr/>
            <p:nvPr/>
          </p:nvSpPr>
          <p:spPr>
            <a:xfrm>
              <a:off x="6908875" y="4085850"/>
              <a:ext cx="150950" cy="350850"/>
            </a:xfrm>
            <a:custGeom>
              <a:avLst/>
              <a:gdLst/>
              <a:ahLst/>
              <a:cxnLst/>
              <a:rect l="l" t="t" r="r" b="b"/>
              <a:pathLst>
                <a:path w="6038" h="14034" extrusionOk="0">
                  <a:moveTo>
                    <a:pt x="2775" y="3354"/>
                  </a:moveTo>
                  <a:lnTo>
                    <a:pt x="2775" y="3354"/>
                  </a:lnTo>
                  <a:cubicBezTo>
                    <a:pt x="2906" y="3473"/>
                    <a:pt x="3061" y="3604"/>
                    <a:pt x="3192" y="3759"/>
                  </a:cubicBezTo>
                  <a:cubicBezTo>
                    <a:pt x="3132" y="3759"/>
                    <a:pt x="3073" y="3759"/>
                    <a:pt x="3013" y="3783"/>
                  </a:cubicBezTo>
                  <a:cubicBezTo>
                    <a:pt x="2966" y="3723"/>
                    <a:pt x="2942" y="3664"/>
                    <a:pt x="2906" y="3604"/>
                  </a:cubicBezTo>
                  <a:cubicBezTo>
                    <a:pt x="2858" y="3521"/>
                    <a:pt x="2823" y="3437"/>
                    <a:pt x="2775" y="3354"/>
                  </a:cubicBezTo>
                  <a:close/>
                  <a:moveTo>
                    <a:pt x="3597" y="4247"/>
                  </a:moveTo>
                  <a:lnTo>
                    <a:pt x="3597" y="4247"/>
                  </a:lnTo>
                  <a:cubicBezTo>
                    <a:pt x="3668" y="4390"/>
                    <a:pt x="3680" y="4569"/>
                    <a:pt x="3537" y="4783"/>
                  </a:cubicBezTo>
                  <a:cubicBezTo>
                    <a:pt x="3513" y="4711"/>
                    <a:pt x="3490" y="4652"/>
                    <a:pt x="3454" y="4569"/>
                  </a:cubicBezTo>
                  <a:cubicBezTo>
                    <a:pt x="3549" y="4485"/>
                    <a:pt x="3597" y="4366"/>
                    <a:pt x="3597" y="4247"/>
                  </a:cubicBezTo>
                  <a:close/>
                  <a:moveTo>
                    <a:pt x="2537" y="4688"/>
                  </a:moveTo>
                  <a:lnTo>
                    <a:pt x="2549" y="4711"/>
                  </a:lnTo>
                  <a:cubicBezTo>
                    <a:pt x="2608" y="4783"/>
                    <a:pt x="2668" y="4830"/>
                    <a:pt x="2739" y="4854"/>
                  </a:cubicBezTo>
                  <a:cubicBezTo>
                    <a:pt x="2787" y="4926"/>
                    <a:pt x="2835" y="4973"/>
                    <a:pt x="2858" y="4985"/>
                  </a:cubicBezTo>
                  <a:cubicBezTo>
                    <a:pt x="2799" y="5009"/>
                    <a:pt x="2668" y="5009"/>
                    <a:pt x="2525" y="5009"/>
                  </a:cubicBezTo>
                  <a:cubicBezTo>
                    <a:pt x="2525" y="4914"/>
                    <a:pt x="2537" y="4795"/>
                    <a:pt x="2537" y="4688"/>
                  </a:cubicBezTo>
                  <a:close/>
                  <a:moveTo>
                    <a:pt x="1608" y="9629"/>
                  </a:moveTo>
                  <a:cubicBezTo>
                    <a:pt x="1608" y="9676"/>
                    <a:pt x="1632" y="9724"/>
                    <a:pt x="1632" y="9772"/>
                  </a:cubicBezTo>
                  <a:cubicBezTo>
                    <a:pt x="1644" y="9879"/>
                    <a:pt x="1704" y="9962"/>
                    <a:pt x="1787" y="9986"/>
                  </a:cubicBezTo>
                  <a:cubicBezTo>
                    <a:pt x="1751" y="10033"/>
                    <a:pt x="1715" y="10069"/>
                    <a:pt x="1680" y="10105"/>
                  </a:cubicBezTo>
                  <a:cubicBezTo>
                    <a:pt x="1668" y="10141"/>
                    <a:pt x="1656" y="10164"/>
                    <a:pt x="1620" y="10200"/>
                  </a:cubicBezTo>
                  <a:cubicBezTo>
                    <a:pt x="1608" y="10022"/>
                    <a:pt x="1596" y="9831"/>
                    <a:pt x="1608" y="9629"/>
                  </a:cubicBezTo>
                  <a:close/>
                  <a:moveTo>
                    <a:pt x="1853" y="1"/>
                  </a:moveTo>
                  <a:cubicBezTo>
                    <a:pt x="1654" y="1"/>
                    <a:pt x="1508" y="161"/>
                    <a:pt x="1465" y="330"/>
                  </a:cubicBezTo>
                  <a:cubicBezTo>
                    <a:pt x="1394" y="366"/>
                    <a:pt x="1311" y="401"/>
                    <a:pt x="1251" y="449"/>
                  </a:cubicBezTo>
                  <a:cubicBezTo>
                    <a:pt x="989" y="509"/>
                    <a:pt x="739" y="604"/>
                    <a:pt x="465" y="759"/>
                  </a:cubicBezTo>
                  <a:cubicBezTo>
                    <a:pt x="168" y="925"/>
                    <a:pt x="275" y="1342"/>
                    <a:pt x="561" y="1437"/>
                  </a:cubicBezTo>
                  <a:cubicBezTo>
                    <a:pt x="299" y="2175"/>
                    <a:pt x="334" y="3259"/>
                    <a:pt x="442" y="4295"/>
                  </a:cubicBezTo>
                  <a:cubicBezTo>
                    <a:pt x="418" y="4592"/>
                    <a:pt x="453" y="4866"/>
                    <a:pt x="525" y="5140"/>
                  </a:cubicBezTo>
                  <a:cubicBezTo>
                    <a:pt x="596" y="5819"/>
                    <a:pt x="680" y="6402"/>
                    <a:pt x="656" y="6700"/>
                  </a:cubicBezTo>
                  <a:cubicBezTo>
                    <a:pt x="572" y="7962"/>
                    <a:pt x="1" y="9212"/>
                    <a:pt x="346" y="10486"/>
                  </a:cubicBezTo>
                  <a:cubicBezTo>
                    <a:pt x="501" y="11046"/>
                    <a:pt x="894" y="11534"/>
                    <a:pt x="1239" y="12058"/>
                  </a:cubicBezTo>
                  <a:cubicBezTo>
                    <a:pt x="1334" y="12343"/>
                    <a:pt x="1454" y="12605"/>
                    <a:pt x="1573" y="12879"/>
                  </a:cubicBezTo>
                  <a:cubicBezTo>
                    <a:pt x="1596" y="12951"/>
                    <a:pt x="1656" y="13010"/>
                    <a:pt x="1727" y="13022"/>
                  </a:cubicBezTo>
                  <a:cubicBezTo>
                    <a:pt x="1787" y="13236"/>
                    <a:pt x="1811" y="13462"/>
                    <a:pt x="1775" y="13677"/>
                  </a:cubicBezTo>
                  <a:cubicBezTo>
                    <a:pt x="1745" y="13915"/>
                    <a:pt x="1918" y="14034"/>
                    <a:pt x="2105" y="14034"/>
                  </a:cubicBezTo>
                  <a:cubicBezTo>
                    <a:pt x="2293" y="14034"/>
                    <a:pt x="2495" y="13915"/>
                    <a:pt x="2525" y="13677"/>
                  </a:cubicBezTo>
                  <a:cubicBezTo>
                    <a:pt x="2585" y="13189"/>
                    <a:pt x="2466" y="12760"/>
                    <a:pt x="2251" y="12355"/>
                  </a:cubicBezTo>
                  <a:cubicBezTo>
                    <a:pt x="2227" y="11855"/>
                    <a:pt x="2168" y="11296"/>
                    <a:pt x="2239" y="10807"/>
                  </a:cubicBezTo>
                  <a:cubicBezTo>
                    <a:pt x="2299" y="10391"/>
                    <a:pt x="2704" y="10260"/>
                    <a:pt x="2835" y="9867"/>
                  </a:cubicBezTo>
                  <a:cubicBezTo>
                    <a:pt x="3085" y="9152"/>
                    <a:pt x="2620" y="8593"/>
                    <a:pt x="2263" y="8009"/>
                  </a:cubicBezTo>
                  <a:cubicBezTo>
                    <a:pt x="2323" y="7998"/>
                    <a:pt x="2406" y="7962"/>
                    <a:pt x="2466" y="7938"/>
                  </a:cubicBezTo>
                  <a:cubicBezTo>
                    <a:pt x="2505" y="7942"/>
                    <a:pt x="2547" y="7945"/>
                    <a:pt x="2590" y="7945"/>
                  </a:cubicBezTo>
                  <a:cubicBezTo>
                    <a:pt x="2775" y="7945"/>
                    <a:pt x="2980" y="7899"/>
                    <a:pt x="3144" y="7783"/>
                  </a:cubicBezTo>
                  <a:cubicBezTo>
                    <a:pt x="4037" y="7224"/>
                    <a:pt x="3775" y="6354"/>
                    <a:pt x="3239" y="5700"/>
                  </a:cubicBezTo>
                  <a:cubicBezTo>
                    <a:pt x="3835" y="5569"/>
                    <a:pt x="4347" y="5259"/>
                    <a:pt x="4394" y="4557"/>
                  </a:cubicBezTo>
                  <a:cubicBezTo>
                    <a:pt x="4442" y="3795"/>
                    <a:pt x="3656" y="3080"/>
                    <a:pt x="3013" y="2568"/>
                  </a:cubicBezTo>
                  <a:lnTo>
                    <a:pt x="3013" y="2568"/>
                  </a:lnTo>
                  <a:cubicBezTo>
                    <a:pt x="3490" y="2664"/>
                    <a:pt x="3954" y="2818"/>
                    <a:pt x="4406" y="2985"/>
                  </a:cubicBezTo>
                  <a:cubicBezTo>
                    <a:pt x="4447" y="2999"/>
                    <a:pt x="4487" y="3005"/>
                    <a:pt x="4524" y="3005"/>
                  </a:cubicBezTo>
                  <a:cubicBezTo>
                    <a:pt x="4684" y="3005"/>
                    <a:pt x="4811" y="2891"/>
                    <a:pt x="4859" y="2747"/>
                  </a:cubicBezTo>
                  <a:cubicBezTo>
                    <a:pt x="4978" y="2747"/>
                    <a:pt x="5097" y="2687"/>
                    <a:pt x="5168" y="2568"/>
                  </a:cubicBezTo>
                  <a:cubicBezTo>
                    <a:pt x="6037" y="1140"/>
                    <a:pt x="2823" y="151"/>
                    <a:pt x="1930" y="8"/>
                  </a:cubicBezTo>
                  <a:cubicBezTo>
                    <a:pt x="1903" y="3"/>
                    <a:pt x="1878" y="1"/>
                    <a:pt x="1853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4" name="Google Shape;27734;p41"/>
            <p:cNvSpPr/>
            <p:nvPr/>
          </p:nvSpPr>
          <p:spPr>
            <a:xfrm>
              <a:off x="6456175" y="4173700"/>
              <a:ext cx="278475" cy="253375"/>
            </a:xfrm>
            <a:custGeom>
              <a:avLst/>
              <a:gdLst/>
              <a:ahLst/>
              <a:cxnLst/>
              <a:rect l="l" t="t" r="r" b="b"/>
              <a:pathLst>
                <a:path w="11139" h="10135" extrusionOk="0">
                  <a:moveTo>
                    <a:pt x="6655" y="1983"/>
                  </a:moveTo>
                  <a:cubicBezTo>
                    <a:pt x="6762" y="1983"/>
                    <a:pt x="6846" y="1983"/>
                    <a:pt x="6941" y="1995"/>
                  </a:cubicBezTo>
                  <a:lnTo>
                    <a:pt x="6965" y="1995"/>
                  </a:lnTo>
                  <a:cubicBezTo>
                    <a:pt x="6941" y="1995"/>
                    <a:pt x="6941" y="2007"/>
                    <a:pt x="6941" y="2007"/>
                  </a:cubicBezTo>
                  <a:cubicBezTo>
                    <a:pt x="6917" y="2043"/>
                    <a:pt x="6893" y="2055"/>
                    <a:pt x="6881" y="2067"/>
                  </a:cubicBezTo>
                  <a:cubicBezTo>
                    <a:pt x="6858" y="2055"/>
                    <a:pt x="6846" y="2043"/>
                    <a:pt x="6810" y="2043"/>
                  </a:cubicBezTo>
                  <a:cubicBezTo>
                    <a:pt x="6750" y="2007"/>
                    <a:pt x="6691" y="1995"/>
                    <a:pt x="6655" y="1983"/>
                  </a:cubicBezTo>
                  <a:close/>
                  <a:moveTo>
                    <a:pt x="7572" y="2448"/>
                  </a:moveTo>
                  <a:cubicBezTo>
                    <a:pt x="7655" y="2519"/>
                    <a:pt x="7739" y="2579"/>
                    <a:pt x="7810" y="2650"/>
                  </a:cubicBezTo>
                  <a:cubicBezTo>
                    <a:pt x="7703" y="2650"/>
                    <a:pt x="7608" y="2698"/>
                    <a:pt x="7548" y="2781"/>
                  </a:cubicBezTo>
                  <a:cubicBezTo>
                    <a:pt x="7453" y="2757"/>
                    <a:pt x="7358" y="2745"/>
                    <a:pt x="7250" y="2721"/>
                  </a:cubicBezTo>
                  <a:cubicBezTo>
                    <a:pt x="7370" y="2638"/>
                    <a:pt x="7489" y="2543"/>
                    <a:pt x="7572" y="2448"/>
                  </a:cubicBezTo>
                  <a:close/>
                  <a:moveTo>
                    <a:pt x="5655" y="3329"/>
                  </a:moveTo>
                  <a:lnTo>
                    <a:pt x="5655" y="3329"/>
                  </a:lnTo>
                  <a:cubicBezTo>
                    <a:pt x="5631" y="3400"/>
                    <a:pt x="5596" y="3460"/>
                    <a:pt x="5548" y="3519"/>
                  </a:cubicBezTo>
                  <a:cubicBezTo>
                    <a:pt x="5536" y="3531"/>
                    <a:pt x="5524" y="3555"/>
                    <a:pt x="5512" y="3579"/>
                  </a:cubicBezTo>
                  <a:cubicBezTo>
                    <a:pt x="5524" y="3519"/>
                    <a:pt x="5536" y="3460"/>
                    <a:pt x="5536" y="3388"/>
                  </a:cubicBezTo>
                  <a:cubicBezTo>
                    <a:pt x="5584" y="3376"/>
                    <a:pt x="5631" y="3364"/>
                    <a:pt x="5655" y="3329"/>
                  </a:cubicBezTo>
                  <a:close/>
                  <a:moveTo>
                    <a:pt x="8739" y="3888"/>
                  </a:moveTo>
                  <a:cubicBezTo>
                    <a:pt x="8763" y="4055"/>
                    <a:pt x="8763" y="4233"/>
                    <a:pt x="8763" y="4424"/>
                  </a:cubicBezTo>
                  <a:cubicBezTo>
                    <a:pt x="8739" y="4376"/>
                    <a:pt x="8703" y="4353"/>
                    <a:pt x="8667" y="4329"/>
                  </a:cubicBezTo>
                  <a:cubicBezTo>
                    <a:pt x="8691" y="4186"/>
                    <a:pt x="8727" y="4031"/>
                    <a:pt x="8739" y="3888"/>
                  </a:cubicBezTo>
                  <a:close/>
                  <a:moveTo>
                    <a:pt x="5846" y="5138"/>
                  </a:moveTo>
                  <a:cubicBezTo>
                    <a:pt x="5893" y="5174"/>
                    <a:pt x="5953" y="5210"/>
                    <a:pt x="6012" y="5222"/>
                  </a:cubicBezTo>
                  <a:cubicBezTo>
                    <a:pt x="6012" y="5222"/>
                    <a:pt x="6000" y="5246"/>
                    <a:pt x="5988" y="5246"/>
                  </a:cubicBezTo>
                  <a:cubicBezTo>
                    <a:pt x="5968" y="5250"/>
                    <a:pt x="5949" y="5252"/>
                    <a:pt x="5934" y="5252"/>
                  </a:cubicBezTo>
                  <a:cubicBezTo>
                    <a:pt x="5858" y="5252"/>
                    <a:pt x="5836" y="5207"/>
                    <a:pt x="5846" y="5138"/>
                  </a:cubicBezTo>
                  <a:close/>
                  <a:moveTo>
                    <a:pt x="9036" y="6174"/>
                  </a:moveTo>
                  <a:cubicBezTo>
                    <a:pt x="9096" y="6317"/>
                    <a:pt x="9167" y="6436"/>
                    <a:pt x="9263" y="6555"/>
                  </a:cubicBezTo>
                  <a:lnTo>
                    <a:pt x="9215" y="6591"/>
                  </a:lnTo>
                  <a:lnTo>
                    <a:pt x="9167" y="6508"/>
                  </a:lnTo>
                  <a:cubicBezTo>
                    <a:pt x="9144" y="6448"/>
                    <a:pt x="9096" y="6400"/>
                    <a:pt x="9036" y="6377"/>
                  </a:cubicBezTo>
                  <a:lnTo>
                    <a:pt x="9036" y="6174"/>
                  </a:lnTo>
                  <a:close/>
                  <a:moveTo>
                    <a:pt x="3357" y="0"/>
                  </a:moveTo>
                  <a:cubicBezTo>
                    <a:pt x="3302" y="0"/>
                    <a:pt x="3254" y="16"/>
                    <a:pt x="3214" y="43"/>
                  </a:cubicBezTo>
                  <a:cubicBezTo>
                    <a:pt x="3142" y="40"/>
                    <a:pt x="3070" y="38"/>
                    <a:pt x="2998" y="38"/>
                  </a:cubicBezTo>
                  <a:cubicBezTo>
                    <a:pt x="2748" y="38"/>
                    <a:pt x="2499" y="56"/>
                    <a:pt x="2250" y="102"/>
                  </a:cubicBezTo>
                  <a:cubicBezTo>
                    <a:pt x="1666" y="209"/>
                    <a:pt x="762" y="412"/>
                    <a:pt x="428" y="971"/>
                  </a:cubicBezTo>
                  <a:cubicBezTo>
                    <a:pt x="1" y="1681"/>
                    <a:pt x="601" y="1865"/>
                    <a:pt x="1363" y="1865"/>
                  </a:cubicBezTo>
                  <a:cubicBezTo>
                    <a:pt x="1980" y="1865"/>
                    <a:pt x="2704" y="1744"/>
                    <a:pt x="3071" y="1686"/>
                  </a:cubicBezTo>
                  <a:lnTo>
                    <a:pt x="3155" y="1721"/>
                  </a:lnTo>
                  <a:cubicBezTo>
                    <a:pt x="3202" y="1745"/>
                    <a:pt x="3250" y="1769"/>
                    <a:pt x="3286" y="1781"/>
                  </a:cubicBezTo>
                  <a:cubicBezTo>
                    <a:pt x="3167" y="1888"/>
                    <a:pt x="3071" y="2007"/>
                    <a:pt x="3048" y="2019"/>
                  </a:cubicBezTo>
                  <a:cubicBezTo>
                    <a:pt x="2750" y="2400"/>
                    <a:pt x="2321" y="3079"/>
                    <a:pt x="2690" y="3543"/>
                  </a:cubicBezTo>
                  <a:cubicBezTo>
                    <a:pt x="2877" y="3764"/>
                    <a:pt x="3161" y="3833"/>
                    <a:pt x="3468" y="3833"/>
                  </a:cubicBezTo>
                  <a:cubicBezTo>
                    <a:pt x="3592" y="3833"/>
                    <a:pt x="3719" y="3822"/>
                    <a:pt x="3845" y="3805"/>
                  </a:cubicBezTo>
                  <a:lnTo>
                    <a:pt x="3845" y="3805"/>
                  </a:lnTo>
                  <a:cubicBezTo>
                    <a:pt x="3810" y="3841"/>
                    <a:pt x="3798" y="3888"/>
                    <a:pt x="3786" y="3924"/>
                  </a:cubicBezTo>
                  <a:cubicBezTo>
                    <a:pt x="3679" y="4162"/>
                    <a:pt x="3762" y="4388"/>
                    <a:pt x="4000" y="4484"/>
                  </a:cubicBezTo>
                  <a:cubicBezTo>
                    <a:pt x="4322" y="4603"/>
                    <a:pt x="4619" y="4698"/>
                    <a:pt x="4929" y="4805"/>
                  </a:cubicBezTo>
                  <a:cubicBezTo>
                    <a:pt x="4798" y="5257"/>
                    <a:pt x="4750" y="5710"/>
                    <a:pt x="4941" y="6067"/>
                  </a:cubicBezTo>
                  <a:cubicBezTo>
                    <a:pt x="5089" y="6349"/>
                    <a:pt x="5320" y="6455"/>
                    <a:pt x="5577" y="6455"/>
                  </a:cubicBezTo>
                  <a:cubicBezTo>
                    <a:pt x="5733" y="6455"/>
                    <a:pt x="5898" y="6416"/>
                    <a:pt x="6060" y="6353"/>
                  </a:cubicBezTo>
                  <a:lnTo>
                    <a:pt x="6060" y="6353"/>
                  </a:lnTo>
                  <a:cubicBezTo>
                    <a:pt x="6000" y="6519"/>
                    <a:pt x="6060" y="6710"/>
                    <a:pt x="6203" y="6817"/>
                  </a:cubicBezTo>
                  <a:cubicBezTo>
                    <a:pt x="6356" y="6917"/>
                    <a:pt x="6497" y="6961"/>
                    <a:pt x="6659" y="6961"/>
                  </a:cubicBezTo>
                  <a:cubicBezTo>
                    <a:pt x="6711" y="6961"/>
                    <a:pt x="6765" y="6957"/>
                    <a:pt x="6822" y="6948"/>
                  </a:cubicBezTo>
                  <a:cubicBezTo>
                    <a:pt x="6941" y="6936"/>
                    <a:pt x="7084" y="6841"/>
                    <a:pt x="7203" y="6829"/>
                  </a:cubicBezTo>
                  <a:lnTo>
                    <a:pt x="7203" y="6829"/>
                  </a:lnTo>
                  <a:cubicBezTo>
                    <a:pt x="7120" y="7424"/>
                    <a:pt x="7096" y="8210"/>
                    <a:pt x="7655" y="8508"/>
                  </a:cubicBezTo>
                  <a:cubicBezTo>
                    <a:pt x="7769" y="8572"/>
                    <a:pt x="7880" y="8601"/>
                    <a:pt x="7984" y="8601"/>
                  </a:cubicBezTo>
                  <a:cubicBezTo>
                    <a:pt x="8208" y="8601"/>
                    <a:pt x="8406" y="8472"/>
                    <a:pt x="8560" y="8294"/>
                  </a:cubicBezTo>
                  <a:cubicBezTo>
                    <a:pt x="8822" y="8591"/>
                    <a:pt x="9108" y="8865"/>
                    <a:pt x="9417" y="9139"/>
                  </a:cubicBezTo>
                  <a:cubicBezTo>
                    <a:pt x="9560" y="9365"/>
                    <a:pt x="9715" y="9556"/>
                    <a:pt x="9941" y="9687"/>
                  </a:cubicBezTo>
                  <a:cubicBezTo>
                    <a:pt x="9941" y="9746"/>
                    <a:pt x="9953" y="9806"/>
                    <a:pt x="9965" y="9865"/>
                  </a:cubicBezTo>
                  <a:cubicBezTo>
                    <a:pt x="10001" y="10051"/>
                    <a:pt x="10134" y="10135"/>
                    <a:pt x="10277" y="10135"/>
                  </a:cubicBezTo>
                  <a:cubicBezTo>
                    <a:pt x="10417" y="10135"/>
                    <a:pt x="10567" y="10054"/>
                    <a:pt x="10644" y="9913"/>
                  </a:cubicBezTo>
                  <a:cubicBezTo>
                    <a:pt x="10668" y="9913"/>
                    <a:pt x="10679" y="9913"/>
                    <a:pt x="10715" y="9925"/>
                  </a:cubicBezTo>
                  <a:cubicBezTo>
                    <a:pt x="10728" y="9927"/>
                    <a:pt x="10741" y="9928"/>
                    <a:pt x="10754" y="9928"/>
                  </a:cubicBezTo>
                  <a:cubicBezTo>
                    <a:pt x="10964" y="9928"/>
                    <a:pt x="11139" y="9663"/>
                    <a:pt x="11060" y="9472"/>
                  </a:cubicBezTo>
                  <a:cubicBezTo>
                    <a:pt x="10941" y="9151"/>
                    <a:pt x="10822" y="8841"/>
                    <a:pt x="10691" y="8532"/>
                  </a:cubicBezTo>
                  <a:cubicBezTo>
                    <a:pt x="10715" y="8198"/>
                    <a:pt x="10727" y="7889"/>
                    <a:pt x="10691" y="7567"/>
                  </a:cubicBezTo>
                  <a:cubicBezTo>
                    <a:pt x="10596" y="6936"/>
                    <a:pt x="10215" y="6615"/>
                    <a:pt x="9870" y="6115"/>
                  </a:cubicBezTo>
                  <a:cubicBezTo>
                    <a:pt x="9334" y="5341"/>
                    <a:pt x="9620" y="4603"/>
                    <a:pt x="9501" y="3757"/>
                  </a:cubicBezTo>
                  <a:cubicBezTo>
                    <a:pt x="9417" y="3126"/>
                    <a:pt x="8977" y="2757"/>
                    <a:pt x="8524" y="2352"/>
                  </a:cubicBezTo>
                  <a:cubicBezTo>
                    <a:pt x="8310" y="2162"/>
                    <a:pt x="8096" y="1924"/>
                    <a:pt x="7858" y="1709"/>
                  </a:cubicBezTo>
                  <a:cubicBezTo>
                    <a:pt x="7810" y="1436"/>
                    <a:pt x="7572" y="1293"/>
                    <a:pt x="7274" y="1233"/>
                  </a:cubicBezTo>
                  <a:cubicBezTo>
                    <a:pt x="7250" y="1233"/>
                    <a:pt x="7203" y="1221"/>
                    <a:pt x="7179" y="1221"/>
                  </a:cubicBezTo>
                  <a:cubicBezTo>
                    <a:pt x="7155" y="1209"/>
                    <a:pt x="7143" y="1209"/>
                    <a:pt x="7108" y="1197"/>
                  </a:cubicBezTo>
                  <a:cubicBezTo>
                    <a:pt x="6441" y="900"/>
                    <a:pt x="5619" y="816"/>
                    <a:pt x="4929" y="566"/>
                  </a:cubicBezTo>
                  <a:cubicBezTo>
                    <a:pt x="4822" y="519"/>
                    <a:pt x="4714" y="495"/>
                    <a:pt x="4607" y="459"/>
                  </a:cubicBezTo>
                  <a:cubicBezTo>
                    <a:pt x="4595" y="376"/>
                    <a:pt x="4536" y="281"/>
                    <a:pt x="4429" y="233"/>
                  </a:cubicBezTo>
                  <a:cubicBezTo>
                    <a:pt x="4405" y="221"/>
                    <a:pt x="4369" y="209"/>
                    <a:pt x="4345" y="209"/>
                  </a:cubicBezTo>
                  <a:lnTo>
                    <a:pt x="4333" y="209"/>
                  </a:lnTo>
                  <a:cubicBezTo>
                    <a:pt x="4179" y="150"/>
                    <a:pt x="4024" y="114"/>
                    <a:pt x="3845" y="102"/>
                  </a:cubicBezTo>
                  <a:cubicBezTo>
                    <a:pt x="3762" y="90"/>
                    <a:pt x="3679" y="78"/>
                    <a:pt x="3607" y="78"/>
                  </a:cubicBezTo>
                  <a:lnTo>
                    <a:pt x="3583" y="78"/>
                  </a:lnTo>
                  <a:lnTo>
                    <a:pt x="3500" y="31"/>
                  </a:lnTo>
                  <a:cubicBezTo>
                    <a:pt x="3448" y="10"/>
                    <a:pt x="3400" y="0"/>
                    <a:pt x="3357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5" name="Google Shape;27735;p41"/>
            <p:cNvSpPr/>
            <p:nvPr/>
          </p:nvSpPr>
          <p:spPr>
            <a:xfrm>
              <a:off x="6749700" y="4258525"/>
              <a:ext cx="53550" cy="56875"/>
            </a:xfrm>
            <a:custGeom>
              <a:avLst/>
              <a:gdLst/>
              <a:ahLst/>
              <a:cxnLst/>
              <a:rect l="l" t="t" r="r" b="b"/>
              <a:pathLst>
                <a:path w="2142" h="2275" extrusionOk="0">
                  <a:moveTo>
                    <a:pt x="567" y="0"/>
                  </a:moveTo>
                  <a:cubicBezTo>
                    <a:pt x="157" y="0"/>
                    <a:pt x="0" y="643"/>
                    <a:pt x="451" y="721"/>
                  </a:cubicBezTo>
                  <a:cubicBezTo>
                    <a:pt x="974" y="793"/>
                    <a:pt x="1308" y="1293"/>
                    <a:pt x="1165" y="1817"/>
                  </a:cubicBezTo>
                  <a:cubicBezTo>
                    <a:pt x="1072" y="2095"/>
                    <a:pt x="1300" y="2275"/>
                    <a:pt x="1525" y="2275"/>
                  </a:cubicBezTo>
                  <a:cubicBezTo>
                    <a:pt x="1676" y="2275"/>
                    <a:pt x="1827" y="2194"/>
                    <a:pt x="1879" y="2007"/>
                  </a:cubicBezTo>
                  <a:cubicBezTo>
                    <a:pt x="2141" y="1150"/>
                    <a:pt x="1546" y="138"/>
                    <a:pt x="641" y="7"/>
                  </a:cubicBezTo>
                  <a:cubicBezTo>
                    <a:pt x="616" y="2"/>
                    <a:pt x="591" y="0"/>
                    <a:pt x="567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6" name="Google Shape;27736;p41"/>
            <p:cNvSpPr/>
            <p:nvPr/>
          </p:nvSpPr>
          <p:spPr>
            <a:xfrm>
              <a:off x="6865725" y="4235475"/>
              <a:ext cx="18775" cy="72650"/>
            </a:xfrm>
            <a:custGeom>
              <a:avLst/>
              <a:gdLst/>
              <a:ahLst/>
              <a:cxnLst/>
              <a:rect l="l" t="t" r="r" b="b"/>
              <a:pathLst>
                <a:path w="751" h="2906" extrusionOk="0">
                  <a:moveTo>
                    <a:pt x="376" y="0"/>
                  </a:moveTo>
                  <a:cubicBezTo>
                    <a:pt x="188" y="0"/>
                    <a:pt x="1" y="119"/>
                    <a:pt x="1" y="358"/>
                  </a:cubicBezTo>
                  <a:lnTo>
                    <a:pt x="1" y="2548"/>
                  </a:lnTo>
                  <a:cubicBezTo>
                    <a:pt x="1" y="2786"/>
                    <a:pt x="188" y="2905"/>
                    <a:pt x="376" y="2905"/>
                  </a:cubicBezTo>
                  <a:cubicBezTo>
                    <a:pt x="563" y="2905"/>
                    <a:pt x="751" y="2786"/>
                    <a:pt x="751" y="2548"/>
                  </a:cubicBezTo>
                  <a:lnTo>
                    <a:pt x="751" y="358"/>
                  </a:lnTo>
                  <a:cubicBezTo>
                    <a:pt x="751" y="119"/>
                    <a:pt x="563" y="0"/>
                    <a:pt x="37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7" name="Google Shape;27737;p41"/>
            <p:cNvSpPr/>
            <p:nvPr/>
          </p:nvSpPr>
          <p:spPr>
            <a:xfrm>
              <a:off x="6898475" y="4201475"/>
              <a:ext cx="50625" cy="253875"/>
            </a:xfrm>
            <a:custGeom>
              <a:avLst/>
              <a:gdLst/>
              <a:ahLst/>
              <a:cxnLst/>
              <a:rect l="l" t="t" r="r" b="b"/>
              <a:pathLst>
                <a:path w="2025" h="10155" extrusionOk="0">
                  <a:moveTo>
                    <a:pt x="279" y="0"/>
                  </a:moveTo>
                  <a:cubicBezTo>
                    <a:pt x="209" y="0"/>
                    <a:pt x="145" y="41"/>
                    <a:pt x="131" y="134"/>
                  </a:cubicBezTo>
                  <a:cubicBezTo>
                    <a:pt x="36" y="848"/>
                    <a:pt x="393" y="1420"/>
                    <a:pt x="477" y="2122"/>
                  </a:cubicBezTo>
                  <a:cubicBezTo>
                    <a:pt x="536" y="2634"/>
                    <a:pt x="334" y="3015"/>
                    <a:pt x="179" y="3492"/>
                  </a:cubicBezTo>
                  <a:cubicBezTo>
                    <a:pt x="48" y="3884"/>
                    <a:pt x="0" y="4301"/>
                    <a:pt x="12" y="4718"/>
                  </a:cubicBezTo>
                  <a:cubicBezTo>
                    <a:pt x="48" y="5516"/>
                    <a:pt x="238" y="6301"/>
                    <a:pt x="536" y="7016"/>
                  </a:cubicBezTo>
                  <a:cubicBezTo>
                    <a:pt x="691" y="7385"/>
                    <a:pt x="881" y="7742"/>
                    <a:pt x="1096" y="8075"/>
                  </a:cubicBezTo>
                  <a:cubicBezTo>
                    <a:pt x="1179" y="8218"/>
                    <a:pt x="1358" y="8385"/>
                    <a:pt x="1417" y="8552"/>
                  </a:cubicBezTo>
                  <a:cubicBezTo>
                    <a:pt x="1631" y="9123"/>
                    <a:pt x="1346" y="9469"/>
                    <a:pt x="905" y="9802"/>
                  </a:cubicBezTo>
                  <a:cubicBezTo>
                    <a:pt x="747" y="9921"/>
                    <a:pt x="852" y="10155"/>
                    <a:pt x="1008" y="10155"/>
                  </a:cubicBezTo>
                  <a:cubicBezTo>
                    <a:pt x="1040" y="10155"/>
                    <a:pt x="1074" y="10145"/>
                    <a:pt x="1108" y="10123"/>
                  </a:cubicBezTo>
                  <a:cubicBezTo>
                    <a:pt x="1512" y="9802"/>
                    <a:pt x="2024" y="9349"/>
                    <a:pt x="1893" y="8742"/>
                  </a:cubicBezTo>
                  <a:cubicBezTo>
                    <a:pt x="1822" y="8385"/>
                    <a:pt x="1512" y="8087"/>
                    <a:pt x="1334" y="7790"/>
                  </a:cubicBezTo>
                  <a:cubicBezTo>
                    <a:pt x="1036" y="7302"/>
                    <a:pt x="798" y="6766"/>
                    <a:pt x="631" y="6194"/>
                  </a:cubicBezTo>
                  <a:cubicBezTo>
                    <a:pt x="465" y="5635"/>
                    <a:pt x="357" y="5039"/>
                    <a:pt x="381" y="4456"/>
                  </a:cubicBezTo>
                  <a:cubicBezTo>
                    <a:pt x="393" y="3849"/>
                    <a:pt x="691" y="3384"/>
                    <a:pt x="822" y="2801"/>
                  </a:cubicBezTo>
                  <a:cubicBezTo>
                    <a:pt x="1036" y="1896"/>
                    <a:pt x="381" y="1134"/>
                    <a:pt x="500" y="241"/>
                  </a:cubicBezTo>
                  <a:cubicBezTo>
                    <a:pt x="515" y="97"/>
                    <a:pt x="389" y="0"/>
                    <a:pt x="279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8" name="Google Shape;27738;p41"/>
            <p:cNvSpPr/>
            <p:nvPr/>
          </p:nvSpPr>
          <p:spPr>
            <a:xfrm>
              <a:off x="6776825" y="4368200"/>
              <a:ext cx="80875" cy="44075"/>
            </a:xfrm>
            <a:custGeom>
              <a:avLst/>
              <a:gdLst/>
              <a:ahLst/>
              <a:cxnLst/>
              <a:rect l="l" t="t" r="r" b="b"/>
              <a:pathLst>
                <a:path w="3235" h="1763" extrusionOk="0">
                  <a:moveTo>
                    <a:pt x="3019" y="0"/>
                  </a:moveTo>
                  <a:cubicBezTo>
                    <a:pt x="3012" y="0"/>
                    <a:pt x="3004" y="1"/>
                    <a:pt x="2997" y="2"/>
                  </a:cubicBezTo>
                  <a:cubicBezTo>
                    <a:pt x="1878" y="109"/>
                    <a:pt x="997" y="764"/>
                    <a:pt x="151" y="1454"/>
                  </a:cubicBezTo>
                  <a:cubicBezTo>
                    <a:pt x="1" y="1567"/>
                    <a:pt x="133" y="1762"/>
                    <a:pt x="295" y="1762"/>
                  </a:cubicBezTo>
                  <a:cubicBezTo>
                    <a:pt x="338" y="1762"/>
                    <a:pt x="383" y="1748"/>
                    <a:pt x="425" y="1716"/>
                  </a:cubicBezTo>
                  <a:cubicBezTo>
                    <a:pt x="1175" y="1109"/>
                    <a:pt x="1985" y="478"/>
                    <a:pt x="2997" y="383"/>
                  </a:cubicBezTo>
                  <a:cubicBezTo>
                    <a:pt x="3216" y="348"/>
                    <a:pt x="3234" y="0"/>
                    <a:pt x="3019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9" name="Google Shape;27739;p41"/>
            <p:cNvSpPr/>
            <p:nvPr/>
          </p:nvSpPr>
          <p:spPr>
            <a:xfrm>
              <a:off x="6807550" y="4383075"/>
              <a:ext cx="88525" cy="37025"/>
            </a:xfrm>
            <a:custGeom>
              <a:avLst/>
              <a:gdLst/>
              <a:ahLst/>
              <a:cxnLst/>
              <a:rect l="l" t="t" r="r" b="b"/>
              <a:pathLst>
                <a:path w="3541" h="1481" extrusionOk="0">
                  <a:moveTo>
                    <a:pt x="3325" y="1"/>
                  </a:moveTo>
                  <a:cubicBezTo>
                    <a:pt x="3318" y="1"/>
                    <a:pt x="3311" y="1"/>
                    <a:pt x="3304" y="2"/>
                  </a:cubicBezTo>
                  <a:cubicBezTo>
                    <a:pt x="2173" y="145"/>
                    <a:pt x="1125" y="514"/>
                    <a:pt x="173" y="1121"/>
                  </a:cubicBezTo>
                  <a:cubicBezTo>
                    <a:pt x="1" y="1232"/>
                    <a:pt x="112" y="1480"/>
                    <a:pt x="273" y="1480"/>
                  </a:cubicBezTo>
                  <a:cubicBezTo>
                    <a:pt x="302" y="1480"/>
                    <a:pt x="332" y="1472"/>
                    <a:pt x="363" y="1454"/>
                  </a:cubicBezTo>
                  <a:cubicBezTo>
                    <a:pt x="1256" y="871"/>
                    <a:pt x="2244" y="514"/>
                    <a:pt x="3316" y="383"/>
                  </a:cubicBezTo>
                  <a:cubicBezTo>
                    <a:pt x="3512" y="348"/>
                    <a:pt x="3540" y="1"/>
                    <a:pt x="3325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0" name="Google Shape;27740;p41"/>
            <p:cNvSpPr/>
            <p:nvPr/>
          </p:nvSpPr>
          <p:spPr>
            <a:xfrm>
              <a:off x="6831675" y="4411350"/>
              <a:ext cx="72775" cy="28500"/>
            </a:xfrm>
            <a:custGeom>
              <a:avLst/>
              <a:gdLst/>
              <a:ahLst/>
              <a:cxnLst/>
              <a:rect l="l" t="t" r="r" b="b"/>
              <a:pathLst>
                <a:path w="2911" h="1140" extrusionOk="0">
                  <a:moveTo>
                    <a:pt x="2555" y="0"/>
                  </a:moveTo>
                  <a:cubicBezTo>
                    <a:pt x="1691" y="0"/>
                    <a:pt x="855" y="252"/>
                    <a:pt x="160" y="776"/>
                  </a:cubicBezTo>
                  <a:cubicBezTo>
                    <a:pt x="1" y="895"/>
                    <a:pt x="108" y="1140"/>
                    <a:pt x="259" y="1140"/>
                  </a:cubicBezTo>
                  <a:cubicBezTo>
                    <a:pt x="288" y="1140"/>
                    <a:pt x="319" y="1131"/>
                    <a:pt x="351" y="1109"/>
                  </a:cubicBezTo>
                  <a:cubicBezTo>
                    <a:pt x="996" y="631"/>
                    <a:pt x="1725" y="391"/>
                    <a:pt x="2517" y="391"/>
                  </a:cubicBezTo>
                  <a:cubicBezTo>
                    <a:pt x="2573" y="391"/>
                    <a:pt x="2628" y="393"/>
                    <a:pt x="2684" y="395"/>
                  </a:cubicBezTo>
                  <a:cubicBezTo>
                    <a:pt x="2910" y="383"/>
                    <a:pt x="2910" y="2"/>
                    <a:pt x="2672" y="2"/>
                  </a:cubicBezTo>
                  <a:cubicBezTo>
                    <a:pt x="2633" y="1"/>
                    <a:pt x="2594" y="0"/>
                    <a:pt x="2555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1" name="Google Shape;27741;p41"/>
            <p:cNvSpPr/>
            <p:nvPr/>
          </p:nvSpPr>
          <p:spPr>
            <a:xfrm>
              <a:off x="6828800" y="4446100"/>
              <a:ext cx="72600" cy="34675"/>
            </a:xfrm>
            <a:custGeom>
              <a:avLst/>
              <a:gdLst/>
              <a:ahLst/>
              <a:cxnLst/>
              <a:rect l="l" t="t" r="r" b="b"/>
              <a:pathLst>
                <a:path w="2904" h="1387" extrusionOk="0">
                  <a:moveTo>
                    <a:pt x="2670" y="1"/>
                  </a:moveTo>
                  <a:cubicBezTo>
                    <a:pt x="2648" y="1"/>
                    <a:pt x="2623" y="6"/>
                    <a:pt x="2597" y="17"/>
                  </a:cubicBezTo>
                  <a:cubicBezTo>
                    <a:pt x="1799" y="338"/>
                    <a:pt x="989" y="684"/>
                    <a:pt x="204" y="1017"/>
                  </a:cubicBezTo>
                  <a:cubicBezTo>
                    <a:pt x="1" y="1092"/>
                    <a:pt x="66" y="1387"/>
                    <a:pt x="245" y="1387"/>
                  </a:cubicBezTo>
                  <a:cubicBezTo>
                    <a:pt x="265" y="1387"/>
                    <a:pt x="287" y="1383"/>
                    <a:pt x="311" y="1374"/>
                  </a:cubicBezTo>
                  <a:cubicBezTo>
                    <a:pt x="1108" y="1041"/>
                    <a:pt x="1918" y="696"/>
                    <a:pt x="2704" y="374"/>
                  </a:cubicBezTo>
                  <a:cubicBezTo>
                    <a:pt x="2904" y="290"/>
                    <a:pt x="2843" y="1"/>
                    <a:pt x="2670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2" name="Google Shape;27742;p41"/>
            <p:cNvSpPr/>
            <p:nvPr/>
          </p:nvSpPr>
          <p:spPr>
            <a:xfrm>
              <a:off x="6978575" y="4523650"/>
              <a:ext cx="35400" cy="120425"/>
            </a:xfrm>
            <a:custGeom>
              <a:avLst/>
              <a:gdLst/>
              <a:ahLst/>
              <a:cxnLst/>
              <a:rect l="l" t="t" r="r" b="b"/>
              <a:pathLst>
                <a:path w="1416" h="4817" extrusionOk="0">
                  <a:moveTo>
                    <a:pt x="253" y="0"/>
                  </a:moveTo>
                  <a:cubicBezTo>
                    <a:pt x="131" y="0"/>
                    <a:pt x="1" y="140"/>
                    <a:pt x="59" y="296"/>
                  </a:cubicBezTo>
                  <a:cubicBezTo>
                    <a:pt x="630" y="1535"/>
                    <a:pt x="1011" y="3237"/>
                    <a:pt x="368" y="4535"/>
                  </a:cubicBezTo>
                  <a:cubicBezTo>
                    <a:pt x="302" y="4676"/>
                    <a:pt x="432" y="4817"/>
                    <a:pt x="557" y="4817"/>
                  </a:cubicBezTo>
                  <a:cubicBezTo>
                    <a:pt x="612" y="4817"/>
                    <a:pt x="665" y="4790"/>
                    <a:pt x="702" y="4725"/>
                  </a:cubicBezTo>
                  <a:cubicBezTo>
                    <a:pt x="1416" y="3297"/>
                    <a:pt x="1023" y="1487"/>
                    <a:pt x="392" y="94"/>
                  </a:cubicBezTo>
                  <a:cubicBezTo>
                    <a:pt x="359" y="28"/>
                    <a:pt x="307" y="0"/>
                    <a:pt x="253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3" name="Google Shape;27743;p41"/>
            <p:cNvSpPr/>
            <p:nvPr/>
          </p:nvSpPr>
          <p:spPr>
            <a:xfrm>
              <a:off x="6768400" y="4563575"/>
              <a:ext cx="41400" cy="95025"/>
            </a:xfrm>
            <a:custGeom>
              <a:avLst/>
              <a:gdLst/>
              <a:ahLst/>
              <a:cxnLst/>
              <a:rect l="l" t="t" r="r" b="b"/>
              <a:pathLst>
                <a:path w="1656" h="3801" extrusionOk="0">
                  <a:moveTo>
                    <a:pt x="179" y="0"/>
                  </a:moveTo>
                  <a:cubicBezTo>
                    <a:pt x="87" y="0"/>
                    <a:pt x="0" y="63"/>
                    <a:pt x="12" y="188"/>
                  </a:cubicBezTo>
                  <a:cubicBezTo>
                    <a:pt x="131" y="1473"/>
                    <a:pt x="310" y="2783"/>
                    <a:pt x="1262" y="3747"/>
                  </a:cubicBezTo>
                  <a:cubicBezTo>
                    <a:pt x="1300" y="3785"/>
                    <a:pt x="1342" y="3801"/>
                    <a:pt x="1384" y="3801"/>
                  </a:cubicBezTo>
                  <a:cubicBezTo>
                    <a:pt x="1526" y="3801"/>
                    <a:pt x="1656" y="3615"/>
                    <a:pt x="1536" y="3486"/>
                  </a:cubicBezTo>
                  <a:cubicBezTo>
                    <a:pt x="655" y="2593"/>
                    <a:pt x="500" y="1378"/>
                    <a:pt x="381" y="188"/>
                  </a:cubicBezTo>
                  <a:cubicBezTo>
                    <a:pt x="369" y="63"/>
                    <a:pt x="271" y="0"/>
                    <a:pt x="179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4" name="Google Shape;27744;p41"/>
            <p:cNvSpPr/>
            <p:nvPr/>
          </p:nvSpPr>
          <p:spPr>
            <a:xfrm>
              <a:off x="6491075" y="4158175"/>
              <a:ext cx="155000" cy="39575"/>
            </a:xfrm>
            <a:custGeom>
              <a:avLst/>
              <a:gdLst/>
              <a:ahLst/>
              <a:cxnLst/>
              <a:rect l="l" t="t" r="r" b="b"/>
              <a:pathLst>
                <a:path w="6200" h="1583" extrusionOk="0">
                  <a:moveTo>
                    <a:pt x="2074" y="1"/>
                  </a:moveTo>
                  <a:cubicBezTo>
                    <a:pt x="1415" y="1"/>
                    <a:pt x="767" y="236"/>
                    <a:pt x="175" y="544"/>
                  </a:cubicBezTo>
                  <a:cubicBezTo>
                    <a:pt x="0" y="637"/>
                    <a:pt x="110" y="899"/>
                    <a:pt x="289" y="899"/>
                  </a:cubicBezTo>
                  <a:cubicBezTo>
                    <a:pt x="317" y="899"/>
                    <a:pt x="347" y="892"/>
                    <a:pt x="378" y="878"/>
                  </a:cubicBezTo>
                  <a:cubicBezTo>
                    <a:pt x="887" y="606"/>
                    <a:pt x="1419" y="388"/>
                    <a:pt x="2013" y="388"/>
                  </a:cubicBezTo>
                  <a:cubicBezTo>
                    <a:pt x="2043" y="388"/>
                    <a:pt x="2073" y="389"/>
                    <a:pt x="2104" y="390"/>
                  </a:cubicBezTo>
                  <a:cubicBezTo>
                    <a:pt x="2854" y="390"/>
                    <a:pt x="3271" y="830"/>
                    <a:pt x="3854" y="1235"/>
                  </a:cubicBezTo>
                  <a:cubicBezTo>
                    <a:pt x="4256" y="1508"/>
                    <a:pt x="4716" y="1583"/>
                    <a:pt x="5182" y="1583"/>
                  </a:cubicBezTo>
                  <a:cubicBezTo>
                    <a:pt x="5447" y="1583"/>
                    <a:pt x="5714" y="1559"/>
                    <a:pt x="5974" y="1533"/>
                  </a:cubicBezTo>
                  <a:cubicBezTo>
                    <a:pt x="6196" y="1498"/>
                    <a:pt x="6200" y="1139"/>
                    <a:pt x="5973" y="1139"/>
                  </a:cubicBezTo>
                  <a:cubicBezTo>
                    <a:pt x="5969" y="1139"/>
                    <a:pt x="5965" y="1140"/>
                    <a:pt x="5962" y="1140"/>
                  </a:cubicBezTo>
                  <a:cubicBezTo>
                    <a:pt x="5707" y="1168"/>
                    <a:pt x="5461" y="1191"/>
                    <a:pt x="5223" y="1191"/>
                  </a:cubicBezTo>
                  <a:cubicBezTo>
                    <a:pt x="4762" y="1191"/>
                    <a:pt x="4330" y="1105"/>
                    <a:pt x="3914" y="806"/>
                  </a:cubicBezTo>
                  <a:cubicBezTo>
                    <a:pt x="3545" y="533"/>
                    <a:pt x="3295" y="247"/>
                    <a:pt x="2842" y="116"/>
                  </a:cubicBezTo>
                  <a:cubicBezTo>
                    <a:pt x="2586" y="36"/>
                    <a:pt x="2329" y="1"/>
                    <a:pt x="2074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5" name="Google Shape;27745;p41"/>
            <p:cNvSpPr/>
            <p:nvPr/>
          </p:nvSpPr>
          <p:spPr>
            <a:xfrm>
              <a:off x="6872050" y="4059675"/>
              <a:ext cx="145950" cy="39625"/>
            </a:xfrm>
            <a:custGeom>
              <a:avLst/>
              <a:gdLst/>
              <a:ahLst/>
              <a:cxnLst/>
              <a:rect l="l" t="t" r="r" b="b"/>
              <a:pathLst>
                <a:path w="5838" h="1585" extrusionOk="0">
                  <a:moveTo>
                    <a:pt x="3588" y="1"/>
                  </a:moveTo>
                  <a:cubicBezTo>
                    <a:pt x="2353" y="1"/>
                    <a:pt x="996" y="604"/>
                    <a:pt x="152" y="1270"/>
                  </a:cubicBezTo>
                  <a:cubicBezTo>
                    <a:pt x="0" y="1393"/>
                    <a:pt x="136" y="1585"/>
                    <a:pt x="300" y="1585"/>
                  </a:cubicBezTo>
                  <a:cubicBezTo>
                    <a:pt x="342" y="1585"/>
                    <a:pt x="385" y="1573"/>
                    <a:pt x="426" y="1544"/>
                  </a:cubicBezTo>
                  <a:cubicBezTo>
                    <a:pt x="1168" y="956"/>
                    <a:pt x="2465" y="360"/>
                    <a:pt x="3617" y="360"/>
                  </a:cubicBezTo>
                  <a:cubicBezTo>
                    <a:pt x="4333" y="360"/>
                    <a:pt x="4993" y="591"/>
                    <a:pt x="5427" y="1198"/>
                  </a:cubicBezTo>
                  <a:cubicBezTo>
                    <a:pt x="5465" y="1250"/>
                    <a:pt x="5519" y="1272"/>
                    <a:pt x="5573" y="1272"/>
                  </a:cubicBezTo>
                  <a:cubicBezTo>
                    <a:pt x="5706" y="1272"/>
                    <a:pt x="5838" y="1143"/>
                    <a:pt x="5736" y="1008"/>
                  </a:cubicBezTo>
                  <a:cubicBezTo>
                    <a:pt x="5211" y="280"/>
                    <a:pt x="4428" y="1"/>
                    <a:pt x="358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6" name="Google Shape;27746;p41"/>
            <p:cNvSpPr/>
            <p:nvPr/>
          </p:nvSpPr>
          <p:spPr>
            <a:xfrm>
              <a:off x="6699000" y="4100350"/>
              <a:ext cx="207125" cy="71950"/>
            </a:xfrm>
            <a:custGeom>
              <a:avLst/>
              <a:gdLst/>
              <a:ahLst/>
              <a:cxnLst/>
              <a:rect l="l" t="t" r="r" b="b"/>
              <a:pathLst>
                <a:path w="8285" h="2878" extrusionOk="0">
                  <a:moveTo>
                    <a:pt x="3086" y="0"/>
                  </a:moveTo>
                  <a:cubicBezTo>
                    <a:pt x="1999" y="0"/>
                    <a:pt x="888" y="501"/>
                    <a:pt x="121" y="1250"/>
                  </a:cubicBezTo>
                  <a:cubicBezTo>
                    <a:pt x="0" y="1380"/>
                    <a:pt x="126" y="1576"/>
                    <a:pt x="272" y="1576"/>
                  </a:cubicBezTo>
                  <a:cubicBezTo>
                    <a:pt x="313" y="1576"/>
                    <a:pt x="356" y="1560"/>
                    <a:pt x="395" y="1524"/>
                  </a:cubicBezTo>
                  <a:cubicBezTo>
                    <a:pt x="931" y="988"/>
                    <a:pt x="1598" y="691"/>
                    <a:pt x="2324" y="500"/>
                  </a:cubicBezTo>
                  <a:cubicBezTo>
                    <a:pt x="2591" y="426"/>
                    <a:pt x="2837" y="393"/>
                    <a:pt x="3074" y="393"/>
                  </a:cubicBezTo>
                  <a:cubicBezTo>
                    <a:pt x="3597" y="393"/>
                    <a:pt x="4072" y="553"/>
                    <a:pt x="4622" y="774"/>
                  </a:cubicBezTo>
                  <a:cubicBezTo>
                    <a:pt x="5765" y="1262"/>
                    <a:pt x="7193" y="1667"/>
                    <a:pt x="7860" y="2786"/>
                  </a:cubicBezTo>
                  <a:cubicBezTo>
                    <a:pt x="7904" y="2851"/>
                    <a:pt x="7963" y="2878"/>
                    <a:pt x="8022" y="2878"/>
                  </a:cubicBezTo>
                  <a:cubicBezTo>
                    <a:pt x="8156" y="2878"/>
                    <a:pt x="8285" y="2737"/>
                    <a:pt x="8194" y="2596"/>
                  </a:cubicBezTo>
                  <a:cubicBezTo>
                    <a:pt x="7384" y="1274"/>
                    <a:pt x="5622" y="750"/>
                    <a:pt x="4253" y="214"/>
                  </a:cubicBezTo>
                  <a:cubicBezTo>
                    <a:pt x="3879" y="67"/>
                    <a:pt x="3484" y="0"/>
                    <a:pt x="3086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7" name="Google Shape;27747;p41"/>
            <p:cNvSpPr/>
            <p:nvPr/>
          </p:nvSpPr>
          <p:spPr>
            <a:xfrm>
              <a:off x="6904725" y="4467050"/>
              <a:ext cx="88975" cy="347475"/>
            </a:xfrm>
            <a:custGeom>
              <a:avLst/>
              <a:gdLst/>
              <a:ahLst/>
              <a:cxnLst/>
              <a:rect l="l" t="t" r="r" b="b"/>
              <a:pathLst>
                <a:path w="3559" h="13899" extrusionOk="0">
                  <a:moveTo>
                    <a:pt x="408" y="0"/>
                  </a:moveTo>
                  <a:cubicBezTo>
                    <a:pt x="316" y="0"/>
                    <a:pt x="221" y="60"/>
                    <a:pt x="215" y="179"/>
                  </a:cubicBezTo>
                  <a:cubicBezTo>
                    <a:pt x="107" y="2691"/>
                    <a:pt x="0" y="5203"/>
                    <a:pt x="357" y="7704"/>
                  </a:cubicBezTo>
                  <a:cubicBezTo>
                    <a:pt x="477" y="8561"/>
                    <a:pt x="500" y="9740"/>
                    <a:pt x="1322" y="10240"/>
                  </a:cubicBezTo>
                  <a:cubicBezTo>
                    <a:pt x="2370" y="10895"/>
                    <a:pt x="2715" y="12645"/>
                    <a:pt x="3167" y="13764"/>
                  </a:cubicBezTo>
                  <a:cubicBezTo>
                    <a:pt x="3191" y="13858"/>
                    <a:pt x="3263" y="13899"/>
                    <a:pt x="3336" y="13899"/>
                  </a:cubicBezTo>
                  <a:cubicBezTo>
                    <a:pt x="3446" y="13899"/>
                    <a:pt x="3558" y="13805"/>
                    <a:pt x="3501" y="13669"/>
                  </a:cubicBezTo>
                  <a:lnTo>
                    <a:pt x="2763" y="11788"/>
                  </a:lnTo>
                  <a:cubicBezTo>
                    <a:pt x="2596" y="11347"/>
                    <a:pt x="2453" y="10799"/>
                    <a:pt x="2167" y="10418"/>
                  </a:cubicBezTo>
                  <a:cubicBezTo>
                    <a:pt x="1989" y="10180"/>
                    <a:pt x="1739" y="10097"/>
                    <a:pt x="1500" y="9918"/>
                  </a:cubicBezTo>
                  <a:cubicBezTo>
                    <a:pt x="917" y="9490"/>
                    <a:pt x="869" y="8549"/>
                    <a:pt x="762" y="7882"/>
                  </a:cubicBezTo>
                  <a:cubicBezTo>
                    <a:pt x="357" y="5334"/>
                    <a:pt x="465" y="2751"/>
                    <a:pt x="584" y="179"/>
                  </a:cubicBezTo>
                  <a:cubicBezTo>
                    <a:pt x="590" y="60"/>
                    <a:pt x="500" y="0"/>
                    <a:pt x="40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8" name="Google Shape;27748;p41"/>
            <p:cNvSpPr/>
            <p:nvPr/>
          </p:nvSpPr>
          <p:spPr>
            <a:xfrm>
              <a:off x="6433825" y="4046825"/>
              <a:ext cx="654875" cy="788525"/>
            </a:xfrm>
            <a:custGeom>
              <a:avLst/>
              <a:gdLst/>
              <a:ahLst/>
              <a:cxnLst/>
              <a:rect l="l" t="t" r="r" b="b"/>
              <a:pathLst>
                <a:path w="26195" h="31541" extrusionOk="0">
                  <a:moveTo>
                    <a:pt x="12257" y="14438"/>
                  </a:moveTo>
                  <a:cubicBezTo>
                    <a:pt x="12259" y="14443"/>
                    <a:pt x="12261" y="14447"/>
                    <a:pt x="12263" y="14452"/>
                  </a:cubicBezTo>
                  <a:lnTo>
                    <a:pt x="12263" y="14452"/>
                  </a:lnTo>
                  <a:cubicBezTo>
                    <a:pt x="12263" y="14452"/>
                    <a:pt x="12264" y="14452"/>
                    <a:pt x="12264" y="14452"/>
                  </a:cubicBezTo>
                  <a:lnTo>
                    <a:pt x="12257" y="14438"/>
                  </a:lnTo>
                  <a:close/>
                  <a:moveTo>
                    <a:pt x="13526" y="15928"/>
                  </a:moveTo>
                  <a:lnTo>
                    <a:pt x="13526" y="15928"/>
                  </a:lnTo>
                  <a:cubicBezTo>
                    <a:pt x="13740" y="16095"/>
                    <a:pt x="13943" y="16214"/>
                    <a:pt x="14062" y="16464"/>
                  </a:cubicBezTo>
                  <a:cubicBezTo>
                    <a:pt x="13812" y="16417"/>
                    <a:pt x="13586" y="16190"/>
                    <a:pt x="13526" y="15928"/>
                  </a:cubicBezTo>
                  <a:close/>
                  <a:moveTo>
                    <a:pt x="11728" y="14321"/>
                  </a:moveTo>
                  <a:cubicBezTo>
                    <a:pt x="11835" y="14452"/>
                    <a:pt x="11883" y="14571"/>
                    <a:pt x="11847" y="14726"/>
                  </a:cubicBezTo>
                  <a:cubicBezTo>
                    <a:pt x="11776" y="15214"/>
                    <a:pt x="11704" y="15690"/>
                    <a:pt x="11621" y="16178"/>
                  </a:cubicBezTo>
                  <a:cubicBezTo>
                    <a:pt x="11621" y="16214"/>
                    <a:pt x="11645" y="16238"/>
                    <a:pt x="11669" y="16274"/>
                  </a:cubicBezTo>
                  <a:cubicBezTo>
                    <a:pt x="11740" y="15762"/>
                    <a:pt x="11835" y="15262"/>
                    <a:pt x="11907" y="14750"/>
                  </a:cubicBezTo>
                  <a:cubicBezTo>
                    <a:pt x="11943" y="14762"/>
                    <a:pt x="11954" y="14762"/>
                    <a:pt x="11978" y="14762"/>
                  </a:cubicBezTo>
                  <a:cubicBezTo>
                    <a:pt x="11966" y="14857"/>
                    <a:pt x="11966" y="14940"/>
                    <a:pt x="11954" y="15035"/>
                  </a:cubicBezTo>
                  <a:cubicBezTo>
                    <a:pt x="11919" y="15393"/>
                    <a:pt x="11907" y="15738"/>
                    <a:pt x="11859" y="16071"/>
                  </a:cubicBezTo>
                  <a:cubicBezTo>
                    <a:pt x="11824" y="16333"/>
                    <a:pt x="11681" y="16512"/>
                    <a:pt x="11371" y="16571"/>
                  </a:cubicBezTo>
                  <a:cubicBezTo>
                    <a:pt x="11490" y="15833"/>
                    <a:pt x="11609" y="15095"/>
                    <a:pt x="11728" y="14321"/>
                  </a:cubicBezTo>
                  <a:close/>
                  <a:moveTo>
                    <a:pt x="18872" y="16440"/>
                  </a:moveTo>
                  <a:lnTo>
                    <a:pt x="18872" y="16440"/>
                  </a:lnTo>
                  <a:cubicBezTo>
                    <a:pt x="18824" y="16726"/>
                    <a:pt x="18801" y="16964"/>
                    <a:pt x="18753" y="17226"/>
                  </a:cubicBezTo>
                  <a:cubicBezTo>
                    <a:pt x="18753" y="17262"/>
                    <a:pt x="18682" y="17309"/>
                    <a:pt x="18634" y="17321"/>
                  </a:cubicBezTo>
                  <a:cubicBezTo>
                    <a:pt x="18170" y="17464"/>
                    <a:pt x="17729" y="17583"/>
                    <a:pt x="17265" y="17714"/>
                  </a:cubicBezTo>
                  <a:cubicBezTo>
                    <a:pt x="17205" y="17738"/>
                    <a:pt x="17134" y="17762"/>
                    <a:pt x="17062" y="17786"/>
                  </a:cubicBezTo>
                  <a:cubicBezTo>
                    <a:pt x="17038" y="17726"/>
                    <a:pt x="17027" y="17655"/>
                    <a:pt x="17015" y="17583"/>
                  </a:cubicBezTo>
                  <a:cubicBezTo>
                    <a:pt x="16955" y="17369"/>
                    <a:pt x="16907" y="17179"/>
                    <a:pt x="16848" y="16964"/>
                  </a:cubicBezTo>
                  <a:cubicBezTo>
                    <a:pt x="17539" y="16750"/>
                    <a:pt x="18193" y="16524"/>
                    <a:pt x="18872" y="16440"/>
                  </a:cubicBezTo>
                  <a:close/>
                  <a:moveTo>
                    <a:pt x="15717" y="19072"/>
                  </a:moveTo>
                  <a:cubicBezTo>
                    <a:pt x="15824" y="19310"/>
                    <a:pt x="15907" y="19524"/>
                    <a:pt x="16003" y="19762"/>
                  </a:cubicBezTo>
                  <a:cubicBezTo>
                    <a:pt x="16015" y="19798"/>
                    <a:pt x="15955" y="19846"/>
                    <a:pt x="15943" y="19881"/>
                  </a:cubicBezTo>
                  <a:cubicBezTo>
                    <a:pt x="15931" y="19881"/>
                    <a:pt x="15895" y="19869"/>
                    <a:pt x="15884" y="19869"/>
                  </a:cubicBezTo>
                  <a:cubicBezTo>
                    <a:pt x="15824" y="19619"/>
                    <a:pt x="15753" y="19345"/>
                    <a:pt x="15693" y="19084"/>
                  </a:cubicBezTo>
                  <a:cubicBezTo>
                    <a:pt x="15705" y="19084"/>
                    <a:pt x="15705" y="19072"/>
                    <a:pt x="15717" y="19072"/>
                  </a:cubicBezTo>
                  <a:close/>
                  <a:moveTo>
                    <a:pt x="18569" y="21349"/>
                  </a:moveTo>
                  <a:cubicBezTo>
                    <a:pt x="18607" y="21349"/>
                    <a:pt x="18636" y="21376"/>
                    <a:pt x="18646" y="21465"/>
                  </a:cubicBezTo>
                  <a:cubicBezTo>
                    <a:pt x="18670" y="21572"/>
                    <a:pt x="18705" y="21691"/>
                    <a:pt x="18551" y="21703"/>
                  </a:cubicBezTo>
                  <a:cubicBezTo>
                    <a:pt x="18539" y="21704"/>
                    <a:pt x="18528" y="21705"/>
                    <a:pt x="18518" y="21705"/>
                  </a:cubicBezTo>
                  <a:cubicBezTo>
                    <a:pt x="18315" y="21705"/>
                    <a:pt x="18451" y="21485"/>
                    <a:pt x="18372" y="21405"/>
                  </a:cubicBezTo>
                  <a:lnTo>
                    <a:pt x="18372" y="21405"/>
                  </a:lnTo>
                  <a:cubicBezTo>
                    <a:pt x="18375" y="21406"/>
                    <a:pt x="18378" y="21406"/>
                    <a:pt x="18382" y="21406"/>
                  </a:cubicBezTo>
                  <a:cubicBezTo>
                    <a:pt x="18438" y="21406"/>
                    <a:pt x="18513" y="21349"/>
                    <a:pt x="18569" y="21349"/>
                  </a:cubicBezTo>
                  <a:close/>
                  <a:moveTo>
                    <a:pt x="18729" y="21905"/>
                  </a:moveTo>
                  <a:cubicBezTo>
                    <a:pt x="18753" y="22262"/>
                    <a:pt x="18789" y="22620"/>
                    <a:pt x="18824" y="22977"/>
                  </a:cubicBezTo>
                  <a:cubicBezTo>
                    <a:pt x="18770" y="22993"/>
                    <a:pt x="18731" y="23004"/>
                    <a:pt x="18702" y="23004"/>
                  </a:cubicBezTo>
                  <a:cubicBezTo>
                    <a:pt x="18648" y="23004"/>
                    <a:pt x="18630" y="22966"/>
                    <a:pt x="18622" y="22858"/>
                  </a:cubicBezTo>
                  <a:cubicBezTo>
                    <a:pt x="18586" y="22620"/>
                    <a:pt x="18551" y="22370"/>
                    <a:pt x="18515" y="22131"/>
                  </a:cubicBezTo>
                  <a:cubicBezTo>
                    <a:pt x="18491" y="21941"/>
                    <a:pt x="18491" y="21941"/>
                    <a:pt x="18729" y="21905"/>
                  </a:cubicBezTo>
                  <a:close/>
                  <a:moveTo>
                    <a:pt x="20842" y="430"/>
                  </a:moveTo>
                  <a:cubicBezTo>
                    <a:pt x="21058" y="430"/>
                    <a:pt x="21275" y="456"/>
                    <a:pt x="21491" y="522"/>
                  </a:cubicBezTo>
                  <a:cubicBezTo>
                    <a:pt x="21777" y="605"/>
                    <a:pt x="22051" y="665"/>
                    <a:pt x="22325" y="760"/>
                  </a:cubicBezTo>
                  <a:cubicBezTo>
                    <a:pt x="22563" y="831"/>
                    <a:pt x="22742" y="986"/>
                    <a:pt x="22884" y="1188"/>
                  </a:cubicBezTo>
                  <a:cubicBezTo>
                    <a:pt x="23087" y="1462"/>
                    <a:pt x="23289" y="1712"/>
                    <a:pt x="23515" y="1950"/>
                  </a:cubicBezTo>
                  <a:cubicBezTo>
                    <a:pt x="23956" y="2415"/>
                    <a:pt x="24361" y="2915"/>
                    <a:pt x="24754" y="3427"/>
                  </a:cubicBezTo>
                  <a:cubicBezTo>
                    <a:pt x="24849" y="3558"/>
                    <a:pt x="24992" y="3677"/>
                    <a:pt x="25087" y="3808"/>
                  </a:cubicBezTo>
                  <a:cubicBezTo>
                    <a:pt x="25254" y="4022"/>
                    <a:pt x="25409" y="4225"/>
                    <a:pt x="25551" y="4451"/>
                  </a:cubicBezTo>
                  <a:cubicBezTo>
                    <a:pt x="25587" y="4510"/>
                    <a:pt x="25599" y="4617"/>
                    <a:pt x="25563" y="4689"/>
                  </a:cubicBezTo>
                  <a:cubicBezTo>
                    <a:pt x="25385" y="5225"/>
                    <a:pt x="25551" y="5725"/>
                    <a:pt x="25647" y="6249"/>
                  </a:cubicBezTo>
                  <a:cubicBezTo>
                    <a:pt x="25682" y="6475"/>
                    <a:pt x="25718" y="6713"/>
                    <a:pt x="25742" y="6963"/>
                  </a:cubicBezTo>
                  <a:cubicBezTo>
                    <a:pt x="25349" y="6903"/>
                    <a:pt x="25016" y="6784"/>
                    <a:pt x="24706" y="6546"/>
                  </a:cubicBezTo>
                  <a:lnTo>
                    <a:pt x="24706" y="6546"/>
                  </a:lnTo>
                  <a:cubicBezTo>
                    <a:pt x="24766" y="6737"/>
                    <a:pt x="25063" y="6903"/>
                    <a:pt x="25682" y="7070"/>
                  </a:cubicBezTo>
                  <a:cubicBezTo>
                    <a:pt x="25623" y="7213"/>
                    <a:pt x="25563" y="7368"/>
                    <a:pt x="25492" y="7534"/>
                  </a:cubicBezTo>
                  <a:cubicBezTo>
                    <a:pt x="25242" y="7368"/>
                    <a:pt x="25004" y="7201"/>
                    <a:pt x="24766" y="7058"/>
                  </a:cubicBezTo>
                  <a:cubicBezTo>
                    <a:pt x="24730" y="7034"/>
                    <a:pt x="24694" y="7034"/>
                    <a:pt x="24658" y="7034"/>
                  </a:cubicBezTo>
                  <a:cubicBezTo>
                    <a:pt x="24658" y="7082"/>
                    <a:pt x="24658" y="7142"/>
                    <a:pt x="24694" y="7153"/>
                  </a:cubicBezTo>
                  <a:cubicBezTo>
                    <a:pt x="24873" y="7273"/>
                    <a:pt x="25051" y="7380"/>
                    <a:pt x="25230" y="7487"/>
                  </a:cubicBezTo>
                  <a:cubicBezTo>
                    <a:pt x="25242" y="7499"/>
                    <a:pt x="25242" y="7499"/>
                    <a:pt x="25254" y="7499"/>
                  </a:cubicBezTo>
                  <a:cubicBezTo>
                    <a:pt x="25468" y="7606"/>
                    <a:pt x="25492" y="7713"/>
                    <a:pt x="25313" y="7868"/>
                  </a:cubicBezTo>
                  <a:cubicBezTo>
                    <a:pt x="25296" y="7885"/>
                    <a:pt x="25259" y="7896"/>
                    <a:pt x="25227" y="7896"/>
                  </a:cubicBezTo>
                  <a:cubicBezTo>
                    <a:pt x="25215" y="7896"/>
                    <a:pt x="25204" y="7895"/>
                    <a:pt x="25194" y="7892"/>
                  </a:cubicBezTo>
                  <a:cubicBezTo>
                    <a:pt x="25028" y="7832"/>
                    <a:pt x="24885" y="7749"/>
                    <a:pt x="24730" y="7677"/>
                  </a:cubicBezTo>
                  <a:cubicBezTo>
                    <a:pt x="24706" y="7665"/>
                    <a:pt x="24670" y="7665"/>
                    <a:pt x="24647" y="7654"/>
                  </a:cubicBezTo>
                  <a:cubicBezTo>
                    <a:pt x="24635" y="7665"/>
                    <a:pt x="24635" y="7689"/>
                    <a:pt x="24611" y="7713"/>
                  </a:cubicBezTo>
                  <a:cubicBezTo>
                    <a:pt x="24789" y="7808"/>
                    <a:pt x="24992" y="7915"/>
                    <a:pt x="25194" y="8023"/>
                  </a:cubicBezTo>
                  <a:cubicBezTo>
                    <a:pt x="25170" y="8106"/>
                    <a:pt x="25135" y="8213"/>
                    <a:pt x="25087" y="8320"/>
                  </a:cubicBezTo>
                  <a:cubicBezTo>
                    <a:pt x="25051" y="8487"/>
                    <a:pt x="24992" y="8630"/>
                    <a:pt x="24932" y="8785"/>
                  </a:cubicBezTo>
                  <a:cubicBezTo>
                    <a:pt x="24911" y="8827"/>
                    <a:pt x="24894" y="8849"/>
                    <a:pt x="24865" y="8849"/>
                  </a:cubicBezTo>
                  <a:cubicBezTo>
                    <a:pt x="24847" y="8849"/>
                    <a:pt x="24823" y="8839"/>
                    <a:pt x="24789" y="8820"/>
                  </a:cubicBezTo>
                  <a:cubicBezTo>
                    <a:pt x="24551" y="8689"/>
                    <a:pt x="24301" y="8558"/>
                    <a:pt x="24063" y="8404"/>
                  </a:cubicBezTo>
                  <a:cubicBezTo>
                    <a:pt x="23956" y="8344"/>
                    <a:pt x="23873" y="8261"/>
                    <a:pt x="23765" y="8201"/>
                  </a:cubicBezTo>
                  <a:cubicBezTo>
                    <a:pt x="23539" y="8070"/>
                    <a:pt x="23337" y="7927"/>
                    <a:pt x="23111" y="7808"/>
                  </a:cubicBezTo>
                  <a:cubicBezTo>
                    <a:pt x="22873" y="7665"/>
                    <a:pt x="22622" y="7534"/>
                    <a:pt x="22372" y="7380"/>
                  </a:cubicBezTo>
                  <a:cubicBezTo>
                    <a:pt x="22325" y="7368"/>
                    <a:pt x="22265" y="7332"/>
                    <a:pt x="22218" y="7320"/>
                  </a:cubicBezTo>
                  <a:lnTo>
                    <a:pt x="22194" y="7356"/>
                  </a:lnTo>
                  <a:cubicBezTo>
                    <a:pt x="22218" y="7380"/>
                    <a:pt x="22253" y="7427"/>
                    <a:pt x="22277" y="7463"/>
                  </a:cubicBezTo>
                  <a:cubicBezTo>
                    <a:pt x="22611" y="7677"/>
                    <a:pt x="22968" y="7856"/>
                    <a:pt x="23277" y="8094"/>
                  </a:cubicBezTo>
                  <a:cubicBezTo>
                    <a:pt x="23444" y="8237"/>
                    <a:pt x="23623" y="8320"/>
                    <a:pt x="23813" y="8427"/>
                  </a:cubicBezTo>
                  <a:cubicBezTo>
                    <a:pt x="24039" y="8546"/>
                    <a:pt x="24242" y="8725"/>
                    <a:pt x="24456" y="8868"/>
                  </a:cubicBezTo>
                  <a:cubicBezTo>
                    <a:pt x="24587" y="8963"/>
                    <a:pt x="24706" y="9035"/>
                    <a:pt x="24825" y="9106"/>
                  </a:cubicBezTo>
                  <a:cubicBezTo>
                    <a:pt x="24706" y="9642"/>
                    <a:pt x="24575" y="10154"/>
                    <a:pt x="24301" y="10594"/>
                  </a:cubicBezTo>
                  <a:cubicBezTo>
                    <a:pt x="24039" y="10321"/>
                    <a:pt x="23765" y="10047"/>
                    <a:pt x="23504" y="9785"/>
                  </a:cubicBezTo>
                  <a:cubicBezTo>
                    <a:pt x="23408" y="9678"/>
                    <a:pt x="23289" y="9594"/>
                    <a:pt x="23182" y="9523"/>
                  </a:cubicBezTo>
                  <a:cubicBezTo>
                    <a:pt x="22932" y="9332"/>
                    <a:pt x="22682" y="9142"/>
                    <a:pt x="22408" y="8951"/>
                  </a:cubicBezTo>
                  <a:cubicBezTo>
                    <a:pt x="22134" y="8749"/>
                    <a:pt x="21837" y="8570"/>
                    <a:pt x="21551" y="8380"/>
                  </a:cubicBezTo>
                  <a:cubicBezTo>
                    <a:pt x="21384" y="8273"/>
                    <a:pt x="21218" y="8154"/>
                    <a:pt x="21063" y="8035"/>
                  </a:cubicBezTo>
                  <a:cubicBezTo>
                    <a:pt x="21027" y="8023"/>
                    <a:pt x="20979" y="8011"/>
                    <a:pt x="20944" y="8011"/>
                  </a:cubicBezTo>
                  <a:cubicBezTo>
                    <a:pt x="20920" y="8011"/>
                    <a:pt x="20920" y="8058"/>
                    <a:pt x="20908" y="8070"/>
                  </a:cubicBezTo>
                  <a:lnTo>
                    <a:pt x="21003" y="8106"/>
                  </a:lnTo>
                  <a:cubicBezTo>
                    <a:pt x="21182" y="8225"/>
                    <a:pt x="21337" y="8356"/>
                    <a:pt x="21503" y="8463"/>
                  </a:cubicBezTo>
                  <a:lnTo>
                    <a:pt x="22265" y="9047"/>
                  </a:lnTo>
                  <a:cubicBezTo>
                    <a:pt x="22587" y="9320"/>
                    <a:pt x="22908" y="9582"/>
                    <a:pt x="23230" y="9856"/>
                  </a:cubicBezTo>
                  <a:cubicBezTo>
                    <a:pt x="23539" y="10118"/>
                    <a:pt x="23837" y="10404"/>
                    <a:pt x="24075" y="10749"/>
                  </a:cubicBezTo>
                  <a:cubicBezTo>
                    <a:pt x="24111" y="10785"/>
                    <a:pt x="24135" y="10844"/>
                    <a:pt x="24123" y="10880"/>
                  </a:cubicBezTo>
                  <a:cubicBezTo>
                    <a:pt x="24039" y="11059"/>
                    <a:pt x="24016" y="11225"/>
                    <a:pt x="24039" y="11416"/>
                  </a:cubicBezTo>
                  <a:cubicBezTo>
                    <a:pt x="24039" y="11464"/>
                    <a:pt x="24016" y="11487"/>
                    <a:pt x="24004" y="11547"/>
                  </a:cubicBezTo>
                  <a:cubicBezTo>
                    <a:pt x="23623" y="11202"/>
                    <a:pt x="23230" y="10880"/>
                    <a:pt x="22861" y="10535"/>
                  </a:cubicBezTo>
                  <a:cubicBezTo>
                    <a:pt x="22849" y="10535"/>
                    <a:pt x="22849" y="10547"/>
                    <a:pt x="22825" y="10547"/>
                  </a:cubicBezTo>
                  <a:cubicBezTo>
                    <a:pt x="22861" y="10594"/>
                    <a:pt x="22908" y="10654"/>
                    <a:pt x="22944" y="10702"/>
                  </a:cubicBezTo>
                  <a:cubicBezTo>
                    <a:pt x="23230" y="10952"/>
                    <a:pt x="23504" y="11225"/>
                    <a:pt x="23777" y="11475"/>
                  </a:cubicBezTo>
                  <a:cubicBezTo>
                    <a:pt x="23932" y="11606"/>
                    <a:pt x="23992" y="11749"/>
                    <a:pt x="23873" y="11952"/>
                  </a:cubicBezTo>
                  <a:cubicBezTo>
                    <a:pt x="23706" y="11773"/>
                    <a:pt x="23563" y="11606"/>
                    <a:pt x="23396" y="11428"/>
                  </a:cubicBezTo>
                  <a:cubicBezTo>
                    <a:pt x="23384" y="11428"/>
                    <a:pt x="23361" y="11452"/>
                    <a:pt x="23349" y="11464"/>
                  </a:cubicBezTo>
                  <a:cubicBezTo>
                    <a:pt x="23384" y="11487"/>
                    <a:pt x="23396" y="11523"/>
                    <a:pt x="23420" y="11547"/>
                  </a:cubicBezTo>
                  <a:cubicBezTo>
                    <a:pt x="23539" y="11690"/>
                    <a:pt x="23646" y="11845"/>
                    <a:pt x="23777" y="11964"/>
                  </a:cubicBezTo>
                  <a:cubicBezTo>
                    <a:pt x="23873" y="12059"/>
                    <a:pt x="23885" y="12118"/>
                    <a:pt x="23837" y="12237"/>
                  </a:cubicBezTo>
                  <a:cubicBezTo>
                    <a:pt x="23718" y="12499"/>
                    <a:pt x="23599" y="12773"/>
                    <a:pt x="23396" y="12976"/>
                  </a:cubicBezTo>
                  <a:cubicBezTo>
                    <a:pt x="23366" y="13016"/>
                    <a:pt x="23339" y="13032"/>
                    <a:pt x="23312" y="13032"/>
                  </a:cubicBezTo>
                  <a:cubicBezTo>
                    <a:pt x="23275" y="13032"/>
                    <a:pt x="23240" y="13000"/>
                    <a:pt x="23206" y="12952"/>
                  </a:cubicBezTo>
                  <a:cubicBezTo>
                    <a:pt x="22980" y="12630"/>
                    <a:pt x="22753" y="12333"/>
                    <a:pt x="22515" y="12023"/>
                  </a:cubicBezTo>
                  <a:cubicBezTo>
                    <a:pt x="22408" y="11892"/>
                    <a:pt x="22289" y="11773"/>
                    <a:pt x="22194" y="11642"/>
                  </a:cubicBezTo>
                  <a:cubicBezTo>
                    <a:pt x="22170" y="11642"/>
                    <a:pt x="22158" y="11654"/>
                    <a:pt x="22146" y="11654"/>
                  </a:cubicBezTo>
                  <a:cubicBezTo>
                    <a:pt x="22158" y="11702"/>
                    <a:pt x="22158" y="11737"/>
                    <a:pt x="22170" y="11773"/>
                  </a:cubicBezTo>
                  <a:cubicBezTo>
                    <a:pt x="22277" y="11940"/>
                    <a:pt x="22396" y="12095"/>
                    <a:pt x="22515" y="12261"/>
                  </a:cubicBezTo>
                  <a:cubicBezTo>
                    <a:pt x="22694" y="12535"/>
                    <a:pt x="22873" y="12809"/>
                    <a:pt x="23051" y="13083"/>
                  </a:cubicBezTo>
                  <a:cubicBezTo>
                    <a:pt x="23087" y="13142"/>
                    <a:pt x="23111" y="13190"/>
                    <a:pt x="23146" y="13226"/>
                  </a:cubicBezTo>
                  <a:cubicBezTo>
                    <a:pt x="23003" y="13404"/>
                    <a:pt x="22861" y="13571"/>
                    <a:pt x="22730" y="13738"/>
                  </a:cubicBezTo>
                  <a:cubicBezTo>
                    <a:pt x="22075" y="12833"/>
                    <a:pt x="21313" y="11999"/>
                    <a:pt x="20563" y="11142"/>
                  </a:cubicBezTo>
                  <a:cubicBezTo>
                    <a:pt x="20539" y="11166"/>
                    <a:pt x="20527" y="11166"/>
                    <a:pt x="20503" y="11178"/>
                  </a:cubicBezTo>
                  <a:cubicBezTo>
                    <a:pt x="20539" y="11237"/>
                    <a:pt x="20551" y="11309"/>
                    <a:pt x="20598" y="11356"/>
                  </a:cubicBezTo>
                  <a:cubicBezTo>
                    <a:pt x="20777" y="11583"/>
                    <a:pt x="20956" y="11797"/>
                    <a:pt x="21146" y="12023"/>
                  </a:cubicBezTo>
                  <a:cubicBezTo>
                    <a:pt x="21432" y="12368"/>
                    <a:pt x="21694" y="12726"/>
                    <a:pt x="21956" y="13095"/>
                  </a:cubicBezTo>
                  <a:cubicBezTo>
                    <a:pt x="22134" y="13357"/>
                    <a:pt x="22325" y="13583"/>
                    <a:pt x="22515" y="13845"/>
                  </a:cubicBezTo>
                  <a:cubicBezTo>
                    <a:pt x="22551" y="13880"/>
                    <a:pt x="22587" y="13916"/>
                    <a:pt x="22634" y="13964"/>
                  </a:cubicBezTo>
                  <a:cubicBezTo>
                    <a:pt x="22468" y="14214"/>
                    <a:pt x="22492" y="14571"/>
                    <a:pt x="22253" y="14797"/>
                  </a:cubicBezTo>
                  <a:cubicBezTo>
                    <a:pt x="21908" y="14392"/>
                    <a:pt x="21575" y="13988"/>
                    <a:pt x="21241" y="13583"/>
                  </a:cubicBezTo>
                  <a:cubicBezTo>
                    <a:pt x="21241" y="13607"/>
                    <a:pt x="21218" y="13607"/>
                    <a:pt x="21206" y="13619"/>
                  </a:cubicBezTo>
                  <a:cubicBezTo>
                    <a:pt x="21551" y="14035"/>
                    <a:pt x="21872" y="14440"/>
                    <a:pt x="22218" y="14869"/>
                  </a:cubicBezTo>
                  <a:cubicBezTo>
                    <a:pt x="22146" y="14916"/>
                    <a:pt x="22075" y="14940"/>
                    <a:pt x="21991" y="14988"/>
                  </a:cubicBezTo>
                  <a:lnTo>
                    <a:pt x="20706" y="13249"/>
                  </a:lnTo>
                  <a:cubicBezTo>
                    <a:pt x="20682" y="13261"/>
                    <a:pt x="20670" y="13261"/>
                    <a:pt x="20658" y="13273"/>
                  </a:cubicBezTo>
                  <a:cubicBezTo>
                    <a:pt x="20670" y="13321"/>
                    <a:pt x="20682" y="13369"/>
                    <a:pt x="20717" y="13404"/>
                  </a:cubicBezTo>
                  <a:cubicBezTo>
                    <a:pt x="21087" y="13916"/>
                    <a:pt x="21479" y="14416"/>
                    <a:pt x="21849" y="14940"/>
                  </a:cubicBezTo>
                  <a:cubicBezTo>
                    <a:pt x="21860" y="14976"/>
                    <a:pt x="21860" y="15059"/>
                    <a:pt x="21837" y="15095"/>
                  </a:cubicBezTo>
                  <a:cubicBezTo>
                    <a:pt x="21818" y="15118"/>
                    <a:pt x="21798" y="15129"/>
                    <a:pt x="21777" y="15129"/>
                  </a:cubicBezTo>
                  <a:cubicBezTo>
                    <a:pt x="21744" y="15129"/>
                    <a:pt x="21711" y="15103"/>
                    <a:pt x="21682" y="15059"/>
                  </a:cubicBezTo>
                  <a:cubicBezTo>
                    <a:pt x="21551" y="14857"/>
                    <a:pt x="21396" y="14642"/>
                    <a:pt x="21253" y="14440"/>
                  </a:cubicBezTo>
                  <a:cubicBezTo>
                    <a:pt x="21218" y="14392"/>
                    <a:pt x="21182" y="14357"/>
                    <a:pt x="21134" y="14321"/>
                  </a:cubicBezTo>
                  <a:lnTo>
                    <a:pt x="21098" y="14345"/>
                  </a:lnTo>
                  <a:cubicBezTo>
                    <a:pt x="21241" y="14571"/>
                    <a:pt x="21384" y="14797"/>
                    <a:pt x="21539" y="15012"/>
                  </a:cubicBezTo>
                  <a:cubicBezTo>
                    <a:pt x="21682" y="15238"/>
                    <a:pt x="21670" y="15357"/>
                    <a:pt x="21444" y="15524"/>
                  </a:cubicBezTo>
                  <a:cubicBezTo>
                    <a:pt x="21313" y="15631"/>
                    <a:pt x="21182" y="15714"/>
                    <a:pt x="21039" y="15809"/>
                  </a:cubicBezTo>
                  <a:cubicBezTo>
                    <a:pt x="20968" y="15714"/>
                    <a:pt x="20896" y="15631"/>
                    <a:pt x="20837" y="15547"/>
                  </a:cubicBezTo>
                  <a:cubicBezTo>
                    <a:pt x="20717" y="15404"/>
                    <a:pt x="20789" y="15250"/>
                    <a:pt x="20837" y="15131"/>
                  </a:cubicBezTo>
                  <a:cubicBezTo>
                    <a:pt x="20908" y="14928"/>
                    <a:pt x="20860" y="14738"/>
                    <a:pt x="20789" y="14559"/>
                  </a:cubicBezTo>
                  <a:cubicBezTo>
                    <a:pt x="20658" y="14226"/>
                    <a:pt x="20384" y="13976"/>
                    <a:pt x="20122" y="13738"/>
                  </a:cubicBezTo>
                  <a:cubicBezTo>
                    <a:pt x="20075" y="13702"/>
                    <a:pt x="20027" y="13666"/>
                    <a:pt x="20015" y="13619"/>
                  </a:cubicBezTo>
                  <a:cubicBezTo>
                    <a:pt x="19955" y="13452"/>
                    <a:pt x="19908" y="13285"/>
                    <a:pt x="19872" y="13130"/>
                  </a:cubicBezTo>
                  <a:lnTo>
                    <a:pt x="19872" y="13130"/>
                  </a:lnTo>
                  <a:cubicBezTo>
                    <a:pt x="20075" y="13321"/>
                    <a:pt x="20289" y="13523"/>
                    <a:pt x="20491" y="13726"/>
                  </a:cubicBezTo>
                  <a:lnTo>
                    <a:pt x="20527" y="13690"/>
                  </a:lnTo>
                  <a:cubicBezTo>
                    <a:pt x="20467" y="13630"/>
                    <a:pt x="20420" y="13559"/>
                    <a:pt x="20360" y="13499"/>
                  </a:cubicBezTo>
                  <a:cubicBezTo>
                    <a:pt x="20110" y="13226"/>
                    <a:pt x="19848" y="12964"/>
                    <a:pt x="19586" y="12714"/>
                  </a:cubicBezTo>
                  <a:cubicBezTo>
                    <a:pt x="19408" y="12535"/>
                    <a:pt x="19348" y="12428"/>
                    <a:pt x="19336" y="12095"/>
                  </a:cubicBezTo>
                  <a:lnTo>
                    <a:pt x="19336" y="12095"/>
                  </a:lnTo>
                  <a:cubicBezTo>
                    <a:pt x="19753" y="12511"/>
                    <a:pt x="20146" y="12904"/>
                    <a:pt x="20539" y="13285"/>
                  </a:cubicBezTo>
                  <a:cubicBezTo>
                    <a:pt x="20551" y="13285"/>
                    <a:pt x="20551" y="13273"/>
                    <a:pt x="20563" y="13273"/>
                  </a:cubicBezTo>
                  <a:cubicBezTo>
                    <a:pt x="20539" y="13226"/>
                    <a:pt x="20527" y="13190"/>
                    <a:pt x="20491" y="13154"/>
                  </a:cubicBezTo>
                  <a:cubicBezTo>
                    <a:pt x="20122" y="12773"/>
                    <a:pt x="19729" y="12404"/>
                    <a:pt x="19360" y="11999"/>
                  </a:cubicBezTo>
                  <a:cubicBezTo>
                    <a:pt x="19277" y="11904"/>
                    <a:pt x="19277" y="11725"/>
                    <a:pt x="19229" y="11594"/>
                  </a:cubicBezTo>
                  <a:cubicBezTo>
                    <a:pt x="19241" y="11583"/>
                    <a:pt x="19253" y="11583"/>
                    <a:pt x="19277" y="11559"/>
                  </a:cubicBezTo>
                  <a:cubicBezTo>
                    <a:pt x="19634" y="11904"/>
                    <a:pt x="19967" y="12237"/>
                    <a:pt x="20325" y="12559"/>
                  </a:cubicBezTo>
                  <a:lnTo>
                    <a:pt x="20360" y="12535"/>
                  </a:lnTo>
                  <a:cubicBezTo>
                    <a:pt x="20348" y="12511"/>
                    <a:pt x="20348" y="12476"/>
                    <a:pt x="20325" y="12452"/>
                  </a:cubicBezTo>
                  <a:cubicBezTo>
                    <a:pt x="20015" y="12154"/>
                    <a:pt x="19705" y="11856"/>
                    <a:pt x="19372" y="11559"/>
                  </a:cubicBezTo>
                  <a:cubicBezTo>
                    <a:pt x="19253" y="11464"/>
                    <a:pt x="19158" y="11356"/>
                    <a:pt x="19182" y="11178"/>
                  </a:cubicBezTo>
                  <a:cubicBezTo>
                    <a:pt x="19193" y="11083"/>
                    <a:pt x="19158" y="10999"/>
                    <a:pt x="19134" y="10904"/>
                  </a:cubicBezTo>
                  <a:cubicBezTo>
                    <a:pt x="19158" y="10904"/>
                    <a:pt x="19170" y="10892"/>
                    <a:pt x="19182" y="10892"/>
                  </a:cubicBezTo>
                  <a:cubicBezTo>
                    <a:pt x="19598" y="11321"/>
                    <a:pt x="20027" y="11737"/>
                    <a:pt x="20444" y="12178"/>
                  </a:cubicBezTo>
                  <a:lnTo>
                    <a:pt x="20479" y="12142"/>
                  </a:lnTo>
                  <a:cubicBezTo>
                    <a:pt x="20467" y="12118"/>
                    <a:pt x="20444" y="12071"/>
                    <a:pt x="20420" y="12035"/>
                  </a:cubicBezTo>
                  <a:lnTo>
                    <a:pt x="19527" y="11106"/>
                  </a:lnTo>
                  <a:cubicBezTo>
                    <a:pt x="19467" y="11059"/>
                    <a:pt x="19420" y="10999"/>
                    <a:pt x="19360" y="10952"/>
                  </a:cubicBezTo>
                  <a:cubicBezTo>
                    <a:pt x="19110" y="10713"/>
                    <a:pt x="19110" y="10713"/>
                    <a:pt x="19229" y="10249"/>
                  </a:cubicBezTo>
                  <a:lnTo>
                    <a:pt x="19229" y="10249"/>
                  </a:lnTo>
                  <a:lnTo>
                    <a:pt x="20241" y="11261"/>
                  </a:lnTo>
                  <a:cubicBezTo>
                    <a:pt x="20241" y="11249"/>
                    <a:pt x="20253" y="11249"/>
                    <a:pt x="20265" y="11237"/>
                  </a:cubicBezTo>
                  <a:cubicBezTo>
                    <a:pt x="20182" y="11142"/>
                    <a:pt x="20110" y="11047"/>
                    <a:pt x="20015" y="10952"/>
                  </a:cubicBezTo>
                  <a:cubicBezTo>
                    <a:pt x="19777" y="10713"/>
                    <a:pt x="19551" y="10475"/>
                    <a:pt x="19313" y="10249"/>
                  </a:cubicBezTo>
                  <a:cubicBezTo>
                    <a:pt x="19158" y="10094"/>
                    <a:pt x="19241" y="9928"/>
                    <a:pt x="19277" y="9761"/>
                  </a:cubicBezTo>
                  <a:cubicBezTo>
                    <a:pt x="19289" y="9689"/>
                    <a:pt x="19360" y="9594"/>
                    <a:pt x="19408" y="9511"/>
                  </a:cubicBezTo>
                  <a:cubicBezTo>
                    <a:pt x="19717" y="9832"/>
                    <a:pt x="20027" y="10166"/>
                    <a:pt x="20325" y="10475"/>
                  </a:cubicBezTo>
                  <a:cubicBezTo>
                    <a:pt x="20503" y="10654"/>
                    <a:pt x="20682" y="10844"/>
                    <a:pt x="20884" y="11011"/>
                  </a:cubicBezTo>
                  <a:cubicBezTo>
                    <a:pt x="20910" y="11037"/>
                    <a:pt x="20979" y="11056"/>
                    <a:pt x="21029" y="11056"/>
                  </a:cubicBezTo>
                  <a:cubicBezTo>
                    <a:pt x="21048" y="11056"/>
                    <a:pt x="21065" y="11053"/>
                    <a:pt x="21075" y="11047"/>
                  </a:cubicBezTo>
                  <a:cubicBezTo>
                    <a:pt x="21146" y="10999"/>
                    <a:pt x="21098" y="10928"/>
                    <a:pt x="21039" y="10868"/>
                  </a:cubicBezTo>
                  <a:cubicBezTo>
                    <a:pt x="20587" y="10416"/>
                    <a:pt x="20134" y="9951"/>
                    <a:pt x="19694" y="9499"/>
                  </a:cubicBezTo>
                  <a:cubicBezTo>
                    <a:pt x="19491" y="9297"/>
                    <a:pt x="19515" y="9297"/>
                    <a:pt x="19479" y="9106"/>
                  </a:cubicBezTo>
                  <a:lnTo>
                    <a:pt x="19479" y="9106"/>
                  </a:lnTo>
                  <a:cubicBezTo>
                    <a:pt x="19598" y="9178"/>
                    <a:pt x="19705" y="9225"/>
                    <a:pt x="19789" y="9297"/>
                  </a:cubicBezTo>
                  <a:cubicBezTo>
                    <a:pt x="20027" y="9499"/>
                    <a:pt x="20265" y="9689"/>
                    <a:pt x="20527" y="9868"/>
                  </a:cubicBezTo>
                  <a:cubicBezTo>
                    <a:pt x="20551" y="9880"/>
                    <a:pt x="20622" y="9880"/>
                    <a:pt x="20670" y="9880"/>
                  </a:cubicBezTo>
                  <a:cubicBezTo>
                    <a:pt x="20670" y="9820"/>
                    <a:pt x="20682" y="9737"/>
                    <a:pt x="20658" y="9701"/>
                  </a:cubicBezTo>
                  <a:cubicBezTo>
                    <a:pt x="20432" y="9511"/>
                    <a:pt x="20206" y="9332"/>
                    <a:pt x="19967" y="9154"/>
                  </a:cubicBezTo>
                  <a:cubicBezTo>
                    <a:pt x="19836" y="9047"/>
                    <a:pt x="19694" y="8975"/>
                    <a:pt x="19551" y="8880"/>
                  </a:cubicBezTo>
                  <a:cubicBezTo>
                    <a:pt x="19610" y="8701"/>
                    <a:pt x="19705" y="8523"/>
                    <a:pt x="19729" y="8344"/>
                  </a:cubicBezTo>
                  <a:cubicBezTo>
                    <a:pt x="19765" y="8082"/>
                    <a:pt x="19694" y="7832"/>
                    <a:pt x="19539" y="7606"/>
                  </a:cubicBezTo>
                  <a:cubicBezTo>
                    <a:pt x="19289" y="7213"/>
                    <a:pt x="19217" y="6796"/>
                    <a:pt x="19253" y="6308"/>
                  </a:cubicBezTo>
                  <a:lnTo>
                    <a:pt x="19253" y="6308"/>
                  </a:lnTo>
                  <a:cubicBezTo>
                    <a:pt x="19420" y="6344"/>
                    <a:pt x="19586" y="6368"/>
                    <a:pt x="19729" y="6415"/>
                  </a:cubicBezTo>
                  <a:cubicBezTo>
                    <a:pt x="20194" y="6558"/>
                    <a:pt x="20646" y="6725"/>
                    <a:pt x="21098" y="6880"/>
                  </a:cubicBezTo>
                  <a:cubicBezTo>
                    <a:pt x="21277" y="6915"/>
                    <a:pt x="21444" y="6975"/>
                    <a:pt x="21622" y="7023"/>
                  </a:cubicBezTo>
                  <a:cubicBezTo>
                    <a:pt x="21634" y="7026"/>
                    <a:pt x="21646" y="7028"/>
                    <a:pt x="21658" y="7028"/>
                  </a:cubicBezTo>
                  <a:cubicBezTo>
                    <a:pt x="21682" y="7028"/>
                    <a:pt x="21706" y="7023"/>
                    <a:pt x="21730" y="7023"/>
                  </a:cubicBezTo>
                  <a:cubicBezTo>
                    <a:pt x="21741" y="7011"/>
                    <a:pt x="21741" y="6999"/>
                    <a:pt x="21741" y="6975"/>
                  </a:cubicBezTo>
                  <a:cubicBezTo>
                    <a:pt x="21658" y="6939"/>
                    <a:pt x="21551" y="6903"/>
                    <a:pt x="21456" y="6880"/>
                  </a:cubicBezTo>
                  <a:cubicBezTo>
                    <a:pt x="21003" y="6713"/>
                    <a:pt x="20539" y="6546"/>
                    <a:pt x="20075" y="6403"/>
                  </a:cubicBezTo>
                  <a:cubicBezTo>
                    <a:pt x="19836" y="6320"/>
                    <a:pt x="19598" y="6284"/>
                    <a:pt x="19360" y="6225"/>
                  </a:cubicBezTo>
                  <a:cubicBezTo>
                    <a:pt x="19336" y="6201"/>
                    <a:pt x="19277" y="6177"/>
                    <a:pt x="19253" y="6130"/>
                  </a:cubicBezTo>
                  <a:cubicBezTo>
                    <a:pt x="19223" y="6059"/>
                    <a:pt x="19175" y="6005"/>
                    <a:pt x="19103" y="6005"/>
                  </a:cubicBezTo>
                  <a:cubicBezTo>
                    <a:pt x="19090" y="6005"/>
                    <a:pt x="19077" y="6007"/>
                    <a:pt x="19063" y="6010"/>
                  </a:cubicBezTo>
                  <a:cubicBezTo>
                    <a:pt x="19003" y="6046"/>
                    <a:pt x="18932" y="6118"/>
                    <a:pt x="18932" y="6177"/>
                  </a:cubicBezTo>
                  <a:cubicBezTo>
                    <a:pt x="18932" y="6487"/>
                    <a:pt x="18943" y="6784"/>
                    <a:pt x="18955" y="7094"/>
                  </a:cubicBezTo>
                  <a:cubicBezTo>
                    <a:pt x="18979" y="7380"/>
                    <a:pt x="19122" y="7618"/>
                    <a:pt x="19277" y="7856"/>
                  </a:cubicBezTo>
                  <a:cubicBezTo>
                    <a:pt x="19455" y="8142"/>
                    <a:pt x="19432" y="8404"/>
                    <a:pt x="19348" y="8701"/>
                  </a:cubicBezTo>
                  <a:cubicBezTo>
                    <a:pt x="19289" y="8904"/>
                    <a:pt x="19170" y="9082"/>
                    <a:pt x="19182" y="9297"/>
                  </a:cubicBezTo>
                  <a:cubicBezTo>
                    <a:pt x="19193" y="9404"/>
                    <a:pt x="19134" y="9523"/>
                    <a:pt x="18991" y="9535"/>
                  </a:cubicBezTo>
                  <a:cubicBezTo>
                    <a:pt x="18860" y="9559"/>
                    <a:pt x="18622" y="9880"/>
                    <a:pt x="18646" y="10011"/>
                  </a:cubicBezTo>
                  <a:cubicBezTo>
                    <a:pt x="18658" y="10130"/>
                    <a:pt x="18693" y="10273"/>
                    <a:pt x="18765" y="10368"/>
                  </a:cubicBezTo>
                  <a:cubicBezTo>
                    <a:pt x="18824" y="10451"/>
                    <a:pt x="18824" y="10523"/>
                    <a:pt x="18824" y="10606"/>
                  </a:cubicBezTo>
                  <a:cubicBezTo>
                    <a:pt x="18836" y="10904"/>
                    <a:pt x="18860" y="11202"/>
                    <a:pt x="18884" y="11487"/>
                  </a:cubicBezTo>
                  <a:cubicBezTo>
                    <a:pt x="18920" y="11797"/>
                    <a:pt x="18955" y="12118"/>
                    <a:pt x="19015" y="12428"/>
                  </a:cubicBezTo>
                  <a:cubicBezTo>
                    <a:pt x="19063" y="12690"/>
                    <a:pt x="19170" y="12928"/>
                    <a:pt x="19348" y="13142"/>
                  </a:cubicBezTo>
                  <a:cubicBezTo>
                    <a:pt x="19515" y="13333"/>
                    <a:pt x="19658" y="13523"/>
                    <a:pt x="19705" y="13809"/>
                  </a:cubicBezTo>
                  <a:cubicBezTo>
                    <a:pt x="19717" y="13928"/>
                    <a:pt x="19872" y="14035"/>
                    <a:pt x="19955" y="14142"/>
                  </a:cubicBezTo>
                  <a:cubicBezTo>
                    <a:pt x="20122" y="14333"/>
                    <a:pt x="20313" y="14512"/>
                    <a:pt x="20444" y="14714"/>
                  </a:cubicBezTo>
                  <a:cubicBezTo>
                    <a:pt x="20646" y="15035"/>
                    <a:pt x="20598" y="15345"/>
                    <a:pt x="20348" y="15631"/>
                  </a:cubicBezTo>
                  <a:cubicBezTo>
                    <a:pt x="20241" y="15750"/>
                    <a:pt x="20182" y="15881"/>
                    <a:pt x="20086" y="16012"/>
                  </a:cubicBezTo>
                  <a:lnTo>
                    <a:pt x="19825" y="16417"/>
                  </a:lnTo>
                  <a:cubicBezTo>
                    <a:pt x="19765" y="16488"/>
                    <a:pt x="19729" y="16583"/>
                    <a:pt x="19670" y="16667"/>
                  </a:cubicBezTo>
                  <a:cubicBezTo>
                    <a:pt x="19574" y="16595"/>
                    <a:pt x="19467" y="16536"/>
                    <a:pt x="19491" y="16369"/>
                  </a:cubicBezTo>
                  <a:cubicBezTo>
                    <a:pt x="19551" y="16012"/>
                    <a:pt x="19598" y="15643"/>
                    <a:pt x="19658" y="15285"/>
                  </a:cubicBezTo>
                  <a:lnTo>
                    <a:pt x="19658" y="15154"/>
                  </a:lnTo>
                  <a:cubicBezTo>
                    <a:pt x="19646" y="15131"/>
                    <a:pt x="19634" y="15131"/>
                    <a:pt x="19610" y="15131"/>
                  </a:cubicBezTo>
                  <a:cubicBezTo>
                    <a:pt x="19574" y="15345"/>
                    <a:pt x="19539" y="15547"/>
                    <a:pt x="19491" y="15762"/>
                  </a:cubicBezTo>
                  <a:lnTo>
                    <a:pt x="19455" y="15762"/>
                  </a:lnTo>
                  <a:cubicBezTo>
                    <a:pt x="19467" y="15607"/>
                    <a:pt x="19479" y="15464"/>
                    <a:pt x="19515" y="15309"/>
                  </a:cubicBezTo>
                  <a:cubicBezTo>
                    <a:pt x="19539" y="15107"/>
                    <a:pt x="19598" y="14893"/>
                    <a:pt x="19610" y="14678"/>
                  </a:cubicBezTo>
                  <a:cubicBezTo>
                    <a:pt x="19634" y="14559"/>
                    <a:pt x="19574" y="14416"/>
                    <a:pt x="19527" y="14297"/>
                  </a:cubicBezTo>
                  <a:cubicBezTo>
                    <a:pt x="19515" y="14261"/>
                    <a:pt x="19455" y="14226"/>
                    <a:pt x="19372" y="14166"/>
                  </a:cubicBezTo>
                  <a:lnTo>
                    <a:pt x="19372" y="14166"/>
                  </a:lnTo>
                  <a:cubicBezTo>
                    <a:pt x="19467" y="14357"/>
                    <a:pt x="19527" y="14512"/>
                    <a:pt x="19586" y="14654"/>
                  </a:cubicBezTo>
                  <a:cubicBezTo>
                    <a:pt x="19551" y="14678"/>
                    <a:pt x="19539" y="14678"/>
                    <a:pt x="19527" y="14690"/>
                  </a:cubicBezTo>
                  <a:cubicBezTo>
                    <a:pt x="19515" y="14642"/>
                    <a:pt x="19479" y="14619"/>
                    <a:pt x="19467" y="14571"/>
                  </a:cubicBezTo>
                  <a:cubicBezTo>
                    <a:pt x="19455" y="14535"/>
                    <a:pt x="19432" y="14512"/>
                    <a:pt x="19420" y="14500"/>
                  </a:cubicBezTo>
                  <a:cubicBezTo>
                    <a:pt x="19348" y="14476"/>
                    <a:pt x="19289" y="14452"/>
                    <a:pt x="19217" y="14440"/>
                  </a:cubicBezTo>
                  <a:lnTo>
                    <a:pt x="19217" y="14440"/>
                  </a:lnTo>
                  <a:cubicBezTo>
                    <a:pt x="19229" y="14512"/>
                    <a:pt x="19217" y="14607"/>
                    <a:pt x="19253" y="14642"/>
                  </a:cubicBezTo>
                  <a:cubicBezTo>
                    <a:pt x="19360" y="14797"/>
                    <a:pt x="19396" y="14952"/>
                    <a:pt x="19336" y="15119"/>
                  </a:cubicBezTo>
                  <a:cubicBezTo>
                    <a:pt x="19229" y="15416"/>
                    <a:pt x="19217" y="15714"/>
                    <a:pt x="19277" y="16036"/>
                  </a:cubicBezTo>
                  <a:cubicBezTo>
                    <a:pt x="19287" y="16084"/>
                    <a:pt x="19304" y="16140"/>
                    <a:pt x="19259" y="16140"/>
                  </a:cubicBezTo>
                  <a:cubicBezTo>
                    <a:pt x="19249" y="16140"/>
                    <a:pt x="19235" y="16137"/>
                    <a:pt x="19217" y="16131"/>
                  </a:cubicBezTo>
                  <a:cubicBezTo>
                    <a:pt x="19217" y="16178"/>
                    <a:pt x="19193" y="16250"/>
                    <a:pt x="19182" y="16250"/>
                  </a:cubicBezTo>
                  <a:cubicBezTo>
                    <a:pt x="19159" y="16257"/>
                    <a:pt x="19137" y="16260"/>
                    <a:pt x="19115" y="16260"/>
                  </a:cubicBezTo>
                  <a:cubicBezTo>
                    <a:pt x="19065" y="16260"/>
                    <a:pt x="19013" y="16246"/>
                    <a:pt x="18955" y="16238"/>
                  </a:cubicBezTo>
                  <a:cubicBezTo>
                    <a:pt x="18943" y="16238"/>
                    <a:pt x="18943" y="16166"/>
                    <a:pt x="18943" y="16119"/>
                  </a:cubicBezTo>
                  <a:lnTo>
                    <a:pt x="19039" y="15452"/>
                  </a:lnTo>
                  <a:cubicBezTo>
                    <a:pt x="19039" y="15440"/>
                    <a:pt x="19015" y="15404"/>
                    <a:pt x="18979" y="15381"/>
                  </a:cubicBezTo>
                  <a:cubicBezTo>
                    <a:pt x="18955" y="15440"/>
                    <a:pt x="18932" y="15512"/>
                    <a:pt x="18920" y="15571"/>
                  </a:cubicBezTo>
                  <a:cubicBezTo>
                    <a:pt x="18896" y="15762"/>
                    <a:pt x="18884" y="15940"/>
                    <a:pt x="18872" y="16131"/>
                  </a:cubicBezTo>
                  <a:cubicBezTo>
                    <a:pt x="18872" y="16238"/>
                    <a:pt x="18824" y="16262"/>
                    <a:pt x="18741" y="16262"/>
                  </a:cubicBezTo>
                  <a:cubicBezTo>
                    <a:pt x="18348" y="16286"/>
                    <a:pt x="17991" y="16357"/>
                    <a:pt x="17634" y="16488"/>
                  </a:cubicBezTo>
                  <a:cubicBezTo>
                    <a:pt x="17372" y="16595"/>
                    <a:pt x="17086" y="16667"/>
                    <a:pt x="16812" y="16762"/>
                  </a:cubicBezTo>
                  <a:cubicBezTo>
                    <a:pt x="16790" y="16767"/>
                    <a:pt x="16771" y="16770"/>
                    <a:pt x="16756" y="16770"/>
                  </a:cubicBezTo>
                  <a:cubicBezTo>
                    <a:pt x="16706" y="16770"/>
                    <a:pt x="16688" y="16739"/>
                    <a:pt x="16669" y="16667"/>
                  </a:cubicBezTo>
                  <a:cubicBezTo>
                    <a:pt x="16610" y="16524"/>
                    <a:pt x="16634" y="16417"/>
                    <a:pt x="16800" y="16357"/>
                  </a:cubicBezTo>
                  <a:cubicBezTo>
                    <a:pt x="17193" y="16226"/>
                    <a:pt x="17562" y="16059"/>
                    <a:pt x="17931" y="15893"/>
                  </a:cubicBezTo>
                  <a:cubicBezTo>
                    <a:pt x="17967" y="15881"/>
                    <a:pt x="18003" y="15869"/>
                    <a:pt x="18039" y="15845"/>
                  </a:cubicBezTo>
                  <a:cubicBezTo>
                    <a:pt x="18039" y="15833"/>
                    <a:pt x="18027" y="15821"/>
                    <a:pt x="18027" y="15809"/>
                  </a:cubicBezTo>
                  <a:cubicBezTo>
                    <a:pt x="17872" y="15869"/>
                    <a:pt x="17705" y="15928"/>
                    <a:pt x="17550" y="15988"/>
                  </a:cubicBezTo>
                  <a:cubicBezTo>
                    <a:pt x="17324" y="16095"/>
                    <a:pt x="17098" y="16178"/>
                    <a:pt x="16872" y="16286"/>
                  </a:cubicBezTo>
                  <a:cubicBezTo>
                    <a:pt x="16800" y="16309"/>
                    <a:pt x="16717" y="16357"/>
                    <a:pt x="16634" y="16393"/>
                  </a:cubicBezTo>
                  <a:cubicBezTo>
                    <a:pt x="16610" y="16309"/>
                    <a:pt x="16562" y="16226"/>
                    <a:pt x="16538" y="16143"/>
                  </a:cubicBezTo>
                  <a:cubicBezTo>
                    <a:pt x="16515" y="16131"/>
                    <a:pt x="16503" y="16119"/>
                    <a:pt x="16479" y="16119"/>
                  </a:cubicBezTo>
                  <a:cubicBezTo>
                    <a:pt x="16491" y="16202"/>
                    <a:pt x="16515" y="16297"/>
                    <a:pt x="16550" y="16417"/>
                  </a:cubicBezTo>
                  <a:cubicBezTo>
                    <a:pt x="16193" y="16607"/>
                    <a:pt x="15836" y="16786"/>
                    <a:pt x="15479" y="16976"/>
                  </a:cubicBezTo>
                  <a:cubicBezTo>
                    <a:pt x="15491" y="17000"/>
                    <a:pt x="15491" y="17012"/>
                    <a:pt x="15503" y="17024"/>
                  </a:cubicBezTo>
                  <a:cubicBezTo>
                    <a:pt x="15860" y="16845"/>
                    <a:pt x="16205" y="16667"/>
                    <a:pt x="16574" y="16476"/>
                  </a:cubicBezTo>
                  <a:cubicBezTo>
                    <a:pt x="16610" y="16595"/>
                    <a:pt x="16634" y="16702"/>
                    <a:pt x="16634" y="16786"/>
                  </a:cubicBezTo>
                  <a:cubicBezTo>
                    <a:pt x="16634" y="16821"/>
                    <a:pt x="16598" y="16845"/>
                    <a:pt x="16550" y="16881"/>
                  </a:cubicBezTo>
                  <a:cubicBezTo>
                    <a:pt x="16336" y="17000"/>
                    <a:pt x="16145" y="17119"/>
                    <a:pt x="15943" y="17238"/>
                  </a:cubicBezTo>
                  <a:cubicBezTo>
                    <a:pt x="15895" y="17250"/>
                    <a:pt x="15848" y="17262"/>
                    <a:pt x="15824" y="17298"/>
                  </a:cubicBezTo>
                  <a:cubicBezTo>
                    <a:pt x="15598" y="17476"/>
                    <a:pt x="15383" y="17655"/>
                    <a:pt x="15169" y="17833"/>
                  </a:cubicBezTo>
                  <a:cubicBezTo>
                    <a:pt x="15145" y="17845"/>
                    <a:pt x="15145" y="17869"/>
                    <a:pt x="15122" y="17917"/>
                  </a:cubicBezTo>
                  <a:cubicBezTo>
                    <a:pt x="15193" y="17893"/>
                    <a:pt x="15241" y="17893"/>
                    <a:pt x="15264" y="17869"/>
                  </a:cubicBezTo>
                  <a:cubicBezTo>
                    <a:pt x="15431" y="17786"/>
                    <a:pt x="15562" y="17667"/>
                    <a:pt x="15729" y="17571"/>
                  </a:cubicBezTo>
                  <a:cubicBezTo>
                    <a:pt x="16026" y="17417"/>
                    <a:pt x="16336" y="17238"/>
                    <a:pt x="16657" y="17071"/>
                  </a:cubicBezTo>
                  <a:cubicBezTo>
                    <a:pt x="16669" y="17071"/>
                    <a:pt x="16693" y="17071"/>
                    <a:pt x="16729" y="17059"/>
                  </a:cubicBezTo>
                  <a:cubicBezTo>
                    <a:pt x="16777" y="17214"/>
                    <a:pt x="16800" y="17369"/>
                    <a:pt x="16848" y="17536"/>
                  </a:cubicBezTo>
                  <a:cubicBezTo>
                    <a:pt x="16860" y="17607"/>
                    <a:pt x="16860" y="17679"/>
                    <a:pt x="16896" y="17738"/>
                  </a:cubicBezTo>
                  <a:cubicBezTo>
                    <a:pt x="16955" y="17857"/>
                    <a:pt x="16907" y="17905"/>
                    <a:pt x="16800" y="17952"/>
                  </a:cubicBezTo>
                  <a:cubicBezTo>
                    <a:pt x="16717" y="17988"/>
                    <a:pt x="16634" y="18024"/>
                    <a:pt x="16538" y="18071"/>
                  </a:cubicBezTo>
                  <a:cubicBezTo>
                    <a:pt x="16491" y="17798"/>
                    <a:pt x="16443" y="17560"/>
                    <a:pt x="16396" y="17309"/>
                  </a:cubicBezTo>
                  <a:cubicBezTo>
                    <a:pt x="16384" y="17321"/>
                    <a:pt x="16372" y="17321"/>
                    <a:pt x="16360" y="17321"/>
                  </a:cubicBezTo>
                  <a:cubicBezTo>
                    <a:pt x="16384" y="17452"/>
                    <a:pt x="16396" y="17571"/>
                    <a:pt x="16431" y="17690"/>
                  </a:cubicBezTo>
                  <a:cubicBezTo>
                    <a:pt x="16455" y="17798"/>
                    <a:pt x="16491" y="17905"/>
                    <a:pt x="16503" y="18024"/>
                  </a:cubicBezTo>
                  <a:cubicBezTo>
                    <a:pt x="16515" y="18048"/>
                    <a:pt x="16491" y="18107"/>
                    <a:pt x="16455" y="18131"/>
                  </a:cubicBezTo>
                  <a:cubicBezTo>
                    <a:pt x="16384" y="18191"/>
                    <a:pt x="16276" y="18226"/>
                    <a:pt x="16205" y="18310"/>
                  </a:cubicBezTo>
                  <a:cubicBezTo>
                    <a:pt x="16098" y="18393"/>
                    <a:pt x="16015" y="18500"/>
                    <a:pt x="15943" y="18619"/>
                  </a:cubicBezTo>
                  <a:cubicBezTo>
                    <a:pt x="16193" y="18572"/>
                    <a:pt x="16336" y="18345"/>
                    <a:pt x="16574" y="18286"/>
                  </a:cubicBezTo>
                  <a:cubicBezTo>
                    <a:pt x="16598" y="18333"/>
                    <a:pt x="16610" y="18405"/>
                    <a:pt x="16634" y="18500"/>
                  </a:cubicBezTo>
                  <a:cubicBezTo>
                    <a:pt x="16693" y="18393"/>
                    <a:pt x="16538" y="18262"/>
                    <a:pt x="16693" y="18226"/>
                  </a:cubicBezTo>
                  <a:cubicBezTo>
                    <a:pt x="16775" y="18210"/>
                    <a:pt x="16852" y="18125"/>
                    <a:pt x="16942" y="18125"/>
                  </a:cubicBezTo>
                  <a:cubicBezTo>
                    <a:pt x="16983" y="18125"/>
                    <a:pt x="17026" y="18143"/>
                    <a:pt x="17074" y="18191"/>
                  </a:cubicBezTo>
                  <a:cubicBezTo>
                    <a:pt x="17074" y="18143"/>
                    <a:pt x="17050" y="18095"/>
                    <a:pt x="17050" y="18060"/>
                  </a:cubicBezTo>
                  <a:cubicBezTo>
                    <a:pt x="17574" y="17905"/>
                    <a:pt x="18098" y="17762"/>
                    <a:pt x="18634" y="17607"/>
                  </a:cubicBezTo>
                  <a:lnTo>
                    <a:pt x="18634" y="17607"/>
                  </a:lnTo>
                  <a:cubicBezTo>
                    <a:pt x="18622" y="17714"/>
                    <a:pt x="18598" y="17786"/>
                    <a:pt x="18598" y="17845"/>
                  </a:cubicBezTo>
                  <a:cubicBezTo>
                    <a:pt x="18622" y="17857"/>
                    <a:pt x="18622" y="17857"/>
                    <a:pt x="18634" y="17857"/>
                  </a:cubicBezTo>
                  <a:cubicBezTo>
                    <a:pt x="18646" y="17786"/>
                    <a:pt x="18658" y="17714"/>
                    <a:pt x="18693" y="17643"/>
                  </a:cubicBezTo>
                  <a:cubicBezTo>
                    <a:pt x="18801" y="17607"/>
                    <a:pt x="18896" y="17595"/>
                    <a:pt x="19003" y="17548"/>
                  </a:cubicBezTo>
                  <a:cubicBezTo>
                    <a:pt x="19051" y="17536"/>
                    <a:pt x="19063" y="17476"/>
                    <a:pt x="19098" y="17429"/>
                  </a:cubicBezTo>
                  <a:cubicBezTo>
                    <a:pt x="19051" y="17405"/>
                    <a:pt x="19003" y="17357"/>
                    <a:pt x="18955" y="17345"/>
                  </a:cubicBezTo>
                  <a:cubicBezTo>
                    <a:pt x="18896" y="17321"/>
                    <a:pt x="18824" y="17321"/>
                    <a:pt x="18753" y="17321"/>
                  </a:cubicBezTo>
                  <a:cubicBezTo>
                    <a:pt x="18777" y="17167"/>
                    <a:pt x="18812" y="17012"/>
                    <a:pt x="18836" y="16869"/>
                  </a:cubicBezTo>
                  <a:cubicBezTo>
                    <a:pt x="18860" y="16786"/>
                    <a:pt x="18872" y="16714"/>
                    <a:pt x="18872" y="16643"/>
                  </a:cubicBezTo>
                  <a:cubicBezTo>
                    <a:pt x="18872" y="16554"/>
                    <a:pt x="18888" y="16506"/>
                    <a:pt x="18962" y="16506"/>
                  </a:cubicBezTo>
                  <a:cubicBezTo>
                    <a:pt x="18977" y="16506"/>
                    <a:pt x="18995" y="16508"/>
                    <a:pt x="19015" y="16512"/>
                  </a:cubicBezTo>
                  <a:cubicBezTo>
                    <a:pt x="19035" y="16516"/>
                    <a:pt x="19055" y="16517"/>
                    <a:pt x="19074" y="16517"/>
                  </a:cubicBezTo>
                  <a:cubicBezTo>
                    <a:pt x="19111" y="16517"/>
                    <a:pt x="19146" y="16512"/>
                    <a:pt x="19170" y="16512"/>
                  </a:cubicBezTo>
                  <a:cubicBezTo>
                    <a:pt x="19217" y="16702"/>
                    <a:pt x="19241" y="16869"/>
                    <a:pt x="19289" y="17048"/>
                  </a:cubicBezTo>
                  <a:cubicBezTo>
                    <a:pt x="19301" y="17083"/>
                    <a:pt x="19301" y="17143"/>
                    <a:pt x="19289" y="17179"/>
                  </a:cubicBezTo>
                  <a:cubicBezTo>
                    <a:pt x="19193" y="17369"/>
                    <a:pt x="19098" y="17560"/>
                    <a:pt x="18991" y="17762"/>
                  </a:cubicBezTo>
                  <a:cubicBezTo>
                    <a:pt x="18979" y="17786"/>
                    <a:pt x="18979" y="17821"/>
                    <a:pt x="18955" y="17845"/>
                  </a:cubicBezTo>
                  <a:cubicBezTo>
                    <a:pt x="18979" y="17845"/>
                    <a:pt x="18991" y="17857"/>
                    <a:pt x="19003" y="17881"/>
                  </a:cubicBezTo>
                  <a:cubicBezTo>
                    <a:pt x="19074" y="17798"/>
                    <a:pt x="19158" y="17726"/>
                    <a:pt x="19229" y="17667"/>
                  </a:cubicBezTo>
                  <a:lnTo>
                    <a:pt x="19229" y="17667"/>
                  </a:lnTo>
                  <a:cubicBezTo>
                    <a:pt x="19301" y="17774"/>
                    <a:pt x="19301" y="17845"/>
                    <a:pt x="19134" y="17881"/>
                  </a:cubicBezTo>
                  <a:cubicBezTo>
                    <a:pt x="19110" y="17881"/>
                    <a:pt x="19051" y="17952"/>
                    <a:pt x="19051" y="17976"/>
                  </a:cubicBezTo>
                  <a:cubicBezTo>
                    <a:pt x="19063" y="18452"/>
                    <a:pt x="19074" y="18929"/>
                    <a:pt x="19110" y="19405"/>
                  </a:cubicBezTo>
                  <a:cubicBezTo>
                    <a:pt x="19134" y="19667"/>
                    <a:pt x="19217" y="19929"/>
                    <a:pt x="19229" y="20179"/>
                  </a:cubicBezTo>
                  <a:cubicBezTo>
                    <a:pt x="19253" y="20512"/>
                    <a:pt x="19253" y="20834"/>
                    <a:pt x="19277" y="21167"/>
                  </a:cubicBezTo>
                  <a:cubicBezTo>
                    <a:pt x="19289" y="21298"/>
                    <a:pt x="19289" y="21429"/>
                    <a:pt x="19301" y="21572"/>
                  </a:cubicBezTo>
                  <a:cubicBezTo>
                    <a:pt x="19336" y="22120"/>
                    <a:pt x="19360" y="22655"/>
                    <a:pt x="19408" y="23191"/>
                  </a:cubicBezTo>
                  <a:cubicBezTo>
                    <a:pt x="19432" y="23441"/>
                    <a:pt x="19467" y="23691"/>
                    <a:pt x="19491" y="23917"/>
                  </a:cubicBezTo>
                  <a:cubicBezTo>
                    <a:pt x="19313" y="23858"/>
                    <a:pt x="19158" y="23810"/>
                    <a:pt x="18991" y="23751"/>
                  </a:cubicBezTo>
                  <a:cubicBezTo>
                    <a:pt x="18979" y="23751"/>
                    <a:pt x="18943" y="23727"/>
                    <a:pt x="18943" y="23715"/>
                  </a:cubicBezTo>
                  <a:cubicBezTo>
                    <a:pt x="18932" y="23560"/>
                    <a:pt x="18920" y="23394"/>
                    <a:pt x="18884" y="23215"/>
                  </a:cubicBezTo>
                  <a:lnTo>
                    <a:pt x="18884" y="23215"/>
                  </a:lnTo>
                  <a:cubicBezTo>
                    <a:pt x="19015" y="23298"/>
                    <a:pt x="19110" y="23358"/>
                    <a:pt x="19217" y="23417"/>
                  </a:cubicBezTo>
                  <a:cubicBezTo>
                    <a:pt x="19229" y="23394"/>
                    <a:pt x="19229" y="23382"/>
                    <a:pt x="19241" y="23370"/>
                  </a:cubicBezTo>
                  <a:cubicBezTo>
                    <a:pt x="19193" y="23239"/>
                    <a:pt x="19074" y="23155"/>
                    <a:pt x="18955" y="23096"/>
                  </a:cubicBezTo>
                  <a:cubicBezTo>
                    <a:pt x="18920" y="23084"/>
                    <a:pt x="18872" y="23024"/>
                    <a:pt x="18872" y="22977"/>
                  </a:cubicBezTo>
                  <a:cubicBezTo>
                    <a:pt x="18836" y="22655"/>
                    <a:pt x="18812" y="22346"/>
                    <a:pt x="18801" y="22012"/>
                  </a:cubicBezTo>
                  <a:cubicBezTo>
                    <a:pt x="18801" y="21965"/>
                    <a:pt x="18824" y="21929"/>
                    <a:pt x="18860" y="21881"/>
                  </a:cubicBezTo>
                  <a:cubicBezTo>
                    <a:pt x="18872" y="21846"/>
                    <a:pt x="18920" y="21822"/>
                    <a:pt x="18943" y="21786"/>
                  </a:cubicBezTo>
                  <a:lnTo>
                    <a:pt x="18812" y="21703"/>
                  </a:lnTo>
                  <a:cubicBezTo>
                    <a:pt x="18777" y="21691"/>
                    <a:pt x="18753" y="21691"/>
                    <a:pt x="18741" y="21691"/>
                  </a:cubicBezTo>
                  <a:cubicBezTo>
                    <a:pt x="18717" y="21596"/>
                    <a:pt x="18705" y="21512"/>
                    <a:pt x="18693" y="21405"/>
                  </a:cubicBezTo>
                  <a:cubicBezTo>
                    <a:pt x="18753" y="21405"/>
                    <a:pt x="18812" y="21417"/>
                    <a:pt x="18860" y="21417"/>
                  </a:cubicBezTo>
                  <a:cubicBezTo>
                    <a:pt x="18920" y="21417"/>
                    <a:pt x="18955" y="21393"/>
                    <a:pt x="19003" y="21370"/>
                  </a:cubicBezTo>
                  <a:cubicBezTo>
                    <a:pt x="18991" y="21334"/>
                    <a:pt x="18991" y="21250"/>
                    <a:pt x="18955" y="21239"/>
                  </a:cubicBezTo>
                  <a:cubicBezTo>
                    <a:pt x="18872" y="21179"/>
                    <a:pt x="18765" y="21155"/>
                    <a:pt x="18658" y="21108"/>
                  </a:cubicBezTo>
                  <a:cubicBezTo>
                    <a:pt x="18622" y="20893"/>
                    <a:pt x="18586" y="20691"/>
                    <a:pt x="18539" y="20465"/>
                  </a:cubicBezTo>
                  <a:cubicBezTo>
                    <a:pt x="18585" y="20443"/>
                    <a:pt x="18634" y="20436"/>
                    <a:pt x="18682" y="20436"/>
                  </a:cubicBezTo>
                  <a:cubicBezTo>
                    <a:pt x="18750" y="20436"/>
                    <a:pt x="18817" y="20448"/>
                    <a:pt x="18882" y="20448"/>
                  </a:cubicBezTo>
                  <a:cubicBezTo>
                    <a:pt x="18951" y="20448"/>
                    <a:pt x="19016" y="20435"/>
                    <a:pt x="19074" y="20381"/>
                  </a:cubicBezTo>
                  <a:cubicBezTo>
                    <a:pt x="19009" y="20224"/>
                    <a:pt x="18907" y="20193"/>
                    <a:pt x="18795" y="20193"/>
                  </a:cubicBezTo>
                  <a:cubicBezTo>
                    <a:pt x="18723" y="20193"/>
                    <a:pt x="18646" y="20206"/>
                    <a:pt x="18572" y="20206"/>
                  </a:cubicBezTo>
                  <a:cubicBezTo>
                    <a:pt x="18553" y="20206"/>
                    <a:pt x="18534" y="20205"/>
                    <a:pt x="18515" y="20203"/>
                  </a:cubicBezTo>
                  <a:cubicBezTo>
                    <a:pt x="18503" y="19965"/>
                    <a:pt x="18467" y="19726"/>
                    <a:pt x="18455" y="19488"/>
                  </a:cubicBezTo>
                  <a:lnTo>
                    <a:pt x="18455" y="19429"/>
                  </a:lnTo>
                  <a:cubicBezTo>
                    <a:pt x="18455" y="19286"/>
                    <a:pt x="18384" y="19095"/>
                    <a:pt x="18443" y="19024"/>
                  </a:cubicBezTo>
                  <a:cubicBezTo>
                    <a:pt x="18539" y="18917"/>
                    <a:pt x="18717" y="18869"/>
                    <a:pt x="18872" y="18798"/>
                  </a:cubicBezTo>
                  <a:cubicBezTo>
                    <a:pt x="18896" y="18786"/>
                    <a:pt x="18943" y="18786"/>
                    <a:pt x="18955" y="18750"/>
                  </a:cubicBezTo>
                  <a:lnTo>
                    <a:pt x="19003" y="18619"/>
                  </a:lnTo>
                  <a:cubicBezTo>
                    <a:pt x="18967" y="18610"/>
                    <a:pt x="18938" y="18587"/>
                    <a:pt x="18905" y="18587"/>
                  </a:cubicBezTo>
                  <a:cubicBezTo>
                    <a:pt x="18894" y="18587"/>
                    <a:pt x="18883" y="18590"/>
                    <a:pt x="18872" y="18595"/>
                  </a:cubicBezTo>
                  <a:cubicBezTo>
                    <a:pt x="18705" y="18631"/>
                    <a:pt x="18562" y="18679"/>
                    <a:pt x="18384" y="18738"/>
                  </a:cubicBezTo>
                  <a:cubicBezTo>
                    <a:pt x="18348" y="18619"/>
                    <a:pt x="18336" y="18488"/>
                    <a:pt x="18301" y="18369"/>
                  </a:cubicBezTo>
                  <a:cubicBezTo>
                    <a:pt x="18289" y="18381"/>
                    <a:pt x="18265" y="18381"/>
                    <a:pt x="18241" y="18381"/>
                  </a:cubicBezTo>
                  <a:cubicBezTo>
                    <a:pt x="18265" y="18476"/>
                    <a:pt x="18265" y="18548"/>
                    <a:pt x="18289" y="18631"/>
                  </a:cubicBezTo>
                  <a:cubicBezTo>
                    <a:pt x="18324" y="18726"/>
                    <a:pt x="18289" y="18774"/>
                    <a:pt x="18205" y="18798"/>
                  </a:cubicBezTo>
                  <a:cubicBezTo>
                    <a:pt x="17800" y="18964"/>
                    <a:pt x="17396" y="19143"/>
                    <a:pt x="16991" y="19322"/>
                  </a:cubicBezTo>
                  <a:cubicBezTo>
                    <a:pt x="16681" y="19465"/>
                    <a:pt x="16372" y="19643"/>
                    <a:pt x="16062" y="19810"/>
                  </a:cubicBezTo>
                  <a:cubicBezTo>
                    <a:pt x="16015" y="19726"/>
                    <a:pt x="15967" y="19619"/>
                    <a:pt x="15919" y="19512"/>
                  </a:cubicBezTo>
                  <a:cubicBezTo>
                    <a:pt x="15848" y="19310"/>
                    <a:pt x="15800" y="19072"/>
                    <a:pt x="15681" y="18893"/>
                  </a:cubicBezTo>
                  <a:cubicBezTo>
                    <a:pt x="15538" y="18679"/>
                    <a:pt x="15526" y="18441"/>
                    <a:pt x="15407" y="18238"/>
                  </a:cubicBezTo>
                  <a:lnTo>
                    <a:pt x="15407" y="18238"/>
                  </a:lnTo>
                  <a:cubicBezTo>
                    <a:pt x="15586" y="19203"/>
                    <a:pt x="15824" y="20155"/>
                    <a:pt x="16134" y="21096"/>
                  </a:cubicBezTo>
                  <a:cubicBezTo>
                    <a:pt x="16145" y="21072"/>
                    <a:pt x="16157" y="21072"/>
                    <a:pt x="16181" y="21072"/>
                  </a:cubicBezTo>
                  <a:lnTo>
                    <a:pt x="16038" y="20584"/>
                  </a:lnTo>
                  <a:cubicBezTo>
                    <a:pt x="16003" y="20417"/>
                    <a:pt x="15955" y="20238"/>
                    <a:pt x="15895" y="20060"/>
                  </a:cubicBezTo>
                  <a:cubicBezTo>
                    <a:pt x="15943" y="20036"/>
                    <a:pt x="15979" y="20024"/>
                    <a:pt x="16038" y="20000"/>
                  </a:cubicBezTo>
                  <a:cubicBezTo>
                    <a:pt x="16145" y="20346"/>
                    <a:pt x="16265" y="20691"/>
                    <a:pt x="16372" y="21012"/>
                  </a:cubicBezTo>
                  <a:lnTo>
                    <a:pt x="16384" y="21012"/>
                  </a:lnTo>
                  <a:cubicBezTo>
                    <a:pt x="16372" y="20917"/>
                    <a:pt x="16360" y="20810"/>
                    <a:pt x="16324" y="20703"/>
                  </a:cubicBezTo>
                  <a:cubicBezTo>
                    <a:pt x="16265" y="20477"/>
                    <a:pt x="16205" y="20262"/>
                    <a:pt x="16122" y="20048"/>
                  </a:cubicBezTo>
                  <a:cubicBezTo>
                    <a:pt x="16074" y="19941"/>
                    <a:pt x="16122" y="19917"/>
                    <a:pt x="16193" y="19881"/>
                  </a:cubicBezTo>
                  <a:cubicBezTo>
                    <a:pt x="16896" y="19607"/>
                    <a:pt x="17586" y="19322"/>
                    <a:pt x="18324" y="19024"/>
                  </a:cubicBezTo>
                  <a:cubicBezTo>
                    <a:pt x="18360" y="19441"/>
                    <a:pt x="18396" y="19822"/>
                    <a:pt x="18420" y="20238"/>
                  </a:cubicBezTo>
                  <a:cubicBezTo>
                    <a:pt x="17408" y="20334"/>
                    <a:pt x="16610" y="20834"/>
                    <a:pt x="15955" y="21643"/>
                  </a:cubicBezTo>
                  <a:cubicBezTo>
                    <a:pt x="15919" y="21524"/>
                    <a:pt x="15907" y="21417"/>
                    <a:pt x="15884" y="21310"/>
                  </a:cubicBezTo>
                  <a:cubicBezTo>
                    <a:pt x="15788" y="20977"/>
                    <a:pt x="15729" y="20631"/>
                    <a:pt x="15645" y="20286"/>
                  </a:cubicBezTo>
                  <a:cubicBezTo>
                    <a:pt x="15586" y="20048"/>
                    <a:pt x="15503" y="19810"/>
                    <a:pt x="15431" y="19572"/>
                  </a:cubicBezTo>
                  <a:cubicBezTo>
                    <a:pt x="15324" y="19214"/>
                    <a:pt x="15205" y="18845"/>
                    <a:pt x="15110" y="18488"/>
                  </a:cubicBezTo>
                  <a:cubicBezTo>
                    <a:pt x="15062" y="18369"/>
                    <a:pt x="15014" y="18298"/>
                    <a:pt x="14895" y="18238"/>
                  </a:cubicBezTo>
                  <a:cubicBezTo>
                    <a:pt x="14729" y="18155"/>
                    <a:pt x="14669" y="18012"/>
                    <a:pt x="14657" y="17833"/>
                  </a:cubicBezTo>
                  <a:cubicBezTo>
                    <a:pt x="14633" y="17619"/>
                    <a:pt x="14586" y="17417"/>
                    <a:pt x="14550" y="17202"/>
                  </a:cubicBezTo>
                  <a:cubicBezTo>
                    <a:pt x="14538" y="17143"/>
                    <a:pt x="14550" y="17083"/>
                    <a:pt x="14538" y="17024"/>
                  </a:cubicBezTo>
                  <a:cubicBezTo>
                    <a:pt x="14526" y="16964"/>
                    <a:pt x="14491" y="16881"/>
                    <a:pt x="14467" y="16881"/>
                  </a:cubicBezTo>
                  <a:cubicBezTo>
                    <a:pt x="14348" y="16881"/>
                    <a:pt x="14360" y="16786"/>
                    <a:pt x="14336" y="16726"/>
                  </a:cubicBezTo>
                  <a:cubicBezTo>
                    <a:pt x="14276" y="16595"/>
                    <a:pt x="14217" y="16476"/>
                    <a:pt x="14169" y="16345"/>
                  </a:cubicBezTo>
                  <a:cubicBezTo>
                    <a:pt x="14157" y="16274"/>
                    <a:pt x="14157" y="16190"/>
                    <a:pt x="14121" y="16131"/>
                  </a:cubicBezTo>
                  <a:cubicBezTo>
                    <a:pt x="14098" y="16059"/>
                    <a:pt x="14038" y="16000"/>
                    <a:pt x="13979" y="15952"/>
                  </a:cubicBezTo>
                  <a:cubicBezTo>
                    <a:pt x="13812" y="15797"/>
                    <a:pt x="13633" y="15643"/>
                    <a:pt x="13455" y="15500"/>
                  </a:cubicBezTo>
                  <a:cubicBezTo>
                    <a:pt x="13418" y="15475"/>
                    <a:pt x="13374" y="15454"/>
                    <a:pt x="13326" y="15454"/>
                  </a:cubicBezTo>
                  <a:cubicBezTo>
                    <a:pt x="13281" y="15454"/>
                    <a:pt x="13232" y="15472"/>
                    <a:pt x="13181" y="15524"/>
                  </a:cubicBezTo>
                  <a:cubicBezTo>
                    <a:pt x="13574" y="15595"/>
                    <a:pt x="13764" y="15857"/>
                    <a:pt x="13931" y="16190"/>
                  </a:cubicBezTo>
                  <a:cubicBezTo>
                    <a:pt x="13633" y="15976"/>
                    <a:pt x="13348" y="15762"/>
                    <a:pt x="13062" y="15535"/>
                  </a:cubicBezTo>
                  <a:lnTo>
                    <a:pt x="13062" y="15535"/>
                  </a:lnTo>
                  <a:cubicBezTo>
                    <a:pt x="13050" y="15678"/>
                    <a:pt x="13145" y="15714"/>
                    <a:pt x="13217" y="15774"/>
                  </a:cubicBezTo>
                  <a:cubicBezTo>
                    <a:pt x="13300" y="15833"/>
                    <a:pt x="13348" y="15916"/>
                    <a:pt x="13395" y="16012"/>
                  </a:cubicBezTo>
                  <a:cubicBezTo>
                    <a:pt x="13478" y="16250"/>
                    <a:pt x="13633" y="16464"/>
                    <a:pt x="13895" y="16536"/>
                  </a:cubicBezTo>
                  <a:cubicBezTo>
                    <a:pt x="14050" y="16583"/>
                    <a:pt x="14157" y="16655"/>
                    <a:pt x="14169" y="16821"/>
                  </a:cubicBezTo>
                  <a:cubicBezTo>
                    <a:pt x="14181" y="16905"/>
                    <a:pt x="14229" y="16988"/>
                    <a:pt x="14240" y="17071"/>
                  </a:cubicBezTo>
                  <a:cubicBezTo>
                    <a:pt x="14248" y="17135"/>
                    <a:pt x="14235" y="17167"/>
                    <a:pt x="14201" y="17167"/>
                  </a:cubicBezTo>
                  <a:cubicBezTo>
                    <a:pt x="14184" y="17167"/>
                    <a:pt x="14161" y="17159"/>
                    <a:pt x="14133" y="17143"/>
                  </a:cubicBezTo>
                  <a:cubicBezTo>
                    <a:pt x="14074" y="17107"/>
                    <a:pt x="14014" y="17059"/>
                    <a:pt x="13979" y="17012"/>
                  </a:cubicBezTo>
                  <a:cubicBezTo>
                    <a:pt x="13824" y="16845"/>
                    <a:pt x="13693" y="16690"/>
                    <a:pt x="13562" y="16512"/>
                  </a:cubicBezTo>
                  <a:cubicBezTo>
                    <a:pt x="13348" y="16226"/>
                    <a:pt x="13086" y="16047"/>
                    <a:pt x="12764" y="15893"/>
                  </a:cubicBezTo>
                  <a:cubicBezTo>
                    <a:pt x="12347" y="15690"/>
                    <a:pt x="12383" y="15571"/>
                    <a:pt x="12466" y="15262"/>
                  </a:cubicBezTo>
                  <a:lnTo>
                    <a:pt x="12466" y="15262"/>
                  </a:lnTo>
                  <a:cubicBezTo>
                    <a:pt x="12562" y="15333"/>
                    <a:pt x="12633" y="15416"/>
                    <a:pt x="12728" y="15476"/>
                  </a:cubicBezTo>
                  <a:cubicBezTo>
                    <a:pt x="12752" y="15500"/>
                    <a:pt x="12812" y="15512"/>
                    <a:pt x="12859" y="15524"/>
                  </a:cubicBezTo>
                  <a:cubicBezTo>
                    <a:pt x="12859" y="15464"/>
                    <a:pt x="12871" y="15416"/>
                    <a:pt x="12859" y="15381"/>
                  </a:cubicBezTo>
                  <a:cubicBezTo>
                    <a:pt x="12764" y="15166"/>
                    <a:pt x="12645" y="14976"/>
                    <a:pt x="12455" y="14821"/>
                  </a:cubicBezTo>
                  <a:cubicBezTo>
                    <a:pt x="12371" y="14750"/>
                    <a:pt x="12335" y="14607"/>
                    <a:pt x="12276" y="14488"/>
                  </a:cubicBezTo>
                  <a:cubicBezTo>
                    <a:pt x="12272" y="14476"/>
                    <a:pt x="12267" y="14464"/>
                    <a:pt x="12263" y="14452"/>
                  </a:cubicBezTo>
                  <a:lnTo>
                    <a:pt x="12263" y="14452"/>
                  </a:lnTo>
                  <a:cubicBezTo>
                    <a:pt x="12251" y="14453"/>
                    <a:pt x="12239" y="14464"/>
                    <a:pt x="12216" y="14464"/>
                  </a:cubicBezTo>
                  <a:lnTo>
                    <a:pt x="12038" y="14107"/>
                  </a:lnTo>
                  <a:cubicBezTo>
                    <a:pt x="12062" y="14107"/>
                    <a:pt x="12074" y="14095"/>
                    <a:pt x="12085" y="14095"/>
                  </a:cubicBezTo>
                  <a:lnTo>
                    <a:pt x="12257" y="14438"/>
                  </a:lnTo>
                  <a:lnTo>
                    <a:pt x="12257" y="14438"/>
                  </a:lnTo>
                  <a:cubicBezTo>
                    <a:pt x="12175" y="14229"/>
                    <a:pt x="12067" y="14018"/>
                    <a:pt x="11990" y="13797"/>
                  </a:cubicBezTo>
                  <a:cubicBezTo>
                    <a:pt x="11931" y="13630"/>
                    <a:pt x="12014" y="13416"/>
                    <a:pt x="11931" y="13261"/>
                  </a:cubicBezTo>
                  <a:cubicBezTo>
                    <a:pt x="11847" y="13083"/>
                    <a:pt x="11859" y="12940"/>
                    <a:pt x="11859" y="12761"/>
                  </a:cubicBezTo>
                  <a:cubicBezTo>
                    <a:pt x="11859" y="12487"/>
                    <a:pt x="11871" y="12237"/>
                    <a:pt x="11859" y="11987"/>
                  </a:cubicBezTo>
                  <a:cubicBezTo>
                    <a:pt x="11859" y="11928"/>
                    <a:pt x="11776" y="11868"/>
                    <a:pt x="11728" y="11809"/>
                  </a:cubicBezTo>
                  <a:cubicBezTo>
                    <a:pt x="11693" y="11761"/>
                    <a:pt x="11633" y="11714"/>
                    <a:pt x="11633" y="11690"/>
                  </a:cubicBezTo>
                  <a:cubicBezTo>
                    <a:pt x="11669" y="11547"/>
                    <a:pt x="11573" y="11487"/>
                    <a:pt x="11490" y="11464"/>
                  </a:cubicBezTo>
                  <a:cubicBezTo>
                    <a:pt x="11002" y="11273"/>
                    <a:pt x="10776" y="10868"/>
                    <a:pt x="10704" y="10392"/>
                  </a:cubicBezTo>
                  <a:cubicBezTo>
                    <a:pt x="10621" y="9916"/>
                    <a:pt x="10609" y="9428"/>
                    <a:pt x="10561" y="8927"/>
                  </a:cubicBezTo>
                  <a:cubicBezTo>
                    <a:pt x="10561" y="8844"/>
                    <a:pt x="10550" y="8773"/>
                    <a:pt x="10538" y="8677"/>
                  </a:cubicBezTo>
                  <a:cubicBezTo>
                    <a:pt x="10486" y="8480"/>
                    <a:pt x="10443" y="8437"/>
                    <a:pt x="10259" y="8437"/>
                  </a:cubicBezTo>
                  <a:cubicBezTo>
                    <a:pt x="10232" y="8437"/>
                    <a:pt x="10202" y="8438"/>
                    <a:pt x="10169" y="8439"/>
                  </a:cubicBezTo>
                  <a:cubicBezTo>
                    <a:pt x="10180" y="8535"/>
                    <a:pt x="10180" y="8618"/>
                    <a:pt x="10204" y="8689"/>
                  </a:cubicBezTo>
                  <a:cubicBezTo>
                    <a:pt x="10300" y="8951"/>
                    <a:pt x="10347" y="9213"/>
                    <a:pt x="10204" y="9463"/>
                  </a:cubicBezTo>
                  <a:lnTo>
                    <a:pt x="9942" y="9999"/>
                  </a:lnTo>
                  <a:cubicBezTo>
                    <a:pt x="9930" y="10035"/>
                    <a:pt x="9930" y="10059"/>
                    <a:pt x="9930" y="10094"/>
                  </a:cubicBezTo>
                  <a:cubicBezTo>
                    <a:pt x="9942" y="10094"/>
                    <a:pt x="9954" y="10106"/>
                    <a:pt x="9966" y="10106"/>
                  </a:cubicBezTo>
                  <a:cubicBezTo>
                    <a:pt x="10061" y="9940"/>
                    <a:pt x="10145" y="9761"/>
                    <a:pt x="10264" y="9570"/>
                  </a:cubicBezTo>
                  <a:cubicBezTo>
                    <a:pt x="10288" y="9701"/>
                    <a:pt x="10288" y="9809"/>
                    <a:pt x="10300" y="9916"/>
                  </a:cubicBezTo>
                  <a:cubicBezTo>
                    <a:pt x="10300" y="9963"/>
                    <a:pt x="10288" y="9999"/>
                    <a:pt x="10300" y="10035"/>
                  </a:cubicBezTo>
                  <a:cubicBezTo>
                    <a:pt x="10442" y="10571"/>
                    <a:pt x="10204" y="11035"/>
                    <a:pt x="10049" y="11511"/>
                  </a:cubicBezTo>
                  <a:cubicBezTo>
                    <a:pt x="9942" y="11785"/>
                    <a:pt x="9835" y="12059"/>
                    <a:pt x="9728" y="12345"/>
                  </a:cubicBezTo>
                  <a:cubicBezTo>
                    <a:pt x="9728" y="12368"/>
                    <a:pt x="9752" y="12416"/>
                    <a:pt x="9752" y="12440"/>
                  </a:cubicBezTo>
                  <a:lnTo>
                    <a:pt x="9788" y="12440"/>
                  </a:lnTo>
                  <a:cubicBezTo>
                    <a:pt x="10002" y="11868"/>
                    <a:pt x="10204" y="11273"/>
                    <a:pt x="10430" y="10678"/>
                  </a:cubicBezTo>
                  <a:cubicBezTo>
                    <a:pt x="10502" y="10868"/>
                    <a:pt x="10585" y="11047"/>
                    <a:pt x="10478" y="11249"/>
                  </a:cubicBezTo>
                  <a:cubicBezTo>
                    <a:pt x="10383" y="11428"/>
                    <a:pt x="10323" y="11630"/>
                    <a:pt x="10264" y="11821"/>
                  </a:cubicBezTo>
                  <a:cubicBezTo>
                    <a:pt x="10252" y="11845"/>
                    <a:pt x="10252" y="11892"/>
                    <a:pt x="10252" y="11928"/>
                  </a:cubicBezTo>
                  <a:cubicBezTo>
                    <a:pt x="10288" y="11928"/>
                    <a:pt x="10300" y="11940"/>
                    <a:pt x="10311" y="11940"/>
                  </a:cubicBezTo>
                  <a:cubicBezTo>
                    <a:pt x="10407" y="11690"/>
                    <a:pt x="10502" y="11428"/>
                    <a:pt x="10597" y="11166"/>
                  </a:cubicBezTo>
                  <a:cubicBezTo>
                    <a:pt x="10704" y="11249"/>
                    <a:pt x="10740" y="11309"/>
                    <a:pt x="10681" y="11452"/>
                  </a:cubicBezTo>
                  <a:cubicBezTo>
                    <a:pt x="10502" y="11868"/>
                    <a:pt x="10359" y="12285"/>
                    <a:pt x="10204" y="12714"/>
                  </a:cubicBezTo>
                  <a:cubicBezTo>
                    <a:pt x="10442" y="12309"/>
                    <a:pt x="10585" y="11845"/>
                    <a:pt x="10776" y="11416"/>
                  </a:cubicBezTo>
                  <a:cubicBezTo>
                    <a:pt x="10895" y="11511"/>
                    <a:pt x="11002" y="11606"/>
                    <a:pt x="11097" y="11702"/>
                  </a:cubicBezTo>
                  <a:cubicBezTo>
                    <a:pt x="11157" y="11761"/>
                    <a:pt x="11181" y="11809"/>
                    <a:pt x="11145" y="11892"/>
                  </a:cubicBezTo>
                  <a:cubicBezTo>
                    <a:pt x="11062" y="12130"/>
                    <a:pt x="10978" y="12380"/>
                    <a:pt x="10907" y="12642"/>
                  </a:cubicBezTo>
                  <a:lnTo>
                    <a:pt x="10907" y="12726"/>
                  </a:lnTo>
                  <a:cubicBezTo>
                    <a:pt x="10919" y="12726"/>
                    <a:pt x="10942" y="12737"/>
                    <a:pt x="10954" y="12737"/>
                  </a:cubicBezTo>
                  <a:cubicBezTo>
                    <a:pt x="11038" y="12428"/>
                    <a:pt x="11145" y="12130"/>
                    <a:pt x="11252" y="11809"/>
                  </a:cubicBezTo>
                  <a:cubicBezTo>
                    <a:pt x="11335" y="11880"/>
                    <a:pt x="11383" y="11952"/>
                    <a:pt x="11454" y="11999"/>
                  </a:cubicBezTo>
                  <a:cubicBezTo>
                    <a:pt x="11681" y="12178"/>
                    <a:pt x="11597" y="12428"/>
                    <a:pt x="11573" y="12642"/>
                  </a:cubicBezTo>
                  <a:cubicBezTo>
                    <a:pt x="11538" y="13118"/>
                    <a:pt x="11562" y="13571"/>
                    <a:pt x="11609" y="14047"/>
                  </a:cubicBezTo>
                  <a:cubicBezTo>
                    <a:pt x="11633" y="14273"/>
                    <a:pt x="11573" y="14512"/>
                    <a:pt x="11562" y="14738"/>
                  </a:cubicBezTo>
                  <a:cubicBezTo>
                    <a:pt x="11550" y="14809"/>
                    <a:pt x="11538" y="14881"/>
                    <a:pt x="11514" y="14940"/>
                  </a:cubicBezTo>
                  <a:cubicBezTo>
                    <a:pt x="11490" y="15047"/>
                    <a:pt x="11443" y="15154"/>
                    <a:pt x="11395" y="15262"/>
                  </a:cubicBezTo>
                  <a:cubicBezTo>
                    <a:pt x="11395" y="15357"/>
                    <a:pt x="11419" y="15464"/>
                    <a:pt x="11395" y="15583"/>
                  </a:cubicBezTo>
                  <a:cubicBezTo>
                    <a:pt x="11371" y="15881"/>
                    <a:pt x="11323" y="16166"/>
                    <a:pt x="11276" y="16464"/>
                  </a:cubicBezTo>
                  <a:cubicBezTo>
                    <a:pt x="11264" y="16524"/>
                    <a:pt x="11264" y="16583"/>
                    <a:pt x="11264" y="16643"/>
                  </a:cubicBezTo>
                  <a:cubicBezTo>
                    <a:pt x="11168" y="16718"/>
                    <a:pt x="11064" y="16742"/>
                    <a:pt x="10956" y="16742"/>
                  </a:cubicBezTo>
                  <a:cubicBezTo>
                    <a:pt x="10878" y="16742"/>
                    <a:pt x="10797" y="16729"/>
                    <a:pt x="10716" y="16714"/>
                  </a:cubicBezTo>
                  <a:cubicBezTo>
                    <a:pt x="10490" y="16690"/>
                    <a:pt x="10288" y="16607"/>
                    <a:pt x="10061" y="16583"/>
                  </a:cubicBezTo>
                  <a:cubicBezTo>
                    <a:pt x="9871" y="16571"/>
                    <a:pt x="9668" y="16547"/>
                    <a:pt x="9514" y="16452"/>
                  </a:cubicBezTo>
                  <a:cubicBezTo>
                    <a:pt x="9430" y="16405"/>
                    <a:pt x="9347" y="16393"/>
                    <a:pt x="9287" y="16333"/>
                  </a:cubicBezTo>
                  <a:cubicBezTo>
                    <a:pt x="9252" y="16297"/>
                    <a:pt x="9240" y="16226"/>
                    <a:pt x="9252" y="16178"/>
                  </a:cubicBezTo>
                  <a:cubicBezTo>
                    <a:pt x="9335" y="15893"/>
                    <a:pt x="9407" y="15631"/>
                    <a:pt x="9478" y="15345"/>
                  </a:cubicBezTo>
                  <a:cubicBezTo>
                    <a:pt x="9514" y="15226"/>
                    <a:pt x="9526" y="15119"/>
                    <a:pt x="9549" y="15000"/>
                  </a:cubicBezTo>
                  <a:cubicBezTo>
                    <a:pt x="9538" y="14988"/>
                    <a:pt x="9526" y="14988"/>
                    <a:pt x="9514" y="14988"/>
                  </a:cubicBezTo>
                  <a:cubicBezTo>
                    <a:pt x="9407" y="15393"/>
                    <a:pt x="9287" y="15809"/>
                    <a:pt x="9168" y="16226"/>
                  </a:cubicBezTo>
                  <a:cubicBezTo>
                    <a:pt x="9073" y="16166"/>
                    <a:pt x="9002" y="16119"/>
                    <a:pt x="9049" y="15988"/>
                  </a:cubicBezTo>
                  <a:cubicBezTo>
                    <a:pt x="9168" y="15631"/>
                    <a:pt x="9276" y="15262"/>
                    <a:pt x="9395" y="14904"/>
                  </a:cubicBezTo>
                  <a:cubicBezTo>
                    <a:pt x="9407" y="14857"/>
                    <a:pt x="9418" y="14809"/>
                    <a:pt x="9418" y="14762"/>
                  </a:cubicBezTo>
                  <a:cubicBezTo>
                    <a:pt x="9395" y="14762"/>
                    <a:pt x="9371" y="14750"/>
                    <a:pt x="9359" y="14750"/>
                  </a:cubicBezTo>
                  <a:cubicBezTo>
                    <a:pt x="9228" y="15154"/>
                    <a:pt x="9097" y="15571"/>
                    <a:pt x="8954" y="15988"/>
                  </a:cubicBezTo>
                  <a:cubicBezTo>
                    <a:pt x="8799" y="15928"/>
                    <a:pt x="8776" y="15893"/>
                    <a:pt x="8835" y="15714"/>
                  </a:cubicBezTo>
                  <a:cubicBezTo>
                    <a:pt x="8942" y="15393"/>
                    <a:pt x="9049" y="15047"/>
                    <a:pt x="9121" y="14690"/>
                  </a:cubicBezTo>
                  <a:lnTo>
                    <a:pt x="9121" y="14690"/>
                  </a:lnTo>
                  <a:cubicBezTo>
                    <a:pt x="9002" y="14857"/>
                    <a:pt x="8978" y="15047"/>
                    <a:pt x="8918" y="15238"/>
                  </a:cubicBezTo>
                  <a:cubicBezTo>
                    <a:pt x="8859" y="15440"/>
                    <a:pt x="8799" y="15643"/>
                    <a:pt x="8716" y="15833"/>
                  </a:cubicBezTo>
                  <a:lnTo>
                    <a:pt x="8406" y="15750"/>
                  </a:lnTo>
                  <a:cubicBezTo>
                    <a:pt x="8585" y="15571"/>
                    <a:pt x="8633" y="15357"/>
                    <a:pt x="8656" y="15119"/>
                  </a:cubicBezTo>
                  <a:cubicBezTo>
                    <a:pt x="8692" y="14940"/>
                    <a:pt x="8752" y="14785"/>
                    <a:pt x="8799" y="14607"/>
                  </a:cubicBezTo>
                  <a:cubicBezTo>
                    <a:pt x="8895" y="14166"/>
                    <a:pt x="9014" y="13738"/>
                    <a:pt x="9133" y="13309"/>
                  </a:cubicBezTo>
                  <a:cubicBezTo>
                    <a:pt x="9168" y="13202"/>
                    <a:pt x="9192" y="13095"/>
                    <a:pt x="9216" y="12976"/>
                  </a:cubicBezTo>
                  <a:lnTo>
                    <a:pt x="9216" y="12976"/>
                  </a:lnTo>
                  <a:cubicBezTo>
                    <a:pt x="9037" y="13249"/>
                    <a:pt x="9002" y="13559"/>
                    <a:pt x="8895" y="13857"/>
                  </a:cubicBezTo>
                  <a:cubicBezTo>
                    <a:pt x="8799" y="14154"/>
                    <a:pt x="8692" y="14464"/>
                    <a:pt x="8597" y="14785"/>
                  </a:cubicBezTo>
                  <a:cubicBezTo>
                    <a:pt x="8514" y="15095"/>
                    <a:pt x="8442" y="15393"/>
                    <a:pt x="8335" y="15750"/>
                  </a:cubicBezTo>
                  <a:cubicBezTo>
                    <a:pt x="8121" y="15702"/>
                    <a:pt x="7883" y="15678"/>
                    <a:pt x="7668" y="15583"/>
                  </a:cubicBezTo>
                  <a:cubicBezTo>
                    <a:pt x="7275" y="15440"/>
                    <a:pt x="6906" y="15226"/>
                    <a:pt x="6632" y="14904"/>
                  </a:cubicBezTo>
                  <a:cubicBezTo>
                    <a:pt x="6620" y="14869"/>
                    <a:pt x="6609" y="14797"/>
                    <a:pt x="6620" y="14750"/>
                  </a:cubicBezTo>
                  <a:cubicBezTo>
                    <a:pt x="6728" y="14500"/>
                    <a:pt x="6847" y="14261"/>
                    <a:pt x="6954" y="14011"/>
                  </a:cubicBezTo>
                  <a:cubicBezTo>
                    <a:pt x="7073" y="13738"/>
                    <a:pt x="7168" y="13452"/>
                    <a:pt x="7287" y="13190"/>
                  </a:cubicBezTo>
                  <a:cubicBezTo>
                    <a:pt x="7382" y="12999"/>
                    <a:pt x="7502" y="12797"/>
                    <a:pt x="7585" y="12607"/>
                  </a:cubicBezTo>
                  <a:cubicBezTo>
                    <a:pt x="7740" y="12261"/>
                    <a:pt x="7871" y="11928"/>
                    <a:pt x="8037" y="11583"/>
                  </a:cubicBezTo>
                  <a:cubicBezTo>
                    <a:pt x="8144" y="11356"/>
                    <a:pt x="8275" y="11130"/>
                    <a:pt x="8395" y="10892"/>
                  </a:cubicBezTo>
                  <a:cubicBezTo>
                    <a:pt x="8478" y="10737"/>
                    <a:pt x="8525" y="10571"/>
                    <a:pt x="8597" y="10416"/>
                  </a:cubicBezTo>
                  <a:cubicBezTo>
                    <a:pt x="8692" y="10225"/>
                    <a:pt x="8799" y="10035"/>
                    <a:pt x="8883" y="9844"/>
                  </a:cubicBezTo>
                  <a:cubicBezTo>
                    <a:pt x="8918" y="9785"/>
                    <a:pt x="8930" y="9737"/>
                    <a:pt x="8978" y="9642"/>
                  </a:cubicBezTo>
                  <a:lnTo>
                    <a:pt x="8978" y="9642"/>
                  </a:lnTo>
                  <a:cubicBezTo>
                    <a:pt x="8918" y="9678"/>
                    <a:pt x="8883" y="9689"/>
                    <a:pt x="8871" y="9701"/>
                  </a:cubicBezTo>
                  <a:cubicBezTo>
                    <a:pt x="8776" y="9880"/>
                    <a:pt x="8692" y="10047"/>
                    <a:pt x="8621" y="10213"/>
                  </a:cubicBezTo>
                  <a:cubicBezTo>
                    <a:pt x="8514" y="10440"/>
                    <a:pt x="8454" y="10690"/>
                    <a:pt x="8299" y="10892"/>
                  </a:cubicBezTo>
                  <a:cubicBezTo>
                    <a:pt x="8049" y="11249"/>
                    <a:pt x="7906" y="11654"/>
                    <a:pt x="7728" y="12047"/>
                  </a:cubicBezTo>
                  <a:lnTo>
                    <a:pt x="7323" y="12845"/>
                  </a:lnTo>
                  <a:lnTo>
                    <a:pt x="6430" y="14631"/>
                  </a:lnTo>
                  <a:cubicBezTo>
                    <a:pt x="6430" y="14642"/>
                    <a:pt x="6418" y="14642"/>
                    <a:pt x="6418" y="14642"/>
                  </a:cubicBezTo>
                  <a:cubicBezTo>
                    <a:pt x="6216" y="14607"/>
                    <a:pt x="6025" y="14547"/>
                    <a:pt x="5799" y="14488"/>
                  </a:cubicBezTo>
                  <a:lnTo>
                    <a:pt x="6609" y="12702"/>
                  </a:lnTo>
                  <a:cubicBezTo>
                    <a:pt x="6597" y="12678"/>
                    <a:pt x="6573" y="12678"/>
                    <a:pt x="6561" y="12666"/>
                  </a:cubicBezTo>
                  <a:cubicBezTo>
                    <a:pt x="6549" y="12678"/>
                    <a:pt x="6513" y="12702"/>
                    <a:pt x="6501" y="12726"/>
                  </a:cubicBezTo>
                  <a:cubicBezTo>
                    <a:pt x="6263" y="13261"/>
                    <a:pt x="6013" y="13785"/>
                    <a:pt x="5775" y="14321"/>
                  </a:cubicBezTo>
                  <a:cubicBezTo>
                    <a:pt x="5744" y="14408"/>
                    <a:pt x="5720" y="14449"/>
                    <a:pt x="5678" y="14449"/>
                  </a:cubicBezTo>
                  <a:cubicBezTo>
                    <a:pt x="5640" y="14449"/>
                    <a:pt x="5587" y="14414"/>
                    <a:pt x="5501" y="14345"/>
                  </a:cubicBezTo>
                  <a:cubicBezTo>
                    <a:pt x="5799" y="13678"/>
                    <a:pt x="6097" y="13023"/>
                    <a:pt x="6394" y="12356"/>
                  </a:cubicBezTo>
                  <a:cubicBezTo>
                    <a:pt x="6370" y="12345"/>
                    <a:pt x="6359" y="12345"/>
                    <a:pt x="6335" y="12321"/>
                  </a:cubicBezTo>
                  <a:cubicBezTo>
                    <a:pt x="6037" y="12976"/>
                    <a:pt x="5739" y="13630"/>
                    <a:pt x="5430" y="14309"/>
                  </a:cubicBezTo>
                  <a:cubicBezTo>
                    <a:pt x="5347" y="14214"/>
                    <a:pt x="5251" y="14142"/>
                    <a:pt x="5144" y="14071"/>
                  </a:cubicBezTo>
                  <a:lnTo>
                    <a:pt x="6394" y="11297"/>
                  </a:lnTo>
                  <a:lnTo>
                    <a:pt x="6394" y="11297"/>
                  </a:lnTo>
                  <a:cubicBezTo>
                    <a:pt x="6263" y="11344"/>
                    <a:pt x="5120" y="13666"/>
                    <a:pt x="5073" y="13928"/>
                  </a:cubicBezTo>
                  <a:cubicBezTo>
                    <a:pt x="5061" y="13928"/>
                    <a:pt x="5025" y="13928"/>
                    <a:pt x="5025" y="13916"/>
                  </a:cubicBezTo>
                  <a:cubicBezTo>
                    <a:pt x="4894" y="13714"/>
                    <a:pt x="4692" y="13559"/>
                    <a:pt x="4477" y="13428"/>
                  </a:cubicBezTo>
                  <a:cubicBezTo>
                    <a:pt x="4430" y="13416"/>
                    <a:pt x="4370" y="13416"/>
                    <a:pt x="4334" y="13392"/>
                  </a:cubicBezTo>
                  <a:cubicBezTo>
                    <a:pt x="4251" y="13380"/>
                    <a:pt x="4192" y="13380"/>
                    <a:pt x="4120" y="13369"/>
                  </a:cubicBezTo>
                  <a:cubicBezTo>
                    <a:pt x="4013" y="13333"/>
                    <a:pt x="4037" y="13261"/>
                    <a:pt x="4073" y="13202"/>
                  </a:cubicBezTo>
                  <a:cubicBezTo>
                    <a:pt x="4156" y="13095"/>
                    <a:pt x="4251" y="12999"/>
                    <a:pt x="4334" y="12880"/>
                  </a:cubicBezTo>
                  <a:cubicBezTo>
                    <a:pt x="4418" y="12737"/>
                    <a:pt x="4513" y="12607"/>
                    <a:pt x="4585" y="12476"/>
                  </a:cubicBezTo>
                  <a:cubicBezTo>
                    <a:pt x="4704" y="12261"/>
                    <a:pt x="4811" y="12059"/>
                    <a:pt x="4930" y="11845"/>
                  </a:cubicBezTo>
                  <a:cubicBezTo>
                    <a:pt x="4966" y="11761"/>
                    <a:pt x="5049" y="11666"/>
                    <a:pt x="5108" y="11583"/>
                  </a:cubicBezTo>
                  <a:lnTo>
                    <a:pt x="5073" y="11547"/>
                  </a:lnTo>
                  <a:cubicBezTo>
                    <a:pt x="5049" y="11571"/>
                    <a:pt x="5013" y="11571"/>
                    <a:pt x="5001" y="11583"/>
                  </a:cubicBezTo>
                  <a:lnTo>
                    <a:pt x="4287" y="12607"/>
                  </a:lnTo>
                  <a:cubicBezTo>
                    <a:pt x="4168" y="12785"/>
                    <a:pt x="4037" y="12952"/>
                    <a:pt x="3918" y="13130"/>
                  </a:cubicBezTo>
                  <a:cubicBezTo>
                    <a:pt x="3869" y="13200"/>
                    <a:pt x="3824" y="13229"/>
                    <a:pt x="3779" y="13229"/>
                  </a:cubicBezTo>
                  <a:cubicBezTo>
                    <a:pt x="3747" y="13229"/>
                    <a:pt x="3714" y="13215"/>
                    <a:pt x="3680" y="13190"/>
                  </a:cubicBezTo>
                  <a:cubicBezTo>
                    <a:pt x="3584" y="13130"/>
                    <a:pt x="3501" y="13071"/>
                    <a:pt x="3394" y="13011"/>
                  </a:cubicBezTo>
                  <a:cubicBezTo>
                    <a:pt x="3572" y="12737"/>
                    <a:pt x="3739" y="12487"/>
                    <a:pt x="3894" y="12237"/>
                  </a:cubicBezTo>
                  <a:cubicBezTo>
                    <a:pt x="3882" y="12226"/>
                    <a:pt x="3870" y="12226"/>
                    <a:pt x="3858" y="12202"/>
                  </a:cubicBezTo>
                  <a:cubicBezTo>
                    <a:pt x="3692" y="12440"/>
                    <a:pt x="3525" y="12678"/>
                    <a:pt x="3334" y="12952"/>
                  </a:cubicBezTo>
                  <a:cubicBezTo>
                    <a:pt x="3263" y="12845"/>
                    <a:pt x="3168" y="12737"/>
                    <a:pt x="3108" y="12642"/>
                  </a:cubicBezTo>
                  <a:cubicBezTo>
                    <a:pt x="3096" y="12618"/>
                    <a:pt x="3120" y="12559"/>
                    <a:pt x="3144" y="12535"/>
                  </a:cubicBezTo>
                  <a:cubicBezTo>
                    <a:pt x="3287" y="12273"/>
                    <a:pt x="3453" y="12011"/>
                    <a:pt x="3620" y="11761"/>
                  </a:cubicBezTo>
                  <a:cubicBezTo>
                    <a:pt x="3632" y="11714"/>
                    <a:pt x="3656" y="11666"/>
                    <a:pt x="3680" y="11630"/>
                  </a:cubicBezTo>
                  <a:cubicBezTo>
                    <a:pt x="3656" y="11630"/>
                    <a:pt x="3644" y="11606"/>
                    <a:pt x="3632" y="11606"/>
                  </a:cubicBezTo>
                  <a:cubicBezTo>
                    <a:pt x="3442" y="11904"/>
                    <a:pt x="3227" y="12226"/>
                    <a:pt x="3037" y="12523"/>
                  </a:cubicBezTo>
                  <a:cubicBezTo>
                    <a:pt x="2870" y="12368"/>
                    <a:pt x="2822" y="12178"/>
                    <a:pt x="2930" y="11975"/>
                  </a:cubicBezTo>
                  <a:cubicBezTo>
                    <a:pt x="3001" y="11856"/>
                    <a:pt x="3061" y="11725"/>
                    <a:pt x="3144" y="11594"/>
                  </a:cubicBezTo>
                  <a:cubicBezTo>
                    <a:pt x="3156" y="11583"/>
                    <a:pt x="3144" y="11571"/>
                    <a:pt x="3108" y="11535"/>
                  </a:cubicBezTo>
                  <a:cubicBezTo>
                    <a:pt x="3049" y="11642"/>
                    <a:pt x="3001" y="11737"/>
                    <a:pt x="2941" y="11833"/>
                  </a:cubicBezTo>
                  <a:cubicBezTo>
                    <a:pt x="2848" y="11995"/>
                    <a:pt x="2821" y="12041"/>
                    <a:pt x="2774" y="12041"/>
                  </a:cubicBezTo>
                  <a:cubicBezTo>
                    <a:pt x="2756" y="12041"/>
                    <a:pt x="2734" y="12033"/>
                    <a:pt x="2703" y="12023"/>
                  </a:cubicBezTo>
                  <a:cubicBezTo>
                    <a:pt x="3096" y="11380"/>
                    <a:pt x="3465" y="10725"/>
                    <a:pt x="3858" y="10094"/>
                  </a:cubicBezTo>
                  <a:cubicBezTo>
                    <a:pt x="3834" y="10070"/>
                    <a:pt x="3823" y="10070"/>
                    <a:pt x="3811" y="10059"/>
                  </a:cubicBezTo>
                  <a:cubicBezTo>
                    <a:pt x="3632" y="10356"/>
                    <a:pt x="3442" y="10654"/>
                    <a:pt x="3263" y="10952"/>
                  </a:cubicBezTo>
                  <a:cubicBezTo>
                    <a:pt x="3084" y="11249"/>
                    <a:pt x="2906" y="11547"/>
                    <a:pt x="2703" y="11880"/>
                  </a:cubicBezTo>
                  <a:cubicBezTo>
                    <a:pt x="2560" y="11583"/>
                    <a:pt x="2406" y="11285"/>
                    <a:pt x="2084" y="11166"/>
                  </a:cubicBezTo>
                  <a:cubicBezTo>
                    <a:pt x="2572" y="10547"/>
                    <a:pt x="3001" y="9928"/>
                    <a:pt x="3596" y="9416"/>
                  </a:cubicBezTo>
                  <a:lnTo>
                    <a:pt x="3596" y="9416"/>
                  </a:lnTo>
                  <a:cubicBezTo>
                    <a:pt x="2930" y="9820"/>
                    <a:pt x="2465" y="10428"/>
                    <a:pt x="1929" y="11023"/>
                  </a:cubicBezTo>
                  <a:cubicBezTo>
                    <a:pt x="1810" y="10809"/>
                    <a:pt x="1667" y="10606"/>
                    <a:pt x="1596" y="10392"/>
                  </a:cubicBezTo>
                  <a:cubicBezTo>
                    <a:pt x="1441" y="9951"/>
                    <a:pt x="1358" y="9511"/>
                    <a:pt x="1215" y="9058"/>
                  </a:cubicBezTo>
                  <a:cubicBezTo>
                    <a:pt x="1156" y="8856"/>
                    <a:pt x="1072" y="8677"/>
                    <a:pt x="977" y="8463"/>
                  </a:cubicBezTo>
                  <a:cubicBezTo>
                    <a:pt x="1537" y="8011"/>
                    <a:pt x="2120" y="7546"/>
                    <a:pt x="2680" y="7070"/>
                  </a:cubicBezTo>
                  <a:lnTo>
                    <a:pt x="2680" y="7034"/>
                  </a:lnTo>
                  <a:cubicBezTo>
                    <a:pt x="2656" y="7034"/>
                    <a:pt x="2608" y="7034"/>
                    <a:pt x="2596" y="7058"/>
                  </a:cubicBezTo>
                  <a:cubicBezTo>
                    <a:pt x="2060" y="7487"/>
                    <a:pt x="1537" y="7904"/>
                    <a:pt x="1013" y="8332"/>
                  </a:cubicBezTo>
                  <a:cubicBezTo>
                    <a:pt x="974" y="8366"/>
                    <a:pt x="945" y="8384"/>
                    <a:pt x="920" y="8384"/>
                  </a:cubicBezTo>
                  <a:cubicBezTo>
                    <a:pt x="874" y="8384"/>
                    <a:pt x="840" y="8328"/>
                    <a:pt x="786" y="8213"/>
                  </a:cubicBezTo>
                  <a:cubicBezTo>
                    <a:pt x="596" y="8011"/>
                    <a:pt x="477" y="7761"/>
                    <a:pt x="310" y="7392"/>
                  </a:cubicBezTo>
                  <a:cubicBezTo>
                    <a:pt x="203" y="6963"/>
                    <a:pt x="358" y="6606"/>
                    <a:pt x="644" y="6308"/>
                  </a:cubicBezTo>
                  <a:cubicBezTo>
                    <a:pt x="763" y="6189"/>
                    <a:pt x="905" y="6118"/>
                    <a:pt x="1013" y="5999"/>
                  </a:cubicBezTo>
                  <a:cubicBezTo>
                    <a:pt x="1263" y="5725"/>
                    <a:pt x="1501" y="5451"/>
                    <a:pt x="1751" y="5177"/>
                  </a:cubicBezTo>
                  <a:cubicBezTo>
                    <a:pt x="2013" y="4891"/>
                    <a:pt x="2263" y="4617"/>
                    <a:pt x="2513" y="4344"/>
                  </a:cubicBezTo>
                  <a:cubicBezTo>
                    <a:pt x="2870" y="3975"/>
                    <a:pt x="3239" y="3629"/>
                    <a:pt x="3656" y="3343"/>
                  </a:cubicBezTo>
                  <a:cubicBezTo>
                    <a:pt x="4037" y="3105"/>
                    <a:pt x="4394" y="2843"/>
                    <a:pt x="4823" y="2724"/>
                  </a:cubicBezTo>
                  <a:cubicBezTo>
                    <a:pt x="5144" y="2633"/>
                    <a:pt x="5457" y="2588"/>
                    <a:pt x="5772" y="2588"/>
                  </a:cubicBezTo>
                  <a:cubicBezTo>
                    <a:pt x="6029" y="2588"/>
                    <a:pt x="6287" y="2618"/>
                    <a:pt x="6549" y="2677"/>
                  </a:cubicBezTo>
                  <a:cubicBezTo>
                    <a:pt x="6728" y="2724"/>
                    <a:pt x="6918" y="2712"/>
                    <a:pt x="7097" y="2748"/>
                  </a:cubicBezTo>
                  <a:cubicBezTo>
                    <a:pt x="7442" y="2843"/>
                    <a:pt x="7763" y="2962"/>
                    <a:pt x="8109" y="3070"/>
                  </a:cubicBezTo>
                  <a:cubicBezTo>
                    <a:pt x="8365" y="3144"/>
                    <a:pt x="8603" y="3191"/>
                    <a:pt x="8864" y="3191"/>
                  </a:cubicBezTo>
                  <a:cubicBezTo>
                    <a:pt x="8894" y="3191"/>
                    <a:pt x="8924" y="3190"/>
                    <a:pt x="8954" y="3189"/>
                  </a:cubicBezTo>
                  <a:cubicBezTo>
                    <a:pt x="9168" y="3189"/>
                    <a:pt x="9287" y="3022"/>
                    <a:pt x="9454" y="2927"/>
                  </a:cubicBezTo>
                  <a:cubicBezTo>
                    <a:pt x="9689" y="2794"/>
                    <a:pt x="9942" y="2731"/>
                    <a:pt x="10220" y="2731"/>
                  </a:cubicBezTo>
                  <a:cubicBezTo>
                    <a:pt x="10265" y="2731"/>
                    <a:pt x="10312" y="2733"/>
                    <a:pt x="10359" y="2736"/>
                  </a:cubicBezTo>
                  <a:cubicBezTo>
                    <a:pt x="10490" y="2748"/>
                    <a:pt x="10621" y="2784"/>
                    <a:pt x="10764" y="2808"/>
                  </a:cubicBezTo>
                  <a:cubicBezTo>
                    <a:pt x="10585" y="3010"/>
                    <a:pt x="10383" y="3165"/>
                    <a:pt x="10240" y="3379"/>
                  </a:cubicBezTo>
                  <a:cubicBezTo>
                    <a:pt x="10085" y="3570"/>
                    <a:pt x="9907" y="3724"/>
                    <a:pt x="9716" y="3855"/>
                  </a:cubicBezTo>
                  <a:cubicBezTo>
                    <a:pt x="9585" y="3939"/>
                    <a:pt x="9466" y="3939"/>
                    <a:pt x="9335" y="3939"/>
                  </a:cubicBezTo>
                  <a:cubicBezTo>
                    <a:pt x="9236" y="3947"/>
                    <a:pt x="9137" y="3949"/>
                    <a:pt x="9037" y="3949"/>
                  </a:cubicBezTo>
                  <a:cubicBezTo>
                    <a:pt x="8839" y="3949"/>
                    <a:pt x="8641" y="3939"/>
                    <a:pt x="8442" y="3939"/>
                  </a:cubicBezTo>
                  <a:cubicBezTo>
                    <a:pt x="8406" y="3939"/>
                    <a:pt x="8395" y="3963"/>
                    <a:pt x="8383" y="3963"/>
                  </a:cubicBezTo>
                  <a:lnTo>
                    <a:pt x="8383" y="3998"/>
                  </a:lnTo>
                  <a:cubicBezTo>
                    <a:pt x="8716" y="4022"/>
                    <a:pt x="9061" y="4034"/>
                    <a:pt x="9454" y="4046"/>
                  </a:cubicBezTo>
                  <a:cubicBezTo>
                    <a:pt x="9228" y="4236"/>
                    <a:pt x="9014" y="4391"/>
                    <a:pt x="8835" y="4570"/>
                  </a:cubicBezTo>
                  <a:cubicBezTo>
                    <a:pt x="8740" y="4689"/>
                    <a:pt x="8633" y="4808"/>
                    <a:pt x="8537" y="4939"/>
                  </a:cubicBezTo>
                  <a:cubicBezTo>
                    <a:pt x="8514" y="4998"/>
                    <a:pt x="8478" y="5106"/>
                    <a:pt x="8585" y="5153"/>
                  </a:cubicBezTo>
                  <a:cubicBezTo>
                    <a:pt x="8621" y="5167"/>
                    <a:pt x="8657" y="5175"/>
                    <a:pt x="8693" y="5175"/>
                  </a:cubicBezTo>
                  <a:cubicBezTo>
                    <a:pt x="8751" y="5175"/>
                    <a:pt x="8807" y="5153"/>
                    <a:pt x="8859" y="5094"/>
                  </a:cubicBezTo>
                  <a:cubicBezTo>
                    <a:pt x="8942" y="4975"/>
                    <a:pt x="9049" y="4867"/>
                    <a:pt x="9157" y="4772"/>
                  </a:cubicBezTo>
                  <a:cubicBezTo>
                    <a:pt x="9395" y="4570"/>
                    <a:pt x="9609" y="4391"/>
                    <a:pt x="9847" y="4201"/>
                  </a:cubicBezTo>
                  <a:cubicBezTo>
                    <a:pt x="9990" y="4094"/>
                    <a:pt x="10133" y="4022"/>
                    <a:pt x="10240" y="3915"/>
                  </a:cubicBezTo>
                  <a:cubicBezTo>
                    <a:pt x="10478" y="3677"/>
                    <a:pt x="10716" y="3403"/>
                    <a:pt x="10942" y="3153"/>
                  </a:cubicBezTo>
                  <a:cubicBezTo>
                    <a:pt x="11264" y="2784"/>
                    <a:pt x="11681" y="2593"/>
                    <a:pt x="12145" y="2474"/>
                  </a:cubicBezTo>
                  <a:cubicBezTo>
                    <a:pt x="12288" y="2439"/>
                    <a:pt x="12443" y="2391"/>
                    <a:pt x="12574" y="2320"/>
                  </a:cubicBezTo>
                  <a:cubicBezTo>
                    <a:pt x="12965" y="2120"/>
                    <a:pt x="13357" y="2026"/>
                    <a:pt x="13754" y="2026"/>
                  </a:cubicBezTo>
                  <a:cubicBezTo>
                    <a:pt x="13997" y="2026"/>
                    <a:pt x="14242" y="2061"/>
                    <a:pt x="14491" y="2129"/>
                  </a:cubicBezTo>
                  <a:cubicBezTo>
                    <a:pt x="14717" y="2189"/>
                    <a:pt x="14943" y="2320"/>
                    <a:pt x="15145" y="2427"/>
                  </a:cubicBezTo>
                  <a:cubicBezTo>
                    <a:pt x="15467" y="2593"/>
                    <a:pt x="15764" y="2772"/>
                    <a:pt x="16074" y="2927"/>
                  </a:cubicBezTo>
                  <a:cubicBezTo>
                    <a:pt x="16184" y="2988"/>
                    <a:pt x="16289" y="3019"/>
                    <a:pt x="16385" y="3019"/>
                  </a:cubicBezTo>
                  <a:cubicBezTo>
                    <a:pt x="16550" y="3019"/>
                    <a:pt x="16691" y="2929"/>
                    <a:pt x="16788" y="2748"/>
                  </a:cubicBezTo>
                  <a:cubicBezTo>
                    <a:pt x="16717" y="2736"/>
                    <a:pt x="16657" y="2724"/>
                    <a:pt x="16598" y="2712"/>
                  </a:cubicBezTo>
                  <a:lnTo>
                    <a:pt x="16419" y="2712"/>
                  </a:lnTo>
                  <a:lnTo>
                    <a:pt x="16419" y="2665"/>
                  </a:lnTo>
                  <a:cubicBezTo>
                    <a:pt x="16503" y="2653"/>
                    <a:pt x="16574" y="2617"/>
                    <a:pt x="16669" y="2617"/>
                  </a:cubicBezTo>
                  <a:cubicBezTo>
                    <a:pt x="16678" y="2618"/>
                    <a:pt x="16686" y="2618"/>
                    <a:pt x="16695" y="2618"/>
                  </a:cubicBezTo>
                  <a:cubicBezTo>
                    <a:pt x="16966" y="2618"/>
                    <a:pt x="17139" y="2434"/>
                    <a:pt x="17312" y="2272"/>
                  </a:cubicBezTo>
                  <a:cubicBezTo>
                    <a:pt x="17515" y="2070"/>
                    <a:pt x="17693" y="1855"/>
                    <a:pt x="17908" y="1653"/>
                  </a:cubicBezTo>
                  <a:cubicBezTo>
                    <a:pt x="17967" y="1593"/>
                    <a:pt x="18039" y="1558"/>
                    <a:pt x="18110" y="1534"/>
                  </a:cubicBezTo>
                  <a:cubicBezTo>
                    <a:pt x="18289" y="1474"/>
                    <a:pt x="18479" y="1427"/>
                    <a:pt x="18646" y="1355"/>
                  </a:cubicBezTo>
                  <a:cubicBezTo>
                    <a:pt x="18753" y="1308"/>
                    <a:pt x="18824" y="1224"/>
                    <a:pt x="18920" y="1165"/>
                  </a:cubicBezTo>
                  <a:cubicBezTo>
                    <a:pt x="19182" y="998"/>
                    <a:pt x="19479" y="867"/>
                    <a:pt x="19753" y="688"/>
                  </a:cubicBezTo>
                  <a:cubicBezTo>
                    <a:pt x="19932" y="581"/>
                    <a:pt x="20122" y="510"/>
                    <a:pt x="20313" y="474"/>
                  </a:cubicBezTo>
                  <a:cubicBezTo>
                    <a:pt x="20489" y="447"/>
                    <a:pt x="20665" y="430"/>
                    <a:pt x="20842" y="430"/>
                  </a:cubicBezTo>
                  <a:close/>
                  <a:moveTo>
                    <a:pt x="18729" y="23179"/>
                  </a:moveTo>
                  <a:cubicBezTo>
                    <a:pt x="18801" y="23179"/>
                    <a:pt x="18860" y="23203"/>
                    <a:pt x="18860" y="23310"/>
                  </a:cubicBezTo>
                  <a:cubicBezTo>
                    <a:pt x="18860" y="23441"/>
                    <a:pt x="18884" y="23572"/>
                    <a:pt x="18908" y="23679"/>
                  </a:cubicBezTo>
                  <a:cubicBezTo>
                    <a:pt x="18682" y="23727"/>
                    <a:pt x="18467" y="23751"/>
                    <a:pt x="18265" y="23798"/>
                  </a:cubicBezTo>
                  <a:cubicBezTo>
                    <a:pt x="18050" y="23846"/>
                    <a:pt x="17860" y="23906"/>
                    <a:pt x="17634" y="23965"/>
                  </a:cubicBezTo>
                  <a:cubicBezTo>
                    <a:pt x="17622" y="23894"/>
                    <a:pt x="17610" y="23858"/>
                    <a:pt x="17598" y="23798"/>
                  </a:cubicBezTo>
                  <a:cubicBezTo>
                    <a:pt x="17503" y="23334"/>
                    <a:pt x="17443" y="23477"/>
                    <a:pt x="17920" y="23310"/>
                  </a:cubicBezTo>
                  <a:cubicBezTo>
                    <a:pt x="18098" y="23251"/>
                    <a:pt x="18289" y="23215"/>
                    <a:pt x="18467" y="23191"/>
                  </a:cubicBezTo>
                  <a:cubicBezTo>
                    <a:pt x="18527" y="23191"/>
                    <a:pt x="18610" y="23251"/>
                    <a:pt x="18646" y="23263"/>
                  </a:cubicBezTo>
                  <a:cubicBezTo>
                    <a:pt x="18670" y="23251"/>
                    <a:pt x="18693" y="23179"/>
                    <a:pt x="18729" y="23179"/>
                  </a:cubicBezTo>
                  <a:close/>
                  <a:moveTo>
                    <a:pt x="17443" y="23441"/>
                  </a:moveTo>
                  <a:cubicBezTo>
                    <a:pt x="17491" y="23620"/>
                    <a:pt x="17539" y="23775"/>
                    <a:pt x="17562" y="23917"/>
                  </a:cubicBezTo>
                  <a:cubicBezTo>
                    <a:pt x="17598" y="24013"/>
                    <a:pt x="17574" y="24013"/>
                    <a:pt x="17419" y="24048"/>
                  </a:cubicBezTo>
                  <a:cubicBezTo>
                    <a:pt x="17384" y="23894"/>
                    <a:pt x="17336" y="23727"/>
                    <a:pt x="17324" y="23560"/>
                  </a:cubicBezTo>
                  <a:cubicBezTo>
                    <a:pt x="17324" y="23536"/>
                    <a:pt x="17384" y="23501"/>
                    <a:pt x="17443" y="23441"/>
                  </a:cubicBezTo>
                  <a:close/>
                  <a:moveTo>
                    <a:pt x="20717" y="15762"/>
                  </a:moveTo>
                  <a:cubicBezTo>
                    <a:pt x="20837" y="16071"/>
                    <a:pt x="20944" y="16357"/>
                    <a:pt x="21063" y="16643"/>
                  </a:cubicBezTo>
                  <a:cubicBezTo>
                    <a:pt x="21134" y="16821"/>
                    <a:pt x="21206" y="17000"/>
                    <a:pt x="21265" y="17179"/>
                  </a:cubicBezTo>
                  <a:cubicBezTo>
                    <a:pt x="21408" y="17524"/>
                    <a:pt x="21527" y="17857"/>
                    <a:pt x="21646" y="18191"/>
                  </a:cubicBezTo>
                  <a:cubicBezTo>
                    <a:pt x="21741" y="18452"/>
                    <a:pt x="21860" y="18726"/>
                    <a:pt x="21956" y="18988"/>
                  </a:cubicBezTo>
                  <a:cubicBezTo>
                    <a:pt x="22087" y="19405"/>
                    <a:pt x="22218" y="19822"/>
                    <a:pt x="22337" y="20238"/>
                  </a:cubicBezTo>
                  <a:cubicBezTo>
                    <a:pt x="22420" y="20524"/>
                    <a:pt x="22492" y="20810"/>
                    <a:pt x="22551" y="21108"/>
                  </a:cubicBezTo>
                  <a:cubicBezTo>
                    <a:pt x="22599" y="21298"/>
                    <a:pt x="22599" y="21512"/>
                    <a:pt x="22634" y="21703"/>
                  </a:cubicBezTo>
                  <a:cubicBezTo>
                    <a:pt x="22694" y="22024"/>
                    <a:pt x="22730" y="22346"/>
                    <a:pt x="22682" y="22667"/>
                  </a:cubicBezTo>
                  <a:cubicBezTo>
                    <a:pt x="22658" y="22858"/>
                    <a:pt x="22611" y="23060"/>
                    <a:pt x="22563" y="23251"/>
                  </a:cubicBezTo>
                  <a:cubicBezTo>
                    <a:pt x="22539" y="23417"/>
                    <a:pt x="22492" y="23560"/>
                    <a:pt x="22432" y="23715"/>
                  </a:cubicBezTo>
                  <a:cubicBezTo>
                    <a:pt x="22384" y="23834"/>
                    <a:pt x="22325" y="23929"/>
                    <a:pt x="22277" y="24048"/>
                  </a:cubicBezTo>
                  <a:cubicBezTo>
                    <a:pt x="22265" y="24048"/>
                    <a:pt x="22253" y="24036"/>
                    <a:pt x="22241" y="24036"/>
                  </a:cubicBezTo>
                  <a:cubicBezTo>
                    <a:pt x="22218" y="23977"/>
                    <a:pt x="22206" y="23917"/>
                    <a:pt x="22206" y="23858"/>
                  </a:cubicBezTo>
                  <a:cubicBezTo>
                    <a:pt x="22182" y="23274"/>
                    <a:pt x="22099" y="22679"/>
                    <a:pt x="21884" y="22131"/>
                  </a:cubicBezTo>
                  <a:cubicBezTo>
                    <a:pt x="21622" y="21524"/>
                    <a:pt x="21408" y="20917"/>
                    <a:pt x="21075" y="20346"/>
                  </a:cubicBezTo>
                  <a:cubicBezTo>
                    <a:pt x="20825" y="19929"/>
                    <a:pt x="20610" y="19500"/>
                    <a:pt x="20348" y="19084"/>
                  </a:cubicBezTo>
                  <a:cubicBezTo>
                    <a:pt x="20122" y="18726"/>
                    <a:pt x="19860" y="18393"/>
                    <a:pt x="19598" y="18071"/>
                  </a:cubicBezTo>
                  <a:cubicBezTo>
                    <a:pt x="19574" y="18012"/>
                    <a:pt x="19539" y="17976"/>
                    <a:pt x="19598" y="17917"/>
                  </a:cubicBezTo>
                  <a:cubicBezTo>
                    <a:pt x="19646" y="17881"/>
                    <a:pt x="19682" y="17833"/>
                    <a:pt x="19717" y="17774"/>
                  </a:cubicBezTo>
                  <a:cubicBezTo>
                    <a:pt x="20075" y="18262"/>
                    <a:pt x="20432" y="18738"/>
                    <a:pt x="20789" y="19226"/>
                  </a:cubicBezTo>
                  <a:cubicBezTo>
                    <a:pt x="20813" y="19214"/>
                    <a:pt x="20825" y="19214"/>
                    <a:pt x="20837" y="19203"/>
                  </a:cubicBezTo>
                  <a:cubicBezTo>
                    <a:pt x="20813" y="19167"/>
                    <a:pt x="20789" y="19131"/>
                    <a:pt x="20777" y="19095"/>
                  </a:cubicBezTo>
                  <a:cubicBezTo>
                    <a:pt x="20456" y="18631"/>
                    <a:pt x="20122" y="18191"/>
                    <a:pt x="19801" y="17726"/>
                  </a:cubicBezTo>
                  <a:cubicBezTo>
                    <a:pt x="19705" y="17595"/>
                    <a:pt x="19825" y="17476"/>
                    <a:pt x="19825" y="17357"/>
                  </a:cubicBezTo>
                  <a:cubicBezTo>
                    <a:pt x="19836" y="17357"/>
                    <a:pt x="19860" y="17345"/>
                    <a:pt x="19872" y="17345"/>
                  </a:cubicBezTo>
                  <a:cubicBezTo>
                    <a:pt x="20158" y="17738"/>
                    <a:pt x="20456" y="18155"/>
                    <a:pt x="20729" y="18560"/>
                  </a:cubicBezTo>
                  <a:cubicBezTo>
                    <a:pt x="20753" y="18548"/>
                    <a:pt x="20753" y="18548"/>
                    <a:pt x="20765" y="18548"/>
                  </a:cubicBezTo>
                  <a:cubicBezTo>
                    <a:pt x="20729" y="18500"/>
                    <a:pt x="20729" y="18452"/>
                    <a:pt x="20706" y="18417"/>
                  </a:cubicBezTo>
                  <a:lnTo>
                    <a:pt x="19944" y="17298"/>
                  </a:lnTo>
                  <a:cubicBezTo>
                    <a:pt x="19884" y="17226"/>
                    <a:pt x="19872" y="17143"/>
                    <a:pt x="19944" y="17059"/>
                  </a:cubicBezTo>
                  <a:cubicBezTo>
                    <a:pt x="20313" y="17321"/>
                    <a:pt x="20515" y="17726"/>
                    <a:pt x="20729" y="18119"/>
                  </a:cubicBezTo>
                  <a:cubicBezTo>
                    <a:pt x="20598" y="17655"/>
                    <a:pt x="20348" y="17286"/>
                    <a:pt x="19991" y="16964"/>
                  </a:cubicBezTo>
                  <a:cubicBezTo>
                    <a:pt x="20051" y="16845"/>
                    <a:pt x="20098" y="16750"/>
                    <a:pt x="20182" y="16595"/>
                  </a:cubicBezTo>
                  <a:cubicBezTo>
                    <a:pt x="20396" y="16940"/>
                    <a:pt x="20587" y="17250"/>
                    <a:pt x="20777" y="17548"/>
                  </a:cubicBezTo>
                  <a:cubicBezTo>
                    <a:pt x="20753" y="17309"/>
                    <a:pt x="20646" y="17119"/>
                    <a:pt x="20515" y="16928"/>
                  </a:cubicBezTo>
                  <a:cubicBezTo>
                    <a:pt x="20467" y="16845"/>
                    <a:pt x="20408" y="16786"/>
                    <a:pt x="20360" y="16714"/>
                  </a:cubicBezTo>
                  <a:cubicBezTo>
                    <a:pt x="20229" y="16524"/>
                    <a:pt x="20229" y="16476"/>
                    <a:pt x="20408" y="16238"/>
                  </a:cubicBezTo>
                  <a:cubicBezTo>
                    <a:pt x="20598" y="16571"/>
                    <a:pt x="20789" y="16881"/>
                    <a:pt x="20991" y="17202"/>
                  </a:cubicBezTo>
                  <a:cubicBezTo>
                    <a:pt x="21003" y="17202"/>
                    <a:pt x="21003" y="17190"/>
                    <a:pt x="21015" y="17190"/>
                  </a:cubicBezTo>
                  <a:cubicBezTo>
                    <a:pt x="20991" y="17119"/>
                    <a:pt x="20968" y="17024"/>
                    <a:pt x="20932" y="16952"/>
                  </a:cubicBezTo>
                  <a:cubicBezTo>
                    <a:pt x="20777" y="16714"/>
                    <a:pt x="20634" y="16476"/>
                    <a:pt x="20491" y="16238"/>
                  </a:cubicBezTo>
                  <a:cubicBezTo>
                    <a:pt x="20467" y="16214"/>
                    <a:pt x="20479" y="16131"/>
                    <a:pt x="20491" y="16095"/>
                  </a:cubicBezTo>
                  <a:cubicBezTo>
                    <a:pt x="20551" y="15988"/>
                    <a:pt x="20634" y="15893"/>
                    <a:pt x="20717" y="15762"/>
                  </a:cubicBezTo>
                  <a:close/>
                  <a:moveTo>
                    <a:pt x="12681" y="16214"/>
                  </a:moveTo>
                  <a:cubicBezTo>
                    <a:pt x="12752" y="16238"/>
                    <a:pt x="12836" y="16286"/>
                    <a:pt x="12919" y="16333"/>
                  </a:cubicBezTo>
                  <a:cubicBezTo>
                    <a:pt x="12812" y="17012"/>
                    <a:pt x="12752" y="17726"/>
                    <a:pt x="12788" y="18441"/>
                  </a:cubicBezTo>
                  <a:cubicBezTo>
                    <a:pt x="12859" y="17774"/>
                    <a:pt x="12919" y="17083"/>
                    <a:pt x="12990" y="16393"/>
                  </a:cubicBezTo>
                  <a:cubicBezTo>
                    <a:pt x="13133" y="16452"/>
                    <a:pt x="13157" y="16524"/>
                    <a:pt x="13109" y="16655"/>
                  </a:cubicBezTo>
                  <a:cubicBezTo>
                    <a:pt x="13038" y="17119"/>
                    <a:pt x="12978" y="17595"/>
                    <a:pt x="12919" y="18060"/>
                  </a:cubicBezTo>
                  <a:cubicBezTo>
                    <a:pt x="12931" y="18071"/>
                    <a:pt x="12967" y="18071"/>
                    <a:pt x="12978" y="18071"/>
                  </a:cubicBezTo>
                  <a:cubicBezTo>
                    <a:pt x="13050" y="17595"/>
                    <a:pt x="13145" y="17119"/>
                    <a:pt x="13217" y="16643"/>
                  </a:cubicBezTo>
                  <a:cubicBezTo>
                    <a:pt x="13228" y="16631"/>
                    <a:pt x="13264" y="16631"/>
                    <a:pt x="13276" y="16631"/>
                  </a:cubicBezTo>
                  <a:cubicBezTo>
                    <a:pt x="13312" y="16690"/>
                    <a:pt x="13348" y="16750"/>
                    <a:pt x="13348" y="16809"/>
                  </a:cubicBezTo>
                  <a:cubicBezTo>
                    <a:pt x="13324" y="17143"/>
                    <a:pt x="13276" y="17476"/>
                    <a:pt x="13252" y="17821"/>
                  </a:cubicBezTo>
                  <a:cubicBezTo>
                    <a:pt x="13228" y="17917"/>
                    <a:pt x="13228" y="18024"/>
                    <a:pt x="13217" y="18131"/>
                  </a:cubicBezTo>
                  <a:lnTo>
                    <a:pt x="13276" y="18131"/>
                  </a:lnTo>
                  <a:cubicBezTo>
                    <a:pt x="13324" y="17714"/>
                    <a:pt x="13383" y="17309"/>
                    <a:pt x="13431" y="16881"/>
                  </a:cubicBezTo>
                  <a:cubicBezTo>
                    <a:pt x="13526" y="16964"/>
                    <a:pt x="13562" y="17012"/>
                    <a:pt x="13550" y="17131"/>
                  </a:cubicBezTo>
                  <a:cubicBezTo>
                    <a:pt x="13514" y="17357"/>
                    <a:pt x="13502" y="17595"/>
                    <a:pt x="13502" y="17833"/>
                  </a:cubicBezTo>
                  <a:cubicBezTo>
                    <a:pt x="13609" y="17619"/>
                    <a:pt x="13586" y="17381"/>
                    <a:pt x="13633" y="17131"/>
                  </a:cubicBezTo>
                  <a:cubicBezTo>
                    <a:pt x="13752" y="17250"/>
                    <a:pt x="13859" y="17345"/>
                    <a:pt x="13943" y="17429"/>
                  </a:cubicBezTo>
                  <a:cubicBezTo>
                    <a:pt x="13967" y="17429"/>
                    <a:pt x="13943" y="17488"/>
                    <a:pt x="13931" y="17500"/>
                  </a:cubicBezTo>
                  <a:cubicBezTo>
                    <a:pt x="13764" y="17714"/>
                    <a:pt x="13729" y="17964"/>
                    <a:pt x="13681" y="18214"/>
                  </a:cubicBezTo>
                  <a:cubicBezTo>
                    <a:pt x="13633" y="18536"/>
                    <a:pt x="13609" y="18833"/>
                    <a:pt x="13574" y="19143"/>
                  </a:cubicBezTo>
                  <a:cubicBezTo>
                    <a:pt x="13550" y="19488"/>
                    <a:pt x="13502" y="19822"/>
                    <a:pt x="13502" y="20167"/>
                  </a:cubicBezTo>
                  <a:cubicBezTo>
                    <a:pt x="13502" y="20465"/>
                    <a:pt x="13526" y="20762"/>
                    <a:pt x="13562" y="21048"/>
                  </a:cubicBezTo>
                  <a:cubicBezTo>
                    <a:pt x="13609" y="21393"/>
                    <a:pt x="13645" y="21727"/>
                    <a:pt x="13729" y="22060"/>
                  </a:cubicBezTo>
                  <a:cubicBezTo>
                    <a:pt x="13788" y="22286"/>
                    <a:pt x="13883" y="22489"/>
                    <a:pt x="13979" y="22703"/>
                  </a:cubicBezTo>
                  <a:cubicBezTo>
                    <a:pt x="14110" y="23024"/>
                    <a:pt x="14240" y="23334"/>
                    <a:pt x="14395" y="23655"/>
                  </a:cubicBezTo>
                  <a:cubicBezTo>
                    <a:pt x="14467" y="23834"/>
                    <a:pt x="14586" y="23989"/>
                    <a:pt x="14681" y="24167"/>
                  </a:cubicBezTo>
                  <a:cubicBezTo>
                    <a:pt x="14705" y="24215"/>
                    <a:pt x="14717" y="24263"/>
                    <a:pt x="14741" y="24322"/>
                  </a:cubicBezTo>
                  <a:cubicBezTo>
                    <a:pt x="14752" y="24370"/>
                    <a:pt x="14741" y="24429"/>
                    <a:pt x="14741" y="24465"/>
                  </a:cubicBezTo>
                  <a:cubicBezTo>
                    <a:pt x="14707" y="24465"/>
                    <a:pt x="14665" y="24473"/>
                    <a:pt x="14628" y="24473"/>
                  </a:cubicBezTo>
                  <a:cubicBezTo>
                    <a:pt x="14601" y="24473"/>
                    <a:pt x="14577" y="24469"/>
                    <a:pt x="14562" y="24453"/>
                  </a:cubicBezTo>
                  <a:cubicBezTo>
                    <a:pt x="14062" y="24156"/>
                    <a:pt x="13633" y="23798"/>
                    <a:pt x="13324" y="23298"/>
                  </a:cubicBezTo>
                  <a:cubicBezTo>
                    <a:pt x="13097" y="22941"/>
                    <a:pt x="12859" y="22596"/>
                    <a:pt x="12728" y="22179"/>
                  </a:cubicBezTo>
                  <a:cubicBezTo>
                    <a:pt x="12597" y="21774"/>
                    <a:pt x="12443" y="21393"/>
                    <a:pt x="12431" y="20953"/>
                  </a:cubicBezTo>
                  <a:cubicBezTo>
                    <a:pt x="12431" y="20631"/>
                    <a:pt x="12383" y="20286"/>
                    <a:pt x="12395" y="19965"/>
                  </a:cubicBezTo>
                  <a:cubicBezTo>
                    <a:pt x="12419" y="19262"/>
                    <a:pt x="12455" y="18560"/>
                    <a:pt x="12502" y="17857"/>
                  </a:cubicBezTo>
                  <a:cubicBezTo>
                    <a:pt x="12538" y="17321"/>
                    <a:pt x="12609" y="16786"/>
                    <a:pt x="12669" y="16250"/>
                  </a:cubicBezTo>
                  <a:cubicBezTo>
                    <a:pt x="12669" y="16250"/>
                    <a:pt x="12669" y="16238"/>
                    <a:pt x="12681" y="16214"/>
                  </a:cubicBezTo>
                  <a:close/>
                  <a:moveTo>
                    <a:pt x="18920" y="23846"/>
                  </a:moveTo>
                  <a:cubicBezTo>
                    <a:pt x="18943" y="24013"/>
                    <a:pt x="18979" y="24144"/>
                    <a:pt x="19003" y="24287"/>
                  </a:cubicBezTo>
                  <a:cubicBezTo>
                    <a:pt x="18598" y="24429"/>
                    <a:pt x="18229" y="24560"/>
                    <a:pt x="17848" y="24679"/>
                  </a:cubicBezTo>
                  <a:cubicBezTo>
                    <a:pt x="17800" y="24525"/>
                    <a:pt x="17753" y="24394"/>
                    <a:pt x="17729" y="24263"/>
                  </a:cubicBezTo>
                  <a:cubicBezTo>
                    <a:pt x="17705" y="24227"/>
                    <a:pt x="17741" y="24167"/>
                    <a:pt x="17777" y="24167"/>
                  </a:cubicBezTo>
                  <a:cubicBezTo>
                    <a:pt x="18146" y="24048"/>
                    <a:pt x="18515" y="23953"/>
                    <a:pt x="18920" y="23846"/>
                  </a:cubicBezTo>
                  <a:close/>
                  <a:moveTo>
                    <a:pt x="17634" y="24215"/>
                  </a:moveTo>
                  <a:cubicBezTo>
                    <a:pt x="17681" y="24382"/>
                    <a:pt x="17729" y="24548"/>
                    <a:pt x="17789" y="24703"/>
                  </a:cubicBezTo>
                  <a:cubicBezTo>
                    <a:pt x="17705" y="24739"/>
                    <a:pt x="17634" y="24763"/>
                    <a:pt x="17550" y="24798"/>
                  </a:cubicBezTo>
                  <a:cubicBezTo>
                    <a:pt x="17515" y="24620"/>
                    <a:pt x="17491" y="24465"/>
                    <a:pt x="17455" y="24287"/>
                  </a:cubicBezTo>
                  <a:cubicBezTo>
                    <a:pt x="17515" y="24263"/>
                    <a:pt x="17574" y="24227"/>
                    <a:pt x="17634" y="24215"/>
                  </a:cubicBezTo>
                  <a:close/>
                  <a:moveTo>
                    <a:pt x="18467" y="20405"/>
                  </a:moveTo>
                  <a:cubicBezTo>
                    <a:pt x="18515" y="20631"/>
                    <a:pt x="18551" y="20858"/>
                    <a:pt x="18586" y="21072"/>
                  </a:cubicBezTo>
                  <a:cubicBezTo>
                    <a:pt x="18515" y="21108"/>
                    <a:pt x="18431" y="21119"/>
                    <a:pt x="18312" y="21155"/>
                  </a:cubicBezTo>
                  <a:cubicBezTo>
                    <a:pt x="18265" y="20941"/>
                    <a:pt x="18217" y="20738"/>
                    <a:pt x="18193" y="20536"/>
                  </a:cubicBezTo>
                  <a:cubicBezTo>
                    <a:pt x="18158" y="20560"/>
                    <a:pt x="18146" y="20560"/>
                    <a:pt x="18134" y="20560"/>
                  </a:cubicBezTo>
                  <a:cubicBezTo>
                    <a:pt x="18158" y="20750"/>
                    <a:pt x="18205" y="20953"/>
                    <a:pt x="18229" y="21155"/>
                  </a:cubicBezTo>
                  <a:cubicBezTo>
                    <a:pt x="17967" y="21239"/>
                    <a:pt x="17693" y="21298"/>
                    <a:pt x="17455" y="21405"/>
                  </a:cubicBezTo>
                  <a:cubicBezTo>
                    <a:pt x="17181" y="21536"/>
                    <a:pt x="16896" y="21691"/>
                    <a:pt x="16622" y="21846"/>
                  </a:cubicBezTo>
                  <a:cubicBezTo>
                    <a:pt x="16586" y="21881"/>
                    <a:pt x="16550" y="22012"/>
                    <a:pt x="16562" y="22024"/>
                  </a:cubicBezTo>
                  <a:cubicBezTo>
                    <a:pt x="16596" y="22048"/>
                    <a:pt x="16626" y="22059"/>
                    <a:pt x="16654" y="22059"/>
                  </a:cubicBezTo>
                  <a:cubicBezTo>
                    <a:pt x="16696" y="22059"/>
                    <a:pt x="16734" y="22036"/>
                    <a:pt x="16777" y="22001"/>
                  </a:cubicBezTo>
                  <a:cubicBezTo>
                    <a:pt x="16955" y="21846"/>
                    <a:pt x="17146" y="21727"/>
                    <a:pt x="17384" y="21667"/>
                  </a:cubicBezTo>
                  <a:cubicBezTo>
                    <a:pt x="17574" y="21631"/>
                    <a:pt x="17789" y="21548"/>
                    <a:pt x="17979" y="21489"/>
                  </a:cubicBezTo>
                  <a:lnTo>
                    <a:pt x="17991" y="21489"/>
                  </a:lnTo>
                  <a:cubicBezTo>
                    <a:pt x="18091" y="21460"/>
                    <a:pt x="18158" y="21442"/>
                    <a:pt x="18204" y="21442"/>
                  </a:cubicBezTo>
                  <a:cubicBezTo>
                    <a:pt x="18295" y="21442"/>
                    <a:pt x="18309" y="21514"/>
                    <a:pt x="18348" y="21727"/>
                  </a:cubicBezTo>
                  <a:cubicBezTo>
                    <a:pt x="18158" y="21810"/>
                    <a:pt x="17955" y="21881"/>
                    <a:pt x="17741" y="21965"/>
                  </a:cubicBezTo>
                  <a:cubicBezTo>
                    <a:pt x="17491" y="22084"/>
                    <a:pt x="17241" y="22227"/>
                    <a:pt x="16979" y="22346"/>
                  </a:cubicBezTo>
                  <a:cubicBezTo>
                    <a:pt x="16955" y="22358"/>
                    <a:pt x="16943" y="22370"/>
                    <a:pt x="16919" y="22405"/>
                  </a:cubicBezTo>
                  <a:cubicBezTo>
                    <a:pt x="16907" y="22429"/>
                    <a:pt x="16907" y="22477"/>
                    <a:pt x="16896" y="22524"/>
                  </a:cubicBezTo>
                  <a:cubicBezTo>
                    <a:pt x="16927" y="22524"/>
                    <a:pt x="16954" y="22530"/>
                    <a:pt x="16982" y="22530"/>
                  </a:cubicBezTo>
                  <a:cubicBezTo>
                    <a:pt x="16996" y="22530"/>
                    <a:pt x="17011" y="22528"/>
                    <a:pt x="17027" y="22524"/>
                  </a:cubicBezTo>
                  <a:lnTo>
                    <a:pt x="17515" y="22298"/>
                  </a:lnTo>
                  <a:cubicBezTo>
                    <a:pt x="17741" y="22203"/>
                    <a:pt x="17955" y="22143"/>
                    <a:pt x="18170" y="22060"/>
                  </a:cubicBezTo>
                  <a:cubicBezTo>
                    <a:pt x="18253" y="22048"/>
                    <a:pt x="18312" y="22001"/>
                    <a:pt x="18408" y="21953"/>
                  </a:cubicBezTo>
                  <a:cubicBezTo>
                    <a:pt x="18443" y="22084"/>
                    <a:pt x="18467" y="22227"/>
                    <a:pt x="18491" y="22322"/>
                  </a:cubicBezTo>
                  <a:cubicBezTo>
                    <a:pt x="18515" y="22501"/>
                    <a:pt x="18527" y="22679"/>
                    <a:pt x="18562" y="22858"/>
                  </a:cubicBezTo>
                  <a:cubicBezTo>
                    <a:pt x="18562" y="22941"/>
                    <a:pt x="18551" y="22965"/>
                    <a:pt x="18467" y="22977"/>
                  </a:cubicBezTo>
                  <a:cubicBezTo>
                    <a:pt x="18086" y="23036"/>
                    <a:pt x="17681" y="23132"/>
                    <a:pt x="17277" y="23203"/>
                  </a:cubicBezTo>
                  <a:cubicBezTo>
                    <a:pt x="17265" y="23096"/>
                    <a:pt x="17253" y="22953"/>
                    <a:pt x="17241" y="22798"/>
                  </a:cubicBezTo>
                  <a:lnTo>
                    <a:pt x="17193" y="22798"/>
                  </a:lnTo>
                  <a:cubicBezTo>
                    <a:pt x="17193" y="22965"/>
                    <a:pt x="17205" y="23132"/>
                    <a:pt x="17205" y="23274"/>
                  </a:cubicBezTo>
                  <a:lnTo>
                    <a:pt x="16800" y="23417"/>
                  </a:lnTo>
                  <a:cubicBezTo>
                    <a:pt x="16741" y="23441"/>
                    <a:pt x="16657" y="23453"/>
                    <a:pt x="16717" y="23560"/>
                  </a:cubicBezTo>
                  <a:cubicBezTo>
                    <a:pt x="16749" y="23624"/>
                    <a:pt x="16775" y="23661"/>
                    <a:pt x="16821" y="23661"/>
                  </a:cubicBezTo>
                  <a:cubicBezTo>
                    <a:pt x="16844" y="23661"/>
                    <a:pt x="16872" y="23652"/>
                    <a:pt x="16907" y="23632"/>
                  </a:cubicBezTo>
                  <a:cubicBezTo>
                    <a:pt x="17015" y="23596"/>
                    <a:pt x="17122" y="23560"/>
                    <a:pt x="17241" y="23513"/>
                  </a:cubicBezTo>
                  <a:cubicBezTo>
                    <a:pt x="17265" y="23679"/>
                    <a:pt x="17300" y="23846"/>
                    <a:pt x="17324" y="23989"/>
                  </a:cubicBezTo>
                  <a:cubicBezTo>
                    <a:pt x="17336" y="24025"/>
                    <a:pt x="17312" y="24072"/>
                    <a:pt x="17300" y="24072"/>
                  </a:cubicBezTo>
                  <a:lnTo>
                    <a:pt x="16896" y="24156"/>
                  </a:lnTo>
                  <a:cubicBezTo>
                    <a:pt x="16848" y="24156"/>
                    <a:pt x="16777" y="24156"/>
                    <a:pt x="16777" y="24167"/>
                  </a:cubicBezTo>
                  <a:cubicBezTo>
                    <a:pt x="16765" y="24215"/>
                    <a:pt x="16765" y="24310"/>
                    <a:pt x="16788" y="24322"/>
                  </a:cubicBezTo>
                  <a:cubicBezTo>
                    <a:pt x="16848" y="24346"/>
                    <a:pt x="16943" y="24382"/>
                    <a:pt x="17015" y="24382"/>
                  </a:cubicBezTo>
                  <a:cubicBezTo>
                    <a:pt x="17134" y="24370"/>
                    <a:pt x="17253" y="24322"/>
                    <a:pt x="17384" y="24287"/>
                  </a:cubicBezTo>
                  <a:cubicBezTo>
                    <a:pt x="17431" y="24441"/>
                    <a:pt x="17455" y="24572"/>
                    <a:pt x="17491" y="24727"/>
                  </a:cubicBezTo>
                  <a:cubicBezTo>
                    <a:pt x="17503" y="24751"/>
                    <a:pt x="17479" y="24810"/>
                    <a:pt x="17443" y="24822"/>
                  </a:cubicBezTo>
                  <a:cubicBezTo>
                    <a:pt x="17253" y="24918"/>
                    <a:pt x="17062" y="25001"/>
                    <a:pt x="16848" y="25096"/>
                  </a:cubicBezTo>
                  <a:cubicBezTo>
                    <a:pt x="16824" y="24977"/>
                    <a:pt x="16788" y="24858"/>
                    <a:pt x="16777" y="24751"/>
                  </a:cubicBezTo>
                  <a:cubicBezTo>
                    <a:pt x="16705" y="24382"/>
                    <a:pt x="16646" y="24013"/>
                    <a:pt x="16562" y="23632"/>
                  </a:cubicBezTo>
                  <a:cubicBezTo>
                    <a:pt x="16491" y="23310"/>
                    <a:pt x="16384" y="22977"/>
                    <a:pt x="16300" y="22655"/>
                  </a:cubicBezTo>
                  <a:cubicBezTo>
                    <a:pt x="16229" y="22382"/>
                    <a:pt x="16145" y="22120"/>
                    <a:pt x="16086" y="21846"/>
                  </a:cubicBezTo>
                  <a:cubicBezTo>
                    <a:pt x="16074" y="21774"/>
                    <a:pt x="16134" y="21667"/>
                    <a:pt x="16193" y="21608"/>
                  </a:cubicBezTo>
                  <a:cubicBezTo>
                    <a:pt x="16443" y="21286"/>
                    <a:pt x="16765" y="21012"/>
                    <a:pt x="17134" y="20834"/>
                  </a:cubicBezTo>
                  <a:cubicBezTo>
                    <a:pt x="17372" y="20738"/>
                    <a:pt x="17598" y="20619"/>
                    <a:pt x="17848" y="20524"/>
                  </a:cubicBezTo>
                  <a:cubicBezTo>
                    <a:pt x="18050" y="20465"/>
                    <a:pt x="18265" y="20453"/>
                    <a:pt x="18467" y="20405"/>
                  </a:cubicBezTo>
                  <a:close/>
                  <a:moveTo>
                    <a:pt x="17550" y="25025"/>
                  </a:moveTo>
                  <a:cubicBezTo>
                    <a:pt x="17610" y="25239"/>
                    <a:pt x="17669" y="25465"/>
                    <a:pt x="17717" y="25691"/>
                  </a:cubicBezTo>
                  <a:cubicBezTo>
                    <a:pt x="17729" y="25715"/>
                    <a:pt x="17681" y="25799"/>
                    <a:pt x="17658" y="25811"/>
                  </a:cubicBezTo>
                  <a:lnTo>
                    <a:pt x="17074" y="26168"/>
                  </a:lnTo>
                  <a:cubicBezTo>
                    <a:pt x="17015" y="25918"/>
                    <a:pt x="16943" y="25644"/>
                    <a:pt x="16896" y="25394"/>
                  </a:cubicBezTo>
                  <a:cubicBezTo>
                    <a:pt x="16896" y="25346"/>
                    <a:pt x="16919" y="25275"/>
                    <a:pt x="16967" y="25263"/>
                  </a:cubicBezTo>
                  <a:cubicBezTo>
                    <a:pt x="17146" y="25168"/>
                    <a:pt x="17336" y="25096"/>
                    <a:pt x="17550" y="25025"/>
                  </a:cubicBezTo>
                  <a:close/>
                  <a:moveTo>
                    <a:pt x="20158" y="26954"/>
                  </a:moveTo>
                  <a:cubicBezTo>
                    <a:pt x="20301" y="27132"/>
                    <a:pt x="20432" y="27299"/>
                    <a:pt x="20575" y="27454"/>
                  </a:cubicBezTo>
                  <a:cubicBezTo>
                    <a:pt x="20372" y="27608"/>
                    <a:pt x="20182" y="27739"/>
                    <a:pt x="19991" y="27870"/>
                  </a:cubicBezTo>
                  <a:lnTo>
                    <a:pt x="19455" y="28370"/>
                  </a:lnTo>
                  <a:cubicBezTo>
                    <a:pt x="19406" y="28407"/>
                    <a:pt x="19373" y="28428"/>
                    <a:pt x="19340" y="28428"/>
                  </a:cubicBezTo>
                  <a:cubicBezTo>
                    <a:pt x="19310" y="28428"/>
                    <a:pt x="19281" y="28410"/>
                    <a:pt x="19241" y="28370"/>
                  </a:cubicBezTo>
                  <a:cubicBezTo>
                    <a:pt x="19170" y="28275"/>
                    <a:pt x="19063" y="28192"/>
                    <a:pt x="18967" y="28108"/>
                  </a:cubicBezTo>
                  <a:cubicBezTo>
                    <a:pt x="18812" y="27977"/>
                    <a:pt x="18812" y="27918"/>
                    <a:pt x="18979" y="27799"/>
                  </a:cubicBezTo>
                  <a:cubicBezTo>
                    <a:pt x="19122" y="27680"/>
                    <a:pt x="19289" y="27561"/>
                    <a:pt x="19420" y="27418"/>
                  </a:cubicBezTo>
                  <a:cubicBezTo>
                    <a:pt x="19622" y="27192"/>
                    <a:pt x="19872" y="27084"/>
                    <a:pt x="20110" y="26965"/>
                  </a:cubicBezTo>
                  <a:cubicBezTo>
                    <a:pt x="20122" y="26954"/>
                    <a:pt x="20134" y="26954"/>
                    <a:pt x="20158" y="26954"/>
                  </a:cubicBezTo>
                  <a:close/>
                  <a:moveTo>
                    <a:pt x="18765" y="28061"/>
                  </a:moveTo>
                  <a:cubicBezTo>
                    <a:pt x="18943" y="28204"/>
                    <a:pt x="19122" y="28358"/>
                    <a:pt x="19301" y="28513"/>
                  </a:cubicBezTo>
                  <a:cubicBezTo>
                    <a:pt x="19229" y="28573"/>
                    <a:pt x="19170" y="28632"/>
                    <a:pt x="19086" y="28716"/>
                  </a:cubicBezTo>
                  <a:cubicBezTo>
                    <a:pt x="18920" y="28561"/>
                    <a:pt x="18741" y="28418"/>
                    <a:pt x="18551" y="28251"/>
                  </a:cubicBezTo>
                  <a:cubicBezTo>
                    <a:pt x="18634" y="28180"/>
                    <a:pt x="18693" y="28120"/>
                    <a:pt x="18765" y="28061"/>
                  </a:cubicBezTo>
                  <a:close/>
                  <a:moveTo>
                    <a:pt x="20694" y="27608"/>
                  </a:moveTo>
                  <a:cubicBezTo>
                    <a:pt x="20789" y="27751"/>
                    <a:pt x="20884" y="27894"/>
                    <a:pt x="20968" y="28025"/>
                  </a:cubicBezTo>
                  <a:cubicBezTo>
                    <a:pt x="20610" y="28311"/>
                    <a:pt x="20253" y="28573"/>
                    <a:pt x="19884" y="28870"/>
                  </a:cubicBezTo>
                  <a:cubicBezTo>
                    <a:pt x="19801" y="28799"/>
                    <a:pt x="19682" y="28704"/>
                    <a:pt x="19539" y="28620"/>
                  </a:cubicBezTo>
                  <a:cubicBezTo>
                    <a:pt x="19860" y="28192"/>
                    <a:pt x="20241" y="27870"/>
                    <a:pt x="20694" y="27608"/>
                  </a:cubicBezTo>
                  <a:close/>
                  <a:moveTo>
                    <a:pt x="19479" y="28668"/>
                  </a:moveTo>
                  <a:cubicBezTo>
                    <a:pt x="19622" y="28751"/>
                    <a:pt x="19753" y="28835"/>
                    <a:pt x="19872" y="28906"/>
                  </a:cubicBezTo>
                  <a:cubicBezTo>
                    <a:pt x="19799" y="29016"/>
                    <a:pt x="19766" y="29063"/>
                    <a:pt x="19715" y="29063"/>
                  </a:cubicBezTo>
                  <a:cubicBezTo>
                    <a:pt x="19684" y="29063"/>
                    <a:pt x="19646" y="29045"/>
                    <a:pt x="19586" y="29013"/>
                  </a:cubicBezTo>
                  <a:cubicBezTo>
                    <a:pt x="19503" y="28954"/>
                    <a:pt x="19408" y="28906"/>
                    <a:pt x="19289" y="28847"/>
                  </a:cubicBezTo>
                  <a:cubicBezTo>
                    <a:pt x="19360" y="28775"/>
                    <a:pt x="19420" y="28716"/>
                    <a:pt x="19479" y="28668"/>
                  </a:cubicBezTo>
                  <a:close/>
                  <a:moveTo>
                    <a:pt x="19078" y="23883"/>
                  </a:moveTo>
                  <a:cubicBezTo>
                    <a:pt x="19242" y="23883"/>
                    <a:pt x="19449" y="23978"/>
                    <a:pt x="19479" y="24048"/>
                  </a:cubicBezTo>
                  <a:cubicBezTo>
                    <a:pt x="19491" y="24084"/>
                    <a:pt x="19491" y="24120"/>
                    <a:pt x="19491" y="24156"/>
                  </a:cubicBezTo>
                  <a:cubicBezTo>
                    <a:pt x="19479" y="24501"/>
                    <a:pt x="19515" y="24822"/>
                    <a:pt x="19598" y="25156"/>
                  </a:cubicBezTo>
                  <a:cubicBezTo>
                    <a:pt x="19658" y="25346"/>
                    <a:pt x="19682" y="25549"/>
                    <a:pt x="19717" y="25763"/>
                  </a:cubicBezTo>
                  <a:cubicBezTo>
                    <a:pt x="19717" y="25811"/>
                    <a:pt x="19729" y="25870"/>
                    <a:pt x="19765" y="25906"/>
                  </a:cubicBezTo>
                  <a:cubicBezTo>
                    <a:pt x="19955" y="26144"/>
                    <a:pt x="20158" y="26370"/>
                    <a:pt x="20348" y="26608"/>
                  </a:cubicBezTo>
                  <a:cubicBezTo>
                    <a:pt x="20360" y="26644"/>
                    <a:pt x="20372" y="26668"/>
                    <a:pt x="20384" y="26680"/>
                  </a:cubicBezTo>
                  <a:lnTo>
                    <a:pt x="20360" y="26715"/>
                  </a:lnTo>
                  <a:cubicBezTo>
                    <a:pt x="20075" y="26715"/>
                    <a:pt x="19836" y="26846"/>
                    <a:pt x="19634" y="27013"/>
                  </a:cubicBezTo>
                  <a:cubicBezTo>
                    <a:pt x="19313" y="27251"/>
                    <a:pt x="19039" y="27489"/>
                    <a:pt x="18741" y="27727"/>
                  </a:cubicBezTo>
                  <a:cubicBezTo>
                    <a:pt x="18705" y="27739"/>
                    <a:pt x="18693" y="27751"/>
                    <a:pt x="18646" y="27787"/>
                  </a:cubicBezTo>
                  <a:cubicBezTo>
                    <a:pt x="18539" y="27680"/>
                    <a:pt x="18455" y="27561"/>
                    <a:pt x="18360" y="27454"/>
                  </a:cubicBezTo>
                  <a:cubicBezTo>
                    <a:pt x="18348" y="27477"/>
                    <a:pt x="18336" y="27477"/>
                    <a:pt x="18324" y="27489"/>
                  </a:cubicBezTo>
                  <a:cubicBezTo>
                    <a:pt x="18408" y="27608"/>
                    <a:pt x="18491" y="27727"/>
                    <a:pt x="18574" y="27846"/>
                  </a:cubicBezTo>
                  <a:cubicBezTo>
                    <a:pt x="18515" y="27906"/>
                    <a:pt x="18467" y="27977"/>
                    <a:pt x="18396" y="28073"/>
                  </a:cubicBezTo>
                  <a:cubicBezTo>
                    <a:pt x="18265" y="27906"/>
                    <a:pt x="18146" y="27751"/>
                    <a:pt x="18039" y="27596"/>
                  </a:cubicBezTo>
                  <a:cubicBezTo>
                    <a:pt x="17872" y="27358"/>
                    <a:pt x="17872" y="27358"/>
                    <a:pt x="18098" y="27156"/>
                  </a:cubicBezTo>
                  <a:cubicBezTo>
                    <a:pt x="18301" y="26977"/>
                    <a:pt x="18515" y="26799"/>
                    <a:pt x="18741" y="26656"/>
                  </a:cubicBezTo>
                  <a:cubicBezTo>
                    <a:pt x="18979" y="26501"/>
                    <a:pt x="19241" y="26358"/>
                    <a:pt x="19551" y="26311"/>
                  </a:cubicBezTo>
                  <a:cubicBezTo>
                    <a:pt x="19567" y="26307"/>
                    <a:pt x="19582" y="26305"/>
                    <a:pt x="19597" y="26305"/>
                  </a:cubicBezTo>
                  <a:cubicBezTo>
                    <a:pt x="19627" y="26305"/>
                    <a:pt x="19654" y="26311"/>
                    <a:pt x="19670" y="26311"/>
                  </a:cubicBezTo>
                  <a:cubicBezTo>
                    <a:pt x="19717" y="26311"/>
                    <a:pt x="19765" y="26287"/>
                    <a:pt x="19813" y="26263"/>
                  </a:cubicBezTo>
                  <a:cubicBezTo>
                    <a:pt x="19777" y="26239"/>
                    <a:pt x="19753" y="26192"/>
                    <a:pt x="19705" y="26180"/>
                  </a:cubicBezTo>
                  <a:cubicBezTo>
                    <a:pt x="19646" y="26163"/>
                    <a:pt x="19587" y="26155"/>
                    <a:pt x="19530" y="26155"/>
                  </a:cubicBezTo>
                  <a:cubicBezTo>
                    <a:pt x="19348" y="26155"/>
                    <a:pt x="19178" y="26232"/>
                    <a:pt x="19015" y="26322"/>
                  </a:cubicBezTo>
                  <a:cubicBezTo>
                    <a:pt x="18670" y="26549"/>
                    <a:pt x="18301" y="26799"/>
                    <a:pt x="17967" y="27037"/>
                  </a:cubicBezTo>
                  <a:cubicBezTo>
                    <a:pt x="17848" y="27144"/>
                    <a:pt x="17729" y="27251"/>
                    <a:pt x="17610" y="27370"/>
                  </a:cubicBezTo>
                  <a:cubicBezTo>
                    <a:pt x="17574" y="27394"/>
                    <a:pt x="17574" y="27477"/>
                    <a:pt x="17562" y="27513"/>
                  </a:cubicBezTo>
                  <a:cubicBezTo>
                    <a:pt x="17602" y="27513"/>
                    <a:pt x="17636" y="27524"/>
                    <a:pt x="17673" y="27524"/>
                  </a:cubicBezTo>
                  <a:cubicBezTo>
                    <a:pt x="17691" y="27524"/>
                    <a:pt x="17709" y="27521"/>
                    <a:pt x="17729" y="27513"/>
                  </a:cubicBezTo>
                  <a:cubicBezTo>
                    <a:pt x="17777" y="27501"/>
                    <a:pt x="17812" y="27477"/>
                    <a:pt x="17860" y="27442"/>
                  </a:cubicBezTo>
                  <a:cubicBezTo>
                    <a:pt x="18027" y="27668"/>
                    <a:pt x="18170" y="27858"/>
                    <a:pt x="18301" y="28073"/>
                  </a:cubicBezTo>
                  <a:cubicBezTo>
                    <a:pt x="18324" y="28085"/>
                    <a:pt x="18324" y="28156"/>
                    <a:pt x="18301" y="28168"/>
                  </a:cubicBezTo>
                  <a:cubicBezTo>
                    <a:pt x="18241" y="28227"/>
                    <a:pt x="18193" y="28311"/>
                    <a:pt x="18277" y="28370"/>
                  </a:cubicBezTo>
                  <a:cubicBezTo>
                    <a:pt x="18281" y="28375"/>
                    <a:pt x="18289" y="28377"/>
                    <a:pt x="18299" y="28377"/>
                  </a:cubicBezTo>
                  <a:cubicBezTo>
                    <a:pt x="18341" y="28377"/>
                    <a:pt x="18424" y="28344"/>
                    <a:pt x="18491" y="28335"/>
                  </a:cubicBezTo>
                  <a:cubicBezTo>
                    <a:pt x="18872" y="28620"/>
                    <a:pt x="19265" y="28882"/>
                    <a:pt x="19646" y="29156"/>
                  </a:cubicBezTo>
                  <a:cubicBezTo>
                    <a:pt x="19598" y="29180"/>
                    <a:pt x="19563" y="29240"/>
                    <a:pt x="19491" y="29299"/>
                  </a:cubicBezTo>
                  <a:cubicBezTo>
                    <a:pt x="19086" y="29085"/>
                    <a:pt x="18646" y="28859"/>
                    <a:pt x="18229" y="28608"/>
                  </a:cubicBezTo>
                  <a:cubicBezTo>
                    <a:pt x="18086" y="28525"/>
                    <a:pt x="17979" y="28382"/>
                    <a:pt x="17896" y="28227"/>
                  </a:cubicBezTo>
                  <a:cubicBezTo>
                    <a:pt x="17669" y="27870"/>
                    <a:pt x="17455" y="27513"/>
                    <a:pt x="17277" y="27144"/>
                  </a:cubicBezTo>
                  <a:cubicBezTo>
                    <a:pt x="17193" y="26954"/>
                    <a:pt x="17158" y="26715"/>
                    <a:pt x="17122" y="26489"/>
                  </a:cubicBezTo>
                  <a:cubicBezTo>
                    <a:pt x="17098" y="26442"/>
                    <a:pt x="17146" y="26358"/>
                    <a:pt x="17193" y="26322"/>
                  </a:cubicBezTo>
                  <a:cubicBezTo>
                    <a:pt x="17372" y="26192"/>
                    <a:pt x="17550" y="26072"/>
                    <a:pt x="17753" y="25941"/>
                  </a:cubicBezTo>
                  <a:cubicBezTo>
                    <a:pt x="17800" y="26084"/>
                    <a:pt x="17836" y="26203"/>
                    <a:pt x="17860" y="26322"/>
                  </a:cubicBezTo>
                  <a:cubicBezTo>
                    <a:pt x="17872" y="26311"/>
                    <a:pt x="17896" y="26311"/>
                    <a:pt x="17908" y="26311"/>
                  </a:cubicBezTo>
                  <a:cubicBezTo>
                    <a:pt x="17896" y="26227"/>
                    <a:pt x="17872" y="26144"/>
                    <a:pt x="17860" y="26061"/>
                  </a:cubicBezTo>
                  <a:cubicBezTo>
                    <a:pt x="17848" y="25953"/>
                    <a:pt x="17860" y="25930"/>
                    <a:pt x="17967" y="25882"/>
                  </a:cubicBezTo>
                  <a:cubicBezTo>
                    <a:pt x="18312" y="25715"/>
                    <a:pt x="18693" y="25656"/>
                    <a:pt x="19063" y="25537"/>
                  </a:cubicBezTo>
                  <a:cubicBezTo>
                    <a:pt x="19146" y="25513"/>
                    <a:pt x="19229" y="25513"/>
                    <a:pt x="19301" y="25477"/>
                  </a:cubicBezTo>
                  <a:cubicBezTo>
                    <a:pt x="19336" y="25465"/>
                    <a:pt x="19384" y="25430"/>
                    <a:pt x="19384" y="25406"/>
                  </a:cubicBezTo>
                  <a:cubicBezTo>
                    <a:pt x="19384" y="25370"/>
                    <a:pt x="19348" y="25334"/>
                    <a:pt x="19324" y="25310"/>
                  </a:cubicBezTo>
                  <a:cubicBezTo>
                    <a:pt x="19281" y="25293"/>
                    <a:pt x="19225" y="25282"/>
                    <a:pt x="19174" y="25282"/>
                  </a:cubicBezTo>
                  <a:cubicBezTo>
                    <a:pt x="19156" y="25282"/>
                    <a:pt x="19138" y="25283"/>
                    <a:pt x="19122" y="25287"/>
                  </a:cubicBezTo>
                  <a:cubicBezTo>
                    <a:pt x="18705" y="25358"/>
                    <a:pt x="18312" y="25489"/>
                    <a:pt x="17920" y="25691"/>
                  </a:cubicBezTo>
                  <a:cubicBezTo>
                    <a:pt x="17882" y="25704"/>
                    <a:pt x="17853" y="25712"/>
                    <a:pt x="17829" y="25712"/>
                  </a:cubicBezTo>
                  <a:cubicBezTo>
                    <a:pt x="17787" y="25712"/>
                    <a:pt x="17764" y="25685"/>
                    <a:pt x="17741" y="25608"/>
                  </a:cubicBezTo>
                  <a:cubicBezTo>
                    <a:pt x="17693" y="25406"/>
                    <a:pt x="17658" y="25215"/>
                    <a:pt x="17598" y="24977"/>
                  </a:cubicBezTo>
                  <a:cubicBezTo>
                    <a:pt x="17812" y="24894"/>
                    <a:pt x="18027" y="24822"/>
                    <a:pt x="18229" y="24751"/>
                  </a:cubicBezTo>
                  <a:cubicBezTo>
                    <a:pt x="18527" y="24668"/>
                    <a:pt x="18848" y="24572"/>
                    <a:pt x="19146" y="24477"/>
                  </a:cubicBezTo>
                  <a:cubicBezTo>
                    <a:pt x="19182" y="24465"/>
                    <a:pt x="19217" y="24406"/>
                    <a:pt x="19265" y="24382"/>
                  </a:cubicBezTo>
                  <a:cubicBezTo>
                    <a:pt x="19229" y="24346"/>
                    <a:pt x="19182" y="24334"/>
                    <a:pt x="19146" y="24310"/>
                  </a:cubicBezTo>
                  <a:cubicBezTo>
                    <a:pt x="19110" y="24287"/>
                    <a:pt x="19063" y="24263"/>
                    <a:pt x="19051" y="24227"/>
                  </a:cubicBezTo>
                  <a:cubicBezTo>
                    <a:pt x="19039" y="24132"/>
                    <a:pt x="19003" y="24013"/>
                    <a:pt x="18991" y="23894"/>
                  </a:cubicBezTo>
                  <a:cubicBezTo>
                    <a:pt x="19017" y="23886"/>
                    <a:pt x="19047" y="23883"/>
                    <a:pt x="19078" y="23883"/>
                  </a:cubicBezTo>
                  <a:close/>
                  <a:moveTo>
                    <a:pt x="20452" y="26857"/>
                  </a:moveTo>
                  <a:cubicBezTo>
                    <a:pt x="20638" y="26857"/>
                    <a:pt x="20812" y="26997"/>
                    <a:pt x="20932" y="27168"/>
                  </a:cubicBezTo>
                  <a:cubicBezTo>
                    <a:pt x="21003" y="27263"/>
                    <a:pt x="21063" y="27406"/>
                    <a:pt x="21134" y="27501"/>
                  </a:cubicBezTo>
                  <a:cubicBezTo>
                    <a:pt x="21384" y="27906"/>
                    <a:pt x="21539" y="28358"/>
                    <a:pt x="21706" y="28787"/>
                  </a:cubicBezTo>
                  <a:cubicBezTo>
                    <a:pt x="21801" y="29037"/>
                    <a:pt x="21944" y="29263"/>
                    <a:pt x="22039" y="29501"/>
                  </a:cubicBezTo>
                  <a:cubicBezTo>
                    <a:pt x="22146" y="29692"/>
                    <a:pt x="22218" y="29918"/>
                    <a:pt x="22301" y="30121"/>
                  </a:cubicBezTo>
                  <a:cubicBezTo>
                    <a:pt x="22313" y="30204"/>
                    <a:pt x="22265" y="30287"/>
                    <a:pt x="22265" y="30359"/>
                  </a:cubicBezTo>
                  <a:cubicBezTo>
                    <a:pt x="22241" y="30585"/>
                    <a:pt x="22218" y="30799"/>
                    <a:pt x="22206" y="31002"/>
                  </a:cubicBezTo>
                  <a:cubicBezTo>
                    <a:pt x="22206" y="31133"/>
                    <a:pt x="22158" y="31228"/>
                    <a:pt x="22027" y="31252"/>
                  </a:cubicBezTo>
                  <a:cubicBezTo>
                    <a:pt x="21936" y="31271"/>
                    <a:pt x="21846" y="31281"/>
                    <a:pt x="21760" y="31281"/>
                  </a:cubicBezTo>
                  <a:cubicBezTo>
                    <a:pt x="21576" y="31281"/>
                    <a:pt x="21403" y="31234"/>
                    <a:pt x="21241" y="31121"/>
                  </a:cubicBezTo>
                  <a:cubicBezTo>
                    <a:pt x="21194" y="31109"/>
                    <a:pt x="21170" y="31061"/>
                    <a:pt x="21146" y="31014"/>
                  </a:cubicBezTo>
                  <a:cubicBezTo>
                    <a:pt x="21087" y="30799"/>
                    <a:pt x="21051" y="30573"/>
                    <a:pt x="21003" y="30347"/>
                  </a:cubicBezTo>
                  <a:cubicBezTo>
                    <a:pt x="20991" y="30299"/>
                    <a:pt x="21015" y="30228"/>
                    <a:pt x="21051" y="30180"/>
                  </a:cubicBezTo>
                  <a:cubicBezTo>
                    <a:pt x="21087" y="30121"/>
                    <a:pt x="21170" y="30061"/>
                    <a:pt x="21241" y="29990"/>
                  </a:cubicBezTo>
                  <a:cubicBezTo>
                    <a:pt x="21301" y="30144"/>
                    <a:pt x="21349" y="30263"/>
                    <a:pt x="21384" y="30383"/>
                  </a:cubicBezTo>
                  <a:cubicBezTo>
                    <a:pt x="21408" y="30359"/>
                    <a:pt x="21432" y="30359"/>
                    <a:pt x="21444" y="30347"/>
                  </a:cubicBezTo>
                  <a:cubicBezTo>
                    <a:pt x="21313" y="30002"/>
                    <a:pt x="21182" y="29644"/>
                    <a:pt x="21051" y="29287"/>
                  </a:cubicBezTo>
                  <a:cubicBezTo>
                    <a:pt x="21027" y="29311"/>
                    <a:pt x="21003" y="29311"/>
                    <a:pt x="20991" y="29323"/>
                  </a:cubicBezTo>
                  <a:cubicBezTo>
                    <a:pt x="21027" y="29454"/>
                    <a:pt x="21087" y="29585"/>
                    <a:pt x="21146" y="29740"/>
                  </a:cubicBezTo>
                  <a:cubicBezTo>
                    <a:pt x="21170" y="29763"/>
                    <a:pt x="21182" y="29823"/>
                    <a:pt x="21170" y="29847"/>
                  </a:cubicBezTo>
                  <a:lnTo>
                    <a:pt x="20932" y="30085"/>
                  </a:lnTo>
                  <a:cubicBezTo>
                    <a:pt x="20837" y="29859"/>
                    <a:pt x="20765" y="29668"/>
                    <a:pt x="20646" y="29394"/>
                  </a:cubicBezTo>
                  <a:cubicBezTo>
                    <a:pt x="20646" y="29406"/>
                    <a:pt x="20634" y="29406"/>
                    <a:pt x="20610" y="29406"/>
                  </a:cubicBezTo>
                  <a:cubicBezTo>
                    <a:pt x="20765" y="29882"/>
                    <a:pt x="20896" y="30371"/>
                    <a:pt x="21027" y="30847"/>
                  </a:cubicBezTo>
                  <a:cubicBezTo>
                    <a:pt x="21027" y="30871"/>
                    <a:pt x="21015" y="30883"/>
                    <a:pt x="21003" y="30894"/>
                  </a:cubicBezTo>
                  <a:cubicBezTo>
                    <a:pt x="20931" y="30839"/>
                    <a:pt x="20858" y="30817"/>
                    <a:pt x="20785" y="30817"/>
                  </a:cubicBezTo>
                  <a:cubicBezTo>
                    <a:pt x="20703" y="30817"/>
                    <a:pt x="20621" y="30845"/>
                    <a:pt x="20539" y="30883"/>
                  </a:cubicBezTo>
                  <a:cubicBezTo>
                    <a:pt x="20515" y="30883"/>
                    <a:pt x="20491" y="30871"/>
                    <a:pt x="20467" y="30871"/>
                  </a:cubicBezTo>
                  <a:cubicBezTo>
                    <a:pt x="20515" y="30740"/>
                    <a:pt x="20336" y="30692"/>
                    <a:pt x="20372" y="30525"/>
                  </a:cubicBezTo>
                  <a:cubicBezTo>
                    <a:pt x="20432" y="30347"/>
                    <a:pt x="20408" y="30156"/>
                    <a:pt x="20301" y="29978"/>
                  </a:cubicBezTo>
                  <a:cubicBezTo>
                    <a:pt x="20289" y="29942"/>
                    <a:pt x="20289" y="29871"/>
                    <a:pt x="20313" y="29835"/>
                  </a:cubicBezTo>
                  <a:cubicBezTo>
                    <a:pt x="20372" y="29763"/>
                    <a:pt x="20456" y="29692"/>
                    <a:pt x="20515" y="29621"/>
                  </a:cubicBezTo>
                  <a:cubicBezTo>
                    <a:pt x="20539" y="29573"/>
                    <a:pt x="20527" y="29513"/>
                    <a:pt x="20539" y="29454"/>
                  </a:cubicBezTo>
                  <a:lnTo>
                    <a:pt x="20539" y="29454"/>
                  </a:lnTo>
                  <a:cubicBezTo>
                    <a:pt x="20491" y="29466"/>
                    <a:pt x="20432" y="29490"/>
                    <a:pt x="20408" y="29513"/>
                  </a:cubicBezTo>
                  <a:cubicBezTo>
                    <a:pt x="20313" y="29609"/>
                    <a:pt x="20241" y="29692"/>
                    <a:pt x="20170" y="29787"/>
                  </a:cubicBezTo>
                  <a:cubicBezTo>
                    <a:pt x="19991" y="29644"/>
                    <a:pt x="19825" y="29513"/>
                    <a:pt x="19658" y="29394"/>
                  </a:cubicBezTo>
                  <a:cubicBezTo>
                    <a:pt x="20063" y="28918"/>
                    <a:pt x="20467" y="28430"/>
                    <a:pt x="21051" y="28132"/>
                  </a:cubicBezTo>
                  <a:cubicBezTo>
                    <a:pt x="21122" y="28275"/>
                    <a:pt x="21194" y="28418"/>
                    <a:pt x="21265" y="28561"/>
                  </a:cubicBezTo>
                  <a:cubicBezTo>
                    <a:pt x="21325" y="28513"/>
                    <a:pt x="21325" y="28513"/>
                    <a:pt x="21241" y="28370"/>
                  </a:cubicBezTo>
                  <a:cubicBezTo>
                    <a:pt x="21194" y="28299"/>
                    <a:pt x="21146" y="28216"/>
                    <a:pt x="21110" y="28132"/>
                  </a:cubicBezTo>
                  <a:cubicBezTo>
                    <a:pt x="21146" y="28085"/>
                    <a:pt x="21194" y="28073"/>
                    <a:pt x="21265" y="28013"/>
                  </a:cubicBezTo>
                  <a:lnTo>
                    <a:pt x="21265" y="28013"/>
                  </a:lnTo>
                  <a:cubicBezTo>
                    <a:pt x="21258" y="28013"/>
                    <a:pt x="21252" y="28014"/>
                    <a:pt x="21245" y="28014"/>
                  </a:cubicBezTo>
                  <a:cubicBezTo>
                    <a:pt x="20909" y="28014"/>
                    <a:pt x="20928" y="27712"/>
                    <a:pt x="20717" y="27549"/>
                  </a:cubicBezTo>
                  <a:cubicBezTo>
                    <a:pt x="20789" y="27525"/>
                    <a:pt x="20848" y="27501"/>
                    <a:pt x="20932" y="27477"/>
                  </a:cubicBezTo>
                  <a:cubicBezTo>
                    <a:pt x="20870" y="27442"/>
                    <a:pt x="20834" y="27400"/>
                    <a:pt x="20782" y="27400"/>
                  </a:cubicBezTo>
                  <a:cubicBezTo>
                    <a:pt x="20763" y="27400"/>
                    <a:pt x="20742" y="27405"/>
                    <a:pt x="20717" y="27418"/>
                  </a:cubicBezTo>
                  <a:cubicBezTo>
                    <a:pt x="20708" y="27423"/>
                    <a:pt x="20688" y="27426"/>
                    <a:pt x="20667" y="27426"/>
                  </a:cubicBezTo>
                  <a:cubicBezTo>
                    <a:pt x="20637" y="27426"/>
                    <a:pt x="20605" y="27420"/>
                    <a:pt x="20598" y="27406"/>
                  </a:cubicBezTo>
                  <a:cubicBezTo>
                    <a:pt x="20479" y="27239"/>
                    <a:pt x="20348" y="27084"/>
                    <a:pt x="20229" y="26930"/>
                  </a:cubicBezTo>
                  <a:cubicBezTo>
                    <a:pt x="20304" y="26879"/>
                    <a:pt x="20379" y="26857"/>
                    <a:pt x="20452" y="26857"/>
                  </a:cubicBezTo>
                  <a:close/>
                  <a:moveTo>
                    <a:pt x="20813" y="0"/>
                  </a:moveTo>
                  <a:cubicBezTo>
                    <a:pt x="20760" y="0"/>
                    <a:pt x="20708" y="7"/>
                    <a:pt x="20658" y="22"/>
                  </a:cubicBezTo>
                  <a:cubicBezTo>
                    <a:pt x="20182" y="129"/>
                    <a:pt x="19705" y="224"/>
                    <a:pt x="19301" y="510"/>
                  </a:cubicBezTo>
                  <a:cubicBezTo>
                    <a:pt x="19134" y="629"/>
                    <a:pt x="18943" y="688"/>
                    <a:pt x="18812" y="843"/>
                  </a:cubicBezTo>
                  <a:cubicBezTo>
                    <a:pt x="18693" y="998"/>
                    <a:pt x="18515" y="1117"/>
                    <a:pt x="18289" y="1141"/>
                  </a:cubicBezTo>
                  <a:cubicBezTo>
                    <a:pt x="17991" y="1188"/>
                    <a:pt x="17753" y="1343"/>
                    <a:pt x="17550" y="1558"/>
                  </a:cubicBezTo>
                  <a:cubicBezTo>
                    <a:pt x="17431" y="1677"/>
                    <a:pt x="17312" y="1796"/>
                    <a:pt x="17205" y="1939"/>
                  </a:cubicBezTo>
                  <a:cubicBezTo>
                    <a:pt x="16982" y="2183"/>
                    <a:pt x="16692" y="2276"/>
                    <a:pt x="16378" y="2276"/>
                  </a:cubicBezTo>
                  <a:cubicBezTo>
                    <a:pt x="16340" y="2276"/>
                    <a:pt x="16303" y="2274"/>
                    <a:pt x="16265" y="2272"/>
                  </a:cubicBezTo>
                  <a:cubicBezTo>
                    <a:pt x="16213" y="2267"/>
                    <a:pt x="16161" y="2255"/>
                    <a:pt x="16114" y="2255"/>
                  </a:cubicBezTo>
                  <a:cubicBezTo>
                    <a:pt x="16053" y="2255"/>
                    <a:pt x="16000" y="2275"/>
                    <a:pt x="15967" y="2355"/>
                  </a:cubicBezTo>
                  <a:cubicBezTo>
                    <a:pt x="15895" y="2320"/>
                    <a:pt x="15848" y="2296"/>
                    <a:pt x="15788" y="2260"/>
                  </a:cubicBezTo>
                  <a:cubicBezTo>
                    <a:pt x="15503" y="2129"/>
                    <a:pt x="15229" y="1974"/>
                    <a:pt x="14931" y="1855"/>
                  </a:cubicBezTo>
                  <a:cubicBezTo>
                    <a:pt x="14687" y="1770"/>
                    <a:pt x="14452" y="1647"/>
                    <a:pt x="14192" y="1647"/>
                  </a:cubicBezTo>
                  <a:cubicBezTo>
                    <a:pt x="14161" y="1647"/>
                    <a:pt x="14130" y="1649"/>
                    <a:pt x="14098" y="1653"/>
                  </a:cubicBezTo>
                  <a:cubicBezTo>
                    <a:pt x="13871" y="1665"/>
                    <a:pt x="13657" y="1665"/>
                    <a:pt x="13443" y="1665"/>
                  </a:cubicBezTo>
                  <a:cubicBezTo>
                    <a:pt x="13429" y="1664"/>
                    <a:pt x="13415" y="1664"/>
                    <a:pt x="13401" y="1664"/>
                  </a:cubicBezTo>
                  <a:cubicBezTo>
                    <a:pt x="13143" y="1664"/>
                    <a:pt x="12907" y="1765"/>
                    <a:pt x="12681" y="1855"/>
                  </a:cubicBezTo>
                  <a:cubicBezTo>
                    <a:pt x="12490" y="1950"/>
                    <a:pt x="12276" y="2034"/>
                    <a:pt x="12074" y="2093"/>
                  </a:cubicBezTo>
                  <a:cubicBezTo>
                    <a:pt x="11871" y="2153"/>
                    <a:pt x="11681" y="2248"/>
                    <a:pt x="11502" y="2331"/>
                  </a:cubicBezTo>
                  <a:cubicBezTo>
                    <a:pt x="11367" y="2407"/>
                    <a:pt x="11244" y="2513"/>
                    <a:pt x="11078" y="2513"/>
                  </a:cubicBezTo>
                  <a:cubicBezTo>
                    <a:pt x="11009" y="2513"/>
                    <a:pt x="10934" y="2496"/>
                    <a:pt x="10847" y="2451"/>
                  </a:cubicBezTo>
                  <a:cubicBezTo>
                    <a:pt x="10692" y="2373"/>
                    <a:pt x="10520" y="2340"/>
                    <a:pt x="10340" y="2340"/>
                  </a:cubicBezTo>
                  <a:cubicBezTo>
                    <a:pt x="10160" y="2340"/>
                    <a:pt x="9972" y="2373"/>
                    <a:pt x="9788" y="2427"/>
                  </a:cubicBezTo>
                  <a:cubicBezTo>
                    <a:pt x="9668" y="2474"/>
                    <a:pt x="9538" y="2510"/>
                    <a:pt x="9454" y="2593"/>
                  </a:cubicBezTo>
                  <a:cubicBezTo>
                    <a:pt x="9275" y="2772"/>
                    <a:pt x="9075" y="2831"/>
                    <a:pt x="8865" y="2831"/>
                  </a:cubicBezTo>
                  <a:cubicBezTo>
                    <a:pt x="8727" y="2831"/>
                    <a:pt x="8584" y="2805"/>
                    <a:pt x="8442" y="2772"/>
                  </a:cubicBezTo>
                  <a:cubicBezTo>
                    <a:pt x="8073" y="2665"/>
                    <a:pt x="7704" y="2498"/>
                    <a:pt x="7335" y="2415"/>
                  </a:cubicBezTo>
                  <a:cubicBezTo>
                    <a:pt x="7061" y="2331"/>
                    <a:pt x="6775" y="2320"/>
                    <a:pt x="6478" y="2296"/>
                  </a:cubicBezTo>
                  <a:cubicBezTo>
                    <a:pt x="6241" y="2275"/>
                    <a:pt x="6014" y="2246"/>
                    <a:pt x="5795" y="2246"/>
                  </a:cubicBezTo>
                  <a:cubicBezTo>
                    <a:pt x="5760" y="2246"/>
                    <a:pt x="5726" y="2246"/>
                    <a:pt x="5692" y="2248"/>
                  </a:cubicBezTo>
                  <a:cubicBezTo>
                    <a:pt x="5204" y="2272"/>
                    <a:pt x="4715" y="2331"/>
                    <a:pt x="4299" y="2617"/>
                  </a:cubicBezTo>
                  <a:cubicBezTo>
                    <a:pt x="4013" y="2808"/>
                    <a:pt x="3692" y="2962"/>
                    <a:pt x="3406" y="3165"/>
                  </a:cubicBezTo>
                  <a:cubicBezTo>
                    <a:pt x="3156" y="3343"/>
                    <a:pt x="2930" y="3570"/>
                    <a:pt x="2691" y="3796"/>
                  </a:cubicBezTo>
                  <a:cubicBezTo>
                    <a:pt x="2549" y="3939"/>
                    <a:pt x="2429" y="4105"/>
                    <a:pt x="2299" y="4260"/>
                  </a:cubicBezTo>
                  <a:cubicBezTo>
                    <a:pt x="2037" y="4522"/>
                    <a:pt x="1787" y="4808"/>
                    <a:pt x="1525" y="5082"/>
                  </a:cubicBezTo>
                  <a:cubicBezTo>
                    <a:pt x="1167" y="5451"/>
                    <a:pt x="786" y="5820"/>
                    <a:pt x="429" y="6189"/>
                  </a:cubicBezTo>
                  <a:cubicBezTo>
                    <a:pt x="358" y="6272"/>
                    <a:pt x="274" y="6344"/>
                    <a:pt x="215" y="6427"/>
                  </a:cubicBezTo>
                  <a:cubicBezTo>
                    <a:pt x="132" y="6534"/>
                    <a:pt x="96" y="6665"/>
                    <a:pt x="48" y="6784"/>
                  </a:cubicBezTo>
                  <a:cubicBezTo>
                    <a:pt x="36" y="6820"/>
                    <a:pt x="1" y="6880"/>
                    <a:pt x="13" y="6915"/>
                  </a:cubicBezTo>
                  <a:cubicBezTo>
                    <a:pt x="60" y="7189"/>
                    <a:pt x="36" y="7463"/>
                    <a:pt x="120" y="7725"/>
                  </a:cubicBezTo>
                  <a:cubicBezTo>
                    <a:pt x="191" y="7951"/>
                    <a:pt x="298" y="8142"/>
                    <a:pt x="417" y="8332"/>
                  </a:cubicBezTo>
                  <a:cubicBezTo>
                    <a:pt x="572" y="8594"/>
                    <a:pt x="727" y="8808"/>
                    <a:pt x="846" y="9082"/>
                  </a:cubicBezTo>
                  <a:cubicBezTo>
                    <a:pt x="941" y="9273"/>
                    <a:pt x="929" y="9523"/>
                    <a:pt x="1001" y="9737"/>
                  </a:cubicBezTo>
                  <a:cubicBezTo>
                    <a:pt x="1132" y="10118"/>
                    <a:pt x="1227" y="10523"/>
                    <a:pt x="1429" y="10880"/>
                  </a:cubicBezTo>
                  <a:cubicBezTo>
                    <a:pt x="1596" y="11166"/>
                    <a:pt x="1787" y="11380"/>
                    <a:pt x="2025" y="11571"/>
                  </a:cubicBezTo>
                  <a:cubicBezTo>
                    <a:pt x="2203" y="11714"/>
                    <a:pt x="2310" y="11892"/>
                    <a:pt x="2394" y="12106"/>
                  </a:cubicBezTo>
                  <a:cubicBezTo>
                    <a:pt x="2549" y="12416"/>
                    <a:pt x="2680" y="12737"/>
                    <a:pt x="2894" y="13023"/>
                  </a:cubicBezTo>
                  <a:cubicBezTo>
                    <a:pt x="3168" y="13416"/>
                    <a:pt x="3608" y="13619"/>
                    <a:pt x="4049" y="13738"/>
                  </a:cubicBezTo>
                  <a:cubicBezTo>
                    <a:pt x="4334" y="13809"/>
                    <a:pt x="4561" y="13952"/>
                    <a:pt x="4715" y="14166"/>
                  </a:cubicBezTo>
                  <a:cubicBezTo>
                    <a:pt x="5037" y="14583"/>
                    <a:pt x="5430" y="14845"/>
                    <a:pt x="5954" y="14940"/>
                  </a:cubicBezTo>
                  <a:cubicBezTo>
                    <a:pt x="6073" y="14976"/>
                    <a:pt x="6228" y="15023"/>
                    <a:pt x="6311" y="15107"/>
                  </a:cubicBezTo>
                  <a:cubicBezTo>
                    <a:pt x="6680" y="15452"/>
                    <a:pt x="7073" y="15750"/>
                    <a:pt x="7537" y="15940"/>
                  </a:cubicBezTo>
                  <a:cubicBezTo>
                    <a:pt x="7692" y="16012"/>
                    <a:pt x="7859" y="16047"/>
                    <a:pt x="8037" y="16071"/>
                  </a:cubicBezTo>
                  <a:cubicBezTo>
                    <a:pt x="8335" y="16119"/>
                    <a:pt x="8633" y="16178"/>
                    <a:pt x="8859" y="16417"/>
                  </a:cubicBezTo>
                  <a:cubicBezTo>
                    <a:pt x="9097" y="16667"/>
                    <a:pt x="9407" y="16833"/>
                    <a:pt x="9752" y="16893"/>
                  </a:cubicBezTo>
                  <a:cubicBezTo>
                    <a:pt x="9990" y="16940"/>
                    <a:pt x="10228" y="16964"/>
                    <a:pt x="10466" y="17048"/>
                  </a:cubicBezTo>
                  <a:cubicBezTo>
                    <a:pt x="10603" y="17091"/>
                    <a:pt x="10737" y="17109"/>
                    <a:pt x="10868" y="17109"/>
                  </a:cubicBezTo>
                  <a:cubicBezTo>
                    <a:pt x="11135" y="17109"/>
                    <a:pt x="11393" y="17032"/>
                    <a:pt x="11657" y="16928"/>
                  </a:cubicBezTo>
                  <a:cubicBezTo>
                    <a:pt x="11919" y="16809"/>
                    <a:pt x="12074" y="16547"/>
                    <a:pt x="12145" y="16274"/>
                  </a:cubicBezTo>
                  <a:cubicBezTo>
                    <a:pt x="12181" y="16166"/>
                    <a:pt x="12205" y="16047"/>
                    <a:pt x="12240" y="15940"/>
                  </a:cubicBezTo>
                  <a:cubicBezTo>
                    <a:pt x="12252" y="15940"/>
                    <a:pt x="12264" y="15928"/>
                    <a:pt x="12276" y="15928"/>
                  </a:cubicBezTo>
                  <a:cubicBezTo>
                    <a:pt x="12312" y="15976"/>
                    <a:pt x="12335" y="16036"/>
                    <a:pt x="12335" y="16071"/>
                  </a:cubicBezTo>
                  <a:cubicBezTo>
                    <a:pt x="12300" y="16631"/>
                    <a:pt x="12216" y="17190"/>
                    <a:pt x="12157" y="17738"/>
                  </a:cubicBezTo>
                  <a:cubicBezTo>
                    <a:pt x="12121" y="18262"/>
                    <a:pt x="12085" y="18774"/>
                    <a:pt x="12062" y="19274"/>
                  </a:cubicBezTo>
                  <a:cubicBezTo>
                    <a:pt x="12038" y="19453"/>
                    <a:pt x="12062" y="19631"/>
                    <a:pt x="12062" y="19810"/>
                  </a:cubicBezTo>
                  <a:cubicBezTo>
                    <a:pt x="12074" y="20048"/>
                    <a:pt x="12074" y="20274"/>
                    <a:pt x="12074" y="20512"/>
                  </a:cubicBezTo>
                  <a:cubicBezTo>
                    <a:pt x="12074" y="20941"/>
                    <a:pt x="12097" y="21358"/>
                    <a:pt x="12216" y="21774"/>
                  </a:cubicBezTo>
                  <a:cubicBezTo>
                    <a:pt x="12240" y="21881"/>
                    <a:pt x="12300" y="21989"/>
                    <a:pt x="12181" y="22060"/>
                  </a:cubicBezTo>
                  <a:cubicBezTo>
                    <a:pt x="12157" y="22060"/>
                    <a:pt x="12181" y="22108"/>
                    <a:pt x="12181" y="22108"/>
                  </a:cubicBezTo>
                  <a:cubicBezTo>
                    <a:pt x="12252" y="22120"/>
                    <a:pt x="12335" y="22120"/>
                    <a:pt x="12335" y="22143"/>
                  </a:cubicBezTo>
                  <a:cubicBezTo>
                    <a:pt x="12347" y="22227"/>
                    <a:pt x="12347" y="22298"/>
                    <a:pt x="12347" y="22382"/>
                  </a:cubicBezTo>
                  <a:lnTo>
                    <a:pt x="12431" y="22382"/>
                  </a:lnTo>
                  <a:cubicBezTo>
                    <a:pt x="12455" y="22465"/>
                    <a:pt x="12490" y="22524"/>
                    <a:pt x="12514" y="22608"/>
                  </a:cubicBezTo>
                  <a:cubicBezTo>
                    <a:pt x="12431" y="22560"/>
                    <a:pt x="12347" y="22524"/>
                    <a:pt x="12276" y="22477"/>
                  </a:cubicBezTo>
                  <a:cubicBezTo>
                    <a:pt x="12276" y="22489"/>
                    <a:pt x="12264" y="22489"/>
                    <a:pt x="12264" y="22501"/>
                  </a:cubicBezTo>
                  <a:cubicBezTo>
                    <a:pt x="12312" y="22596"/>
                    <a:pt x="12347" y="22679"/>
                    <a:pt x="12419" y="22774"/>
                  </a:cubicBezTo>
                  <a:cubicBezTo>
                    <a:pt x="12455" y="22739"/>
                    <a:pt x="12502" y="22715"/>
                    <a:pt x="12538" y="22679"/>
                  </a:cubicBezTo>
                  <a:cubicBezTo>
                    <a:pt x="12550" y="22715"/>
                    <a:pt x="12574" y="22763"/>
                    <a:pt x="12597" y="22798"/>
                  </a:cubicBezTo>
                  <a:cubicBezTo>
                    <a:pt x="12621" y="22846"/>
                    <a:pt x="12633" y="22893"/>
                    <a:pt x="12657" y="22953"/>
                  </a:cubicBezTo>
                  <a:cubicBezTo>
                    <a:pt x="12621" y="22953"/>
                    <a:pt x="12597" y="22965"/>
                    <a:pt x="12574" y="22965"/>
                  </a:cubicBezTo>
                  <a:cubicBezTo>
                    <a:pt x="12610" y="22994"/>
                    <a:pt x="12656" y="23015"/>
                    <a:pt x="12692" y="23015"/>
                  </a:cubicBezTo>
                  <a:cubicBezTo>
                    <a:pt x="12713" y="23015"/>
                    <a:pt x="12731" y="23007"/>
                    <a:pt x="12740" y="22989"/>
                  </a:cubicBezTo>
                  <a:cubicBezTo>
                    <a:pt x="12824" y="23108"/>
                    <a:pt x="12883" y="23263"/>
                    <a:pt x="12978" y="23382"/>
                  </a:cubicBezTo>
                  <a:cubicBezTo>
                    <a:pt x="13264" y="23727"/>
                    <a:pt x="13502" y="24108"/>
                    <a:pt x="13883" y="24346"/>
                  </a:cubicBezTo>
                  <a:cubicBezTo>
                    <a:pt x="14098" y="24465"/>
                    <a:pt x="14300" y="24596"/>
                    <a:pt x="14526" y="24703"/>
                  </a:cubicBezTo>
                  <a:cubicBezTo>
                    <a:pt x="14596" y="24738"/>
                    <a:pt x="14674" y="24754"/>
                    <a:pt x="14747" y="24754"/>
                  </a:cubicBezTo>
                  <a:cubicBezTo>
                    <a:pt x="14873" y="24754"/>
                    <a:pt x="14984" y="24707"/>
                    <a:pt x="15014" y="24632"/>
                  </a:cubicBezTo>
                  <a:cubicBezTo>
                    <a:pt x="15062" y="24501"/>
                    <a:pt x="15122" y="24298"/>
                    <a:pt x="15074" y="24167"/>
                  </a:cubicBezTo>
                  <a:cubicBezTo>
                    <a:pt x="14991" y="23906"/>
                    <a:pt x="14848" y="23644"/>
                    <a:pt x="14717" y="23405"/>
                  </a:cubicBezTo>
                  <a:cubicBezTo>
                    <a:pt x="14467" y="22965"/>
                    <a:pt x="14276" y="22501"/>
                    <a:pt x="14121" y="22012"/>
                  </a:cubicBezTo>
                  <a:cubicBezTo>
                    <a:pt x="14002" y="21620"/>
                    <a:pt x="13955" y="21203"/>
                    <a:pt x="13919" y="20810"/>
                  </a:cubicBezTo>
                  <a:cubicBezTo>
                    <a:pt x="13883" y="20524"/>
                    <a:pt x="13871" y="20227"/>
                    <a:pt x="13895" y="19941"/>
                  </a:cubicBezTo>
                  <a:cubicBezTo>
                    <a:pt x="13931" y="19572"/>
                    <a:pt x="13990" y="19203"/>
                    <a:pt x="13955" y="18822"/>
                  </a:cubicBezTo>
                  <a:cubicBezTo>
                    <a:pt x="13955" y="18703"/>
                    <a:pt x="13990" y="18572"/>
                    <a:pt x="14014" y="18441"/>
                  </a:cubicBezTo>
                  <a:cubicBezTo>
                    <a:pt x="14098" y="18143"/>
                    <a:pt x="14169" y="17845"/>
                    <a:pt x="14252" y="17548"/>
                  </a:cubicBezTo>
                  <a:cubicBezTo>
                    <a:pt x="14252" y="17512"/>
                    <a:pt x="14300" y="17488"/>
                    <a:pt x="14312" y="17488"/>
                  </a:cubicBezTo>
                  <a:cubicBezTo>
                    <a:pt x="14336" y="17488"/>
                    <a:pt x="14371" y="17512"/>
                    <a:pt x="14371" y="17548"/>
                  </a:cubicBezTo>
                  <a:lnTo>
                    <a:pt x="14371" y="17679"/>
                  </a:lnTo>
                  <a:cubicBezTo>
                    <a:pt x="14407" y="17929"/>
                    <a:pt x="14419" y="18191"/>
                    <a:pt x="14657" y="18345"/>
                  </a:cubicBezTo>
                  <a:cubicBezTo>
                    <a:pt x="14752" y="18405"/>
                    <a:pt x="14824" y="18512"/>
                    <a:pt x="14848" y="18607"/>
                  </a:cubicBezTo>
                  <a:cubicBezTo>
                    <a:pt x="14955" y="18917"/>
                    <a:pt x="15026" y="19238"/>
                    <a:pt x="15122" y="19560"/>
                  </a:cubicBezTo>
                  <a:cubicBezTo>
                    <a:pt x="15205" y="19869"/>
                    <a:pt x="15288" y="20179"/>
                    <a:pt x="15372" y="20488"/>
                  </a:cubicBezTo>
                  <a:cubicBezTo>
                    <a:pt x="15479" y="20834"/>
                    <a:pt x="15562" y="21179"/>
                    <a:pt x="15657" y="21524"/>
                  </a:cubicBezTo>
                  <a:cubicBezTo>
                    <a:pt x="15776" y="21917"/>
                    <a:pt x="15884" y="22322"/>
                    <a:pt x="15979" y="22727"/>
                  </a:cubicBezTo>
                  <a:cubicBezTo>
                    <a:pt x="16062" y="23013"/>
                    <a:pt x="16157" y="23274"/>
                    <a:pt x="16205" y="23560"/>
                  </a:cubicBezTo>
                  <a:cubicBezTo>
                    <a:pt x="16312" y="24120"/>
                    <a:pt x="16372" y="24691"/>
                    <a:pt x="16479" y="25251"/>
                  </a:cubicBezTo>
                  <a:cubicBezTo>
                    <a:pt x="16515" y="25465"/>
                    <a:pt x="16610" y="25656"/>
                    <a:pt x="16669" y="25870"/>
                  </a:cubicBezTo>
                  <a:cubicBezTo>
                    <a:pt x="16717" y="26025"/>
                    <a:pt x="16741" y="26192"/>
                    <a:pt x="16777" y="26358"/>
                  </a:cubicBezTo>
                  <a:cubicBezTo>
                    <a:pt x="16777" y="26418"/>
                    <a:pt x="16741" y="26477"/>
                    <a:pt x="16753" y="26537"/>
                  </a:cubicBezTo>
                  <a:cubicBezTo>
                    <a:pt x="16777" y="26608"/>
                    <a:pt x="16812" y="26680"/>
                    <a:pt x="16848" y="26775"/>
                  </a:cubicBezTo>
                  <a:cubicBezTo>
                    <a:pt x="16896" y="26906"/>
                    <a:pt x="16896" y="27061"/>
                    <a:pt x="16955" y="27192"/>
                  </a:cubicBezTo>
                  <a:cubicBezTo>
                    <a:pt x="17074" y="27430"/>
                    <a:pt x="17193" y="27668"/>
                    <a:pt x="17324" y="27894"/>
                  </a:cubicBezTo>
                  <a:cubicBezTo>
                    <a:pt x="17586" y="28347"/>
                    <a:pt x="17860" y="28799"/>
                    <a:pt x="18360" y="29037"/>
                  </a:cubicBezTo>
                  <a:cubicBezTo>
                    <a:pt x="18515" y="29109"/>
                    <a:pt x="18682" y="29204"/>
                    <a:pt x="18824" y="29275"/>
                  </a:cubicBezTo>
                  <a:cubicBezTo>
                    <a:pt x="18979" y="29347"/>
                    <a:pt x="19122" y="29406"/>
                    <a:pt x="19253" y="29501"/>
                  </a:cubicBezTo>
                  <a:cubicBezTo>
                    <a:pt x="19455" y="29632"/>
                    <a:pt x="19646" y="29775"/>
                    <a:pt x="19825" y="29930"/>
                  </a:cubicBezTo>
                  <a:cubicBezTo>
                    <a:pt x="19908" y="30002"/>
                    <a:pt x="20003" y="30097"/>
                    <a:pt x="20063" y="30192"/>
                  </a:cubicBezTo>
                  <a:cubicBezTo>
                    <a:pt x="20146" y="30359"/>
                    <a:pt x="20206" y="30537"/>
                    <a:pt x="20122" y="30728"/>
                  </a:cubicBezTo>
                  <a:cubicBezTo>
                    <a:pt x="20110" y="30764"/>
                    <a:pt x="20170" y="30835"/>
                    <a:pt x="20194" y="30883"/>
                  </a:cubicBezTo>
                  <a:cubicBezTo>
                    <a:pt x="20206" y="30894"/>
                    <a:pt x="20289" y="30906"/>
                    <a:pt x="20289" y="30930"/>
                  </a:cubicBezTo>
                  <a:cubicBezTo>
                    <a:pt x="20329" y="31100"/>
                    <a:pt x="20430" y="31127"/>
                    <a:pt x="20546" y="31127"/>
                  </a:cubicBezTo>
                  <a:cubicBezTo>
                    <a:pt x="20601" y="31127"/>
                    <a:pt x="20660" y="31121"/>
                    <a:pt x="20717" y="31121"/>
                  </a:cubicBezTo>
                  <a:cubicBezTo>
                    <a:pt x="20789" y="31121"/>
                    <a:pt x="20860" y="31145"/>
                    <a:pt x="20920" y="31180"/>
                  </a:cubicBezTo>
                  <a:cubicBezTo>
                    <a:pt x="21063" y="31252"/>
                    <a:pt x="21182" y="31347"/>
                    <a:pt x="21301" y="31418"/>
                  </a:cubicBezTo>
                  <a:cubicBezTo>
                    <a:pt x="21452" y="31504"/>
                    <a:pt x="21606" y="31541"/>
                    <a:pt x="21759" y="31541"/>
                  </a:cubicBezTo>
                  <a:cubicBezTo>
                    <a:pt x="21967" y="31541"/>
                    <a:pt x="22174" y="31474"/>
                    <a:pt x="22372" y="31371"/>
                  </a:cubicBezTo>
                  <a:cubicBezTo>
                    <a:pt x="22468" y="31323"/>
                    <a:pt x="22563" y="31192"/>
                    <a:pt x="22575" y="31073"/>
                  </a:cubicBezTo>
                  <a:cubicBezTo>
                    <a:pt x="22622" y="30823"/>
                    <a:pt x="22611" y="30549"/>
                    <a:pt x="22646" y="30299"/>
                  </a:cubicBezTo>
                  <a:cubicBezTo>
                    <a:pt x="22730" y="29918"/>
                    <a:pt x="22527" y="29585"/>
                    <a:pt x="22384" y="29263"/>
                  </a:cubicBezTo>
                  <a:cubicBezTo>
                    <a:pt x="22277" y="29025"/>
                    <a:pt x="22134" y="28799"/>
                    <a:pt x="22027" y="28561"/>
                  </a:cubicBezTo>
                  <a:cubicBezTo>
                    <a:pt x="21849" y="28156"/>
                    <a:pt x="21718" y="27727"/>
                    <a:pt x="21515" y="27335"/>
                  </a:cubicBezTo>
                  <a:cubicBezTo>
                    <a:pt x="21325" y="26977"/>
                    <a:pt x="21039" y="26668"/>
                    <a:pt x="20717" y="26406"/>
                  </a:cubicBezTo>
                  <a:cubicBezTo>
                    <a:pt x="20479" y="26203"/>
                    <a:pt x="20241" y="26001"/>
                    <a:pt x="20122" y="25703"/>
                  </a:cubicBezTo>
                  <a:cubicBezTo>
                    <a:pt x="19932" y="25239"/>
                    <a:pt x="19884" y="24763"/>
                    <a:pt x="19848" y="24275"/>
                  </a:cubicBezTo>
                  <a:cubicBezTo>
                    <a:pt x="19825" y="23906"/>
                    <a:pt x="19848" y="23513"/>
                    <a:pt x="19825" y="23144"/>
                  </a:cubicBezTo>
                  <a:cubicBezTo>
                    <a:pt x="19777" y="22512"/>
                    <a:pt x="19705" y="21905"/>
                    <a:pt x="19670" y="21298"/>
                  </a:cubicBezTo>
                  <a:cubicBezTo>
                    <a:pt x="19646" y="20608"/>
                    <a:pt x="19610" y="19929"/>
                    <a:pt x="19491" y="19238"/>
                  </a:cubicBezTo>
                  <a:cubicBezTo>
                    <a:pt x="19455" y="18964"/>
                    <a:pt x="19432" y="18679"/>
                    <a:pt x="19408" y="18393"/>
                  </a:cubicBezTo>
                  <a:cubicBezTo>
                    <a:pt x="19420" y="18393"/>
                    <a:pt x="19432" y="18381"/>
                    <a:pt x="19455" y="18381"/>
                  </a:cubicBezTo>
                  <a:cubicBezTo>
                    <a:pt x="19479" y="18405"/>
                    <a:pt x="19515" y="18429"/>
                    <a:pt x="19527" y="18452"/>
                  </a:cubicBezTo>
                  <a:cubicBezTo>
                    <a:pt x="19717" y="18738"/>
                    <a:pt x="19908" y="19024"/>
                    <a:pt x="20086" y="19298"/>
                  </a:cubicBezTo>
                  <a:cubicBezTo>
                    <a:pt x="20194" y="19476"/>
                    <a:pt x="20265" y="19679"/>
                    <a:pt x="20372" y="19857"/>
                  </a:cubicBezTo>
                  <a:cubicBezTo>
                    <a:pt x="20598" y="20250"/>
                    <a:pt x="20848" y="20631"/>
                    <a:pt x="21039" y="21048"/>
                  </a:cubicBezTo>
                  <a:cubicBezTo>
                    <a:pt x="21253" y="21477"/>
                    <a:pt x="21420" y="21917"/>
                    <a:pt x="21563" y="22382"/>
                  </a:cubicBezTo>
                  <a:cubicBezTo>
                    <a:pt x="21670" y="22691"/>
                    <a:pt x="21694" y="23048"/>
                    <a:pt x="21753" y="23382"/>
                  </a:cubicBezTo>
                  <a:cubicBezTo>
                    <a:pt x="21789" y="23620"/>
                    <a:pt x="21813" y="23858"/>
                    <a:pt x="21872" y="24084"/>
                  </a:cubicBezTo>
                  <a:cubicBezTo>
                    <a:pt x="21910" y="24242"/>
                    <a:pt x="22015" y="24329"/>
                    <a:pt x="22141" y="24329"/>
                  </a:cubicBezTo>
                  <a:cubicBezTo>
                    <a:pt x="22214" y="24329"/>
                    <a:pt x="22294" y="24300"/>
                    <a:pt x="22372" y="24239"/>
                  </a:cubicBezTo>
                  <a:cubicBezTo>
                    <a:pt x="22515" y="24120"/>
                    <a:pt x="22646" y="23965"/>
                    <a:pt x="22730" y="23798"/>
                  </a:cubicBezTo>
                  <a:cubicBezTo>
                    <a:pt x="22813" y="23572"/>
                    <a:pt x="22873" y="23322"/>
                    <a:pt x="22920" y="23072"/>
                  </a:cubicBezTo>
                  <a:cubicBezTo>
                    <a:pt x="23027" y="22596"/>
                    <a:pt x="23051" y="22120"/>
                    <a:pt x="22944" y="21643"/>
                  </a:cubicBezTo>
                  <a:cubicBezTo>
                    <a:pt x="22861" y="21203"/>
                    <a:pt x="22813" y="20762"/>
                    <a:pt x="22730" y="20334"/>
                  </a:cubicBezTo>
                  <a:cubicBezTo>
                    <a:pt x="22587" y="19643"/>
                    <a:pt x="22349" y="19000"/>
                    <a:pt x="22075" y="18381"/>
                  </a:cubicBezTo>
                  <a:cubicBezTo>
                    <a:pt x="21920" y="18048"/>
                    <a:pt x="21849" y="17690"/>
                    <a:pt x="21730" y="17369"/>
                  </a:cubicBezTo>
                  <a:cubicBezTo>
                    <a:pt x="21634" y="17143"/>
                    <a:pt x="21551" y="16905"/>
                    <a:pt x="21456" y="16678"/>
                  </a:cubicBezTo>
                  <a:cubicBezTo>
                    <a:pt x="21384" y="16488"/>
                    <a:pt x="21301" y="16286"/>
                    <a:pt x="21218" y="16071"/>
                  </a:cubicBezTo>
                  <a:cubicBezTo>
                    <a:pt x="21337" y="16024"/>
                    <a:pt x="21456" y="16012"/>
                    <a:pt x="21539" y="15952"/>
                  </a:cubicBezTo>
                  <a:cubicBezTo>
                    <a:pt x="21670" y="15833"/>
                    <a:pt x="21777" y="15690"/>
                    <a:pt x="21908" y="15571"/>
                  </a:cubicBezTo>
                  <a:cubicBezTo>
                    <a:pt x="22015" y="15476"/>
                    <a:pt x="22111" y="15393"/>
                    <a:pt x="22230" y="15297"/>
                  </a:cubicBezTo>
                  <a:cubicBezTo>
                    <a:pt x="22337" y="15226"/>
                    <a:pt x="22444" y="15166"/>
                    <a:pt x="22551" y="15095"/>
                  </a:cubicBezTo>
                  <a:cubicBezTo>
                    <a:pt x="22825" y="14869"/>
                    <a:pt x="22920" y="14523"/>
                    <a:pt x="23027" y="14214"/>
                  </a:cubicBezTo>
                  <a:cubicBezTo>
                    <a:pt x="23146" y="13869"/>
                    <a:pt x="23325" y="13571"/>
                    <a:pt x="23599" y="13345"/>
                  </a:cubicBezTo>
                  <a:cubicBezTo>
                    <a:pt x="23920" y="13107"/>
                    <a:pt x="24111" y="12797"/>
                    <a:pt x="24242" y="12452"/>
                  </a:cubicBezTo>
                  <a:cubicBezTo>
                    <a:pt x="24301" y="12321"/>
                    <a:pt x="24337" y="12154"/>
                    <a:pt x="24361" y="11999"/>
                  </a:cubicBezTo>
                  <a:cubicBezTo>
                    <a:pt x="24420" y="11773"/>
                    <a:pt x="24480" y="11547"/>
                    <a:pt x="24492" y="11321"/>
                  </a:cubicBezTo>
                  <a:cubicBezTo>
                    <a:pt x="24516" y="11059"/>
                    <a:pt x="24599" y="10832"/>
                    <a:pt x="24754" y="10630"/>
                  </a:cubicBezTo>
                  <a:cubicBezTo>
                    <a:pt x="24825" y="10523"/>
                    <a:pt x="24897" y="10416"/>
                    <a:pt x="24932" y="10309"/>
                  </a:cubicBezTo>
                  <a:cubicBezTo>
                    <a:pt x="25087" y="9773"/>
                    <a:pt x="25242" y="9225"/>
                    <a:pt x="25409" y="8689"/>
                  </a:cubicBezTo>
                  <a:cubicBezTo>
                    <a:pt x="25468" y="8499"/>
                    <a:pt x="25563" y="8320"/>
                    <a:pt x="25647" y="8130"/>
                  </a:cubicBezTo>
                  <a:cubicBezTo>
                    <a:pt x="25730" y="8165"/>
                    <a:pt x="25790" y="8201"/>
                    <a:pt x="25837" y="8201"/>
                  </a:cubicBezTo>
                  <a:cubicBezTo>
                    <a:pt x="25840" y="8203"/>
                    <a:pt x="25843" y="8203"/>
                    <a:pt x="25846" y="8203"/>
                  </a:cubicBezTo>
                  <a:cubicBezTo>
                    <a:pt x="25871" y="8203"/>
                    <a:pt x="25913" y="8164"/>
                    <a:pt x="25944" y="8154"/>
                  </a:cubicBezTo>
                  <a:cubicBezTo>
                    <a:pt x="25909" y="8130"/>
                    <a:pt x="25897" y="8094"/>
                    <a:pt x="25861" y="8082"/>
                  </a:cubicBezTo>
                  <a:cubicBezTo>
                    <a:pt x="25825" y="8046"/>
                    <a:pt x="25766" y="8046"/>
                    <a:pt x="25730" y="8046"/>
                  </a:cubicBezTo>
                  <a:cubicBezTo>
                    <a:pt x="25849" y="7784"/>
                    <a:pt x="25968" y="7534"/>
                    <a:pt x="26063" y="7261"/>
                  </a:cubicBezTo>
                  <a:cubicBezTo>
                    <a:pt x="26135" y="7082"/>
                    <a:pt x="26194" y="6892"/>
                    <a:pt x="26194" y="6701"/>
                  </a:cubicBezTo>
                  <a:cubicBezTo>
                    <a:pt x="26194" y="6427"/>
                    <a:pt x="26123" y="6177"/>
                    <a:pt x="26075" y="5903"/>
                  </a:cubicBezTo>
                  <a:cubicBezTo>
                    <a:pt x="26004" y="5475"/>
                    <a:pt x="25897" y="5058"/>
                    <a:pt x="26028" y="4617"/>
                  </a:cubicBezTo>
                  <a:cubicBezTo>
                    <a:pt x="26087" y="4379"/>
                    <a:pt x="26028" y="4165"/>
                    <a:pt x="25837" y="4022"/>
                  </a:cubicBezTo>
                  <a:cubicBezTo>
                    <a:pt x="25801" y="3998"/>
                    <a:pt x="25778" y="3975"/>
                    <a:pt x="25766" y="3939"/>
                  </a:cubicBezTo>
                  <a:cubicBezTo>
                    <a:pt x="25587" y="3736"/>
                    <a:pt x="25420" y="3510"/>
                    <a:pt x="25254" y="3308"/>
                  </a:cubicBezTo>
                  <a:lnTo>
                    <a:pt x="24849" y="2808"/>
                  </a:lnTo>
                  <a:cubicBezTo>
                    <a:pt x="24766" y="2701"/>
                    <a:pt x="24694" y="2581"/>
                    <a:pt x="24599" y="2474"/>
                  </a:cubicBezTo>
                  <a:cubicBezTo>
                    <a:pt x="24468" y="2308"/>
                    <a:pt x="24301" y="2153"/>
                    <a:pt x="24158" y="1998"/>
                  </a:cubicBezTo>
                  <a:cubicBezTo>
                    <a:pt x="23944" y="1760"/>
                    <a:pt x="23754" y="1510"/>
                    <a:pt x="23539" y="1260"/>
                  </a:cubicBezTo>
                  <a:cubicBezTo>
                    <a:pt x="23420" y="1129"/>
                    <a:pt x="23325" y="986"/>
                    <a:pt x="23206" y="855"/>
                  </a:cubicBezTo>
                  <a:cubicBezTo>
                    <a:pt x="23003" y="617"/>
                    <a:pt x="22801" y="415"/>
                    <a:pt x="22456" y="391"/>
                  </a:cubicBezTo>
                  <a:cubicBezTo>
                    <a:pt x="22277" y="367"/>
                    <a:pt x="22099" y="331"/>
                    <a:pt x="21956" y="236"/>
                  </a:cubicBezTo>
                  <a:cubicBezTo>
                    <a:pt x="21670" y="69"/>
                    <a:pt x="21360" y="69"/>
                    <a:pt x="21039" y="34"/>
                  </a:cubicBezTo>
                  <a:cubicBezTo>
                    <a:pt x="20963" y="13"/>
                    <a:pt x="20887" y="0"/>
                    <a:pt x="208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9" name="Google Shape;27749;p41"/>
            <p:cNvSpPr/>
            <p:nvPr/>
          </p:nvSpPr>
          <p:spPr>
            <a:xfrm>
              <a:off x="6472225" y="4168100"/>
              <a:ext cx="231000" cy="118000"/>
            </a:xfrm>
            <a:custGeom>
              <a:avLst/>
              <a:gdLst/>
              <a:ahLst/>
              <a:cxnLst/>
              <a:rect l="l" t="t" r="r" b="b"/>
              <a:pathLst>
                <a:path w="9240" h="4720" extrusionOk="0">
                  <a:moveTo>
                    <a:pt x="2882" y="0"/>
                  </a:moveTo>
                  <a:cubicBezTo>
                    <a:pt x="2804" y="0"/>
                    <a:pt x="2725" y="10"/>
                    <a:pt x="2644" y="40"/>
                  </a:cubicBezTo>
                  <a:cubicBezTo>
                    <a:pt x="2599" y="67"/>
                    <a:pt x="2541" y="101"/>
                    <a:pt x="2490" y="101"/>
                  </a:cubicBezTo>
                  <a:cubicBezTo>
                    <a:pt x="2473" y="101"/>
                    <a:pt x="2456" y="97"/>
                    <a:pt x="2441" y="88"/>
                  </a:cubicBezTo>
                  <a:cubicBezTo>
                    <a:pt x="2385" y="56"/>
                    <a:pt x="2329" y="43"/>
                    <a:pt x="2275" y="43"/>
                  </a:cubicBezTo>
                  <a:cubicBezTo>
                    <a:pt x="2147" y="43"/>
                    <a:pt x="2026" y="116"/>
                    <a:pt x="1917" y="183"/>
                  </a:cubicBezTo>
                  <a:cubicBezTo>
                    <a:pt x="1679" y="314"/>
                    <a:pt x="1453" y="481"/>
                    <a:pt x="1239" y="624"/>
                  </a:cubicBezTo>
                  <a:cubicBezTo>
                    <a:pt x="1155" y="683"/>
                    <a:pt x="1084" y="755"/>
                    <a:pt x="1013" y="814"/>
                  </a:cubicBezTo>
                  <a:cubicBezTo>
                    <a:pt x="905" y="898"/>
                    <a:pt x="774" y="957"/>
                    <a:pt x="667" y="1040"/>
                  </a:cubicBezTo>
                  <a:lnTo>
                    <a:pt x="48" y="1529"/>
                  </a:lnTo>
                  <a:cubicBezTo>
                    <a:pt x="24" y="1552"/>
                    <a:pt x="12" y="1576"/>
                    <a:pt x="1" y="1612"/>
                  </a:cubicBezTo>
                  <a:lnTo>
                    <a:pt x="24" y="1636"/>
                  </a:lnTo>
                  <a:cubicBezTo>
                    <a:pt x="167" y="1529"/>
                    <a:pt x="298" y="1410"/>
                    <a:pt x="441" y="1314"/>
                  </a:cubicBezTo>
                  <a:cubicBezTo>
                    <a:pt x="679" y="1136"/>
                    <a:pt x="941" y="981"/>
                    <a:pt x="1191" y="814"/>
                  </a:cubicBezTo>
                  <a:cubicBezTo>
                    <a:pt x="1453" y="636"/>
                    <a:pt x="1715" y="481"/>
                    <a:pt x="1977" y="314"/>
                  </a:cubicBezTo>
                  <a:cubicBezTo>
                    <a:pt x="2013" y="302"/>
                    <a:pt x="2048" y="302"/>
                    <a:pt x="2096" y="302"/>
                  </a:cubicBezTo>
                  <a:lnTo>
                    <a:pt x="2096" y="326"/>
                  </a:lnTo>
                  <a:lnTo>
                    <a:pt x="1917" y="421"/>
                  </a:lnTo>
                  <a:cubicBezTo>
                    <a:pt x="1917" y="445"/>
                    <a:pt x="1929" y="457"/>
                    <a:pt x="1929" y="493"/>
                  </a:cubicBezTo>
                  <a:cubicBezTo>
                    <a:pt x="2235" y="294"/>
                    <a:pt x="2537" y="211"/>
                    <a:pt x="2837" y="211"/>
                  </a:cubicBezTo>
                  <a:cubicBezTo>
                    <a:pt x="3238" y="211"/>
                    <a:pt x="3635" y="358"/>
                    <a:pt x="4037" y="576"/>
                  </a:cubicBezTo>
                  <a:cubicBezTo>
                    <a:pt x="3953" y="624"/>
                    <a:pt x="3918" y="659"/>
                    <a:pt x="3870" y="683"/>
                  </a:cubicBezTo>
                  <a:cubicBezTo>
                    <a:pt x="3525" y="909"/>
                    <a:pt x="3179" y="1148"/>
                    <a:pt x="2858" y="1374"/>
                  </a:cubicBezTo>
                  <a:cubicBezTo>
                    <a:pt x="2822" y="1386"/>
                    <a:pt x="2810" y="1433"/>
                    <a:pt x="2798" y="1457"/>
                  </a:cubicBezTo>
                  <a:cubicBezTo>
                    <a:pt x="2810" y="1451"/>
                    <a:pt x="2825" y="1448"/>
                    <a:pt x="2851" y="1448"/>
                  </a:cubicBezTo>
                  <a:cubicBezTo>
                    <a:pt x="2876" y="1448"/>
                    <a:pt x="2912" y="1451"/>
                    <a:pt x="2965" y="1457"/>
                  </a:cubicBezTo>
                  <a:cubicBezTo>
                    <a:pt x="3322" y="1219"/>
                    <a:pt x="3691" y="1017"/>
                    <a:pt x="4037" y="755"/>
                  </a:cubicBezTo>
                  <a:cubicBezTo>
                    <a:pt x="4107" y="700"/>
                    <a:pt x="4171" y="678"/>
                    <a:pt x="4230" y="678"/>
                  </a:cubicBezTo>
                  <a:cubicBezTo>
                    <a:pt x="4300" y="678"/>
                    <a:pt x="4365" y="709"/>
                    <a:pt x="4430" y="755"/>
                  </a:cubicBezTo>
                  <a:cubicBezTo>
                    <a:pt x="4477" y="790"/>
                    <a:pt x="4537" y="862"/>
                    <a:pt x="4549" y="933"/>
                  </a:cubicBezTo>
                  <a:cubicBezTo>
                    <a:pt x="4549" y="981"/>
                    <a:pt x="4477" y="1040"/>
                    <a:pt x="4430" y="1076"/>
                  </a:cubicBezTo>
                  <a:cubicBezTo>
                    <a:pt x="4132" y="1314"/>
                    <a:pt x="3822" y="1529"/>
                    <a:pt x="3513" y="1767"/>
                  </a:cubicBezTo>
                  <a:cubicBezTo>
                    <a:pt x="3477" y="1791"/>
                    <a:pt x="3465" y="1850"/>
                    <a:pt x="3441" y="1886"/>
                  </a:cubicBezTo>
                  <a:cubicBezTo>
                    <a:pt x="3441" y="1886"/>
                    <a:pt x="3453" y="1910"/>
                    <a:pt x="3465" y="1910"/>
                  </a:cubicBezTo>
                  <a:cubicBezTo>
                    <a:pt x="3477" y="1898"/>
                    <a:pt x="3513" y="1874"/>
                    <a:pt x="3525" y="1862"/>
                  </a:cubicBezTo>
                  <a:cubicBezTo>
                    <a:pt x="3811" y="1564"/>
                    <a:pt x="4132" y="1314"/>
                    <a:pt x="4513" y="1124"/>
                  </a:cubicBezTo>
                  <a:cubicBezTo>
                    <a:pt x="4525" y="1112"/>
                    <a:pt x="4549" y="1106"/>
                    <a:pt x="4573" y="1106"/>
                  </a:cubicBezTo>
                  <a:cubicBezTo>
                    <a:pt x="4596" y="1106"/>
                    <a:pt x="4620" y="1112"/>
                    <a:pt x="4632" y="1124"/>
                  </a:cubicBezTo>
                  <a:cubicBezTo>
                    <a:pt x="4787" y="1290"/>
                    <a:pt x="5025" y="1374"/>
                    <a:pt x="5239" y="1386"/>
                  </a:cubicBezTo>
                  <a:cubicBezTo>
                    <a:pt x="5311" y="1391"/>
                    <a:pt x="5383" y="1394"/>
                    <a:pt x="5453" y="1394"/>
                  </a:cubicBezTo>
                  <a:cubicBezTo>
                    <a:pt x="5688" y="1394"/>
                    <a:pt x="5918" y="1368"/>
                    <a:pt x="6156" y="1350"/>
                  </a:cubicBezTo>
                  <a:cubicBezTo>
                    <a:pt x="6263" y="1350"/>
                    <a:pt x="6382" y="1350"/>
                    <a:pt x="6501" y="1326"/>
                  </a:cubicBezTo>
                  <a:cubicBezTo>
                    <a:pt x="6632" y="1290"/>
                    <a:pt x="6751" y="1231"/>
                    <a:pt x="6870" y="1207"/>
                  </a:cubicBezTo>
                  <a:cubicBezTo>
                    <a:pt x="6877" y="1205"/>
                    <a:pt x="6884" y="1204"/>
                    <a:pt x="6892" y="1204"/>
                  </a:cubicBezTo>
                  <a:cubicBezTo>
                    <a:pt x="6923" y="1204"/>
                    <a:pt x="6958" y="1221"/>
                    <a:pt x="6978" y="1231"/>
                  </a:cubicBezTo>
                  <a:cubicBezTo>
                    <a:pt x="6561" y="1386"/>
                    <a:pt x="6216" y="1588"/>
                    <a:pt x="5894" y="1826"/>
                  </a:cubicBezTo>
                  <a:cubicBezTo>
                    <a:pt x="5585" y="2064"/>
                    <a:pt x="5204" y="2243"/>
                    <a:pt x="4965" y="2576"/>
                  </a:cubicBezTo>
                  <a:cubicBezTo>
                    <a:pt x="4846" y="2743"/>
                    <a:pt x="4668" y="2862"/>
                    <a:pt x="4537" y="2993"/>
                  </a:cubicBezTo>
                  <a:cubicBezTo>
                    <a:pt x="4477" y="3053"/>
                    <a:pt x="4406" y="3112"/>
                    <a:pt x="4513" y="3219"/>
                  </a:cubicBezTo>
                  <a:cubicBezTo>
                    <a:pt x="4573" y="3136"/>
                    <a:pt x="4608" y="3064"/>
                    <a:pt x="4692" y="3005"/>
                  </a:cubicBezTo>
                  <a:cubicBezTo>
                    <a:pt x="5025" y="2707"/>
                    <a:pt x="5370" y="2398"/>
                    <a:pt x="5763" y="2124"/>
                  </a:cubicBezTo>
                  <a:cubicBezTo>
                    <a:pt x="6144" y="1874"/>
                    <a:pt x="6513" y="1612"/>
                    <a:pt x="6978" y="1493"/>
                  </a:cubicBezTo>
                  <a:cubicBezTo>
                    <a:pt x="7001" y="1487"/>
                    <a:pt x="7021" y="1484"/>
                    <a:pt x="7037" y="1484"/>
                  </a:cubicBezTo>
                  <a:cubicBezTo>
                    <a:pt x="7086" y="1484"/>
                    <a:pt x="7109" y="1511"/>
                    <a:pt x="7144" y="1564"/>
                  </a:cubicBezTo>
                  <a:cubicBezTo>
                    <a:pt x="7228" y="1731"/>
                    <a:pt x="7335" y="1898"/>
                    <a:pt x="7442" y="2041"/>
                  </a:cubicBezTo>
                  <a:cubicBezTo>
                    <a:pt x="7549" y="2172"/>
                    <a:pt x="7549" y="2172"/>
                    <a:pt x="7406" y="2207"/>
                  </a:cubicBezTo>
                  <a:lnTo>
                    <a:pt x="7394" y="2207"/>
                  </a:lnTo>
                  <a:cubicBezTo>
                    <a:pt x="7263" y="2314"/>
                    <a:pt x="7132" y="2398"/>
                    <a:pt x="7013" y="2517"/>
                  </a:cubicBezTo>
                  <a:cubicBezTo>
                    <a:pt x="6787" y="2743"/>
                    <a:pt x="6573" y="2993"/>
                    <a:pt x="6370" y="3231"/>
                  </a:cubicBezTo>
                  <a:cubicBezTo>
                    <a:pt x="6323" y="3279"/>
                    <a:pt x="6263" y="3326"/>
                    <a:pt x="6216" y="3386"/>
                  </a:cubicBezTo>
                  <a:cubicBezTo>
                    <a:pt x="6037" y="3588"/>
                    <a:pt x="5882" y="3826"/>
                    <a:pt x="5704" y="4041"/>
                  </a:cubicBezTo>
                  <a:cubicBezTo>
                    <a:pt x="5561" y="4196"/>
                    <a:pt x="5418" y="4350"/>
                    <a:pt x="5263" y="4517"/>
                  </a:cubicBezTo>
                  <a:cubicBezTo>
                    <a:pt x="5239" y="4553"/>
                    <a:pt x="5227" y="4612"/>
                    <a:pt x="5192" y="4672"/>
                  </a:cubicBezTo>
                  <a:lnTo>
                    <a:pt x="5239" y="4719"/>
                  </a:lnTo>
                  <a:cubicBezTo>
                    <a:pt x="5489" y="4577"/>
                    <a:pt x="5656" y="4315"/>
                    <a:pt x="5858" y="4112"/>
                  </a:cubicBezTo>
                  <a:cubicBezTo>
                    <a:pt x="6073" y="3886"/>
                    <a:pt x="6263" y="3648"/>
                    <a:pt x="6454" y="3422"/>
                  </a:cubicBezTo>
                  <a:cubicBezTo>
                    <a:pt x="6656" y="3184"/>
                    <a:pt x="6859" y="2957"/>
                    <a:pt x="7049" y="2743"/>
                  </a:cubicBezTo>
                  <a:lnTo>
                    <a:pt x="7085" y="2767"/>
                  </a:lnTo>
                  <a:cubicBezTo>
                    <a:pt x="6847" y="3088"/>
                    <a:pt x="6608" y="3386"/>
                    <a:pt x="6370" y="3695"/>
                  </a:cubicBezTo>
                  <a:cubicBezTo>
                    <a:pt x="6335" y="3743"/>
                    <a:pt x="6323" y="3803"/>
                    <a:pt x="6299" y="3862"/>
                  </a:cubicBezTo>
                  <a:cubicBezTo>
                    <a:pt x="6311" y="3862"/>
                    <a:pt x="6335" y="3874"/>
                    <a:pt x="6358" y="3886"/>
                  </a:cubicBezTo>
                  <a:cubicBezTo>
                    <a:pt x="6835" y="3410"/>
                    <a:pt x="7228" y="2862"/>
                    <a:pt x="7680" y="2350"/>
                  </a:cubicBezTo>
                  <a:cubicBezTo>
                    <a:pt x="7811" y="2505"/>
                    <a:pt x="7930" y="2636"/>
                    <a:pt x="8049" y="2767"/>
                  </a:cubicBezTo>
                  <a:cubicBezTo>
                    <a:pt x="7740" y="3148"/>
                    <a:pt x="7406" y="3517"/>
                    <a:pt x="7097" y="3886"/>
                  </a:cubicBezTo>
                  <a:lnTo>
                    <a:pt x="7144" y="3934"/>
                  </a:lnTo>
                  <a:cubicBezTo>
                    <a:pt x="7490" y="3565"/>
                    <a:pt x="7823" y="3184"/>
                    <a:pt x="8156" y="2814"/>
                  </a:cubicBezTo>
                  <a:cubicBezTo>
                    <a:pt x="8228" y="2826"/>
                    <a:pt x="8275" y="2862"/>
                    <a:pt x="8323" y="2874"/>
                  </a:cubicBezTo>
                  <a:cubicBezTo>
                    <a:pt x="8002" y="3231"/>
                    <a:pt x="7692" y="3600"/>
                    <a:pt x="7394" y="3957"/>
                  </a:cubicBezTo>
                  <a:cubicBezTo>
                    <a:pt x="7406" y="3957"/>
                    <a:pt x="7430" y="3981"/>
                    <a:pt x="7442" y="3993"/>
                  </a:cubicBezTo>
                  <a:cubicBezTo>
                    <a:pt x="7751" y="3636"/>
                    <a:pt x="8085" y="3291"/>
                    <a:pt x="8394" y="2945"/>
                  </a:cubicBezTo>
                  <a:cubicBezTo>
                    <a:pt x="8644" y="3088"/>
                    <a:pt x="8883" y="3219"/>
                    <a:pt x="9121" y="3350"/>
                  </a:cubicBezTo>
                  <a:lnTo>
                    <a:pt x="9240" y="3231"/>
                  </a:lnTo>
                  <a:cubicBezTo>
                    <a:pt x="9156" y="2886"/>
                    <a:pt x="8871" y="2755"/>
                    <a:pt x="8597" y="2612"/>
                  </a:cubicBezTo>
                  <a:cubicBezTo>
                    <a:pt x="8323" y="2457"/>
                    <a:pt x="8037" y="2326"/>
                    <a:pt x="7942" y="1981"/>
                  </a:cubicBezTo>
                  <a:cubicBezTo>
                    <a:pt x="7930" y="1969"/>
                    <a:pt x="7918" y="1969"/>
                    <a:pt x="7906" y="1957"/>
                  </a:cubicBezTo>
                  <a:cubicBezTo>
                    <a:pt x="7847" y="1910"/>
                    <a:pt x="7763" y="1874"/>
                    <a:pt x="7728" y="1814"/>
                  </a:cubicBezTo>
                  <a:cubicBezTo>
                    <a:pt x="7549" y="1576"/>
                    <a:pt x="7370" y="1338"/>
                    <a:pt x="7204" y="1088"/>
                  </a:cubicBezTo>
                  <a:cubicBezTo>
                    <a:pt x="7097" y="923"/>
                    <a:pt x="7001" y="873"/>
                    <a:pt x="6890" y="873"/>
                  </a:cubicBezTo>
                  <a:cubicBezTo>
                    <a:pt x="6840" y="873"/>
                    <a:pt x="6786" y="883"/>
                    <a:pt x="6728" y="898"/>
                  </a:cubicBezTo>
                  <a:cubicBezTo>
                    <a:pt x="6573" y="921"/>
                    <a:pt x="6430" y="969"/>
                    <a:pt x="6275" y="1017"/>
                  </a:cubicBezTo>
                  <a:cubicBezTo>
                    <a:pt x="6027" y="1084"/>
                    <a:pt x="5771" y="1113"/>
                    <a:pt x="5512" y="1113"/>
                  </a:cubicBezTo>
                  <a:cubicBezTo>
                    <a:pt x="5311" y="1113"/>
                    <a:pt x="5109" y="1095"/>
                    <a:pt x="4906" y="1064"/>
                  </a:cubicBezTo>
                  <a:cubicBezTo>
                    <a:pt x="4846" y="1040"/>
                    <a:pt x="4787" y="1040"/>
                    <a:pt x="4715" y="1029"/>
                  </a:cubicBezTo>
                  <a:cubicBezTo>
                    <a:pt x="4715" y="1017"/>
                    <a:pt x="4703" y="969"/>
                    <a:pt x="4703" y="933"/>
                  </a:cubicBezTo>
                  <a:cubicBezTo>
                    <a:pt x="4656" y="636"/>
                    <a:pt x="4573" y="540"/>
                    <a:pt x="4287" y="457"/>
                  </a:cubicBezTo>
                  <a:cubicBezTo>
                    <a:pt x="4239" y="445"/>
                    <a:pt x="4215" y="421"/>
                    <a:pt x="4168" y="397"/>
                  </a:cubicBezTo>
                  <a:cubicBezTo>
                    <a:pt x="3870" y="267"/>
                    <a:pt x="3620" y="64"/>
                    <a:pt x="3287" y="40"/>
                  </a:cubicBezTo>
                  <a:cubicBezTo>
                    <a:pt x="3157" y="33"/>
                    <a:pt x="3022" y="0"/>
                    <a:pt x="2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0" name="Google Shape;27750;p41"/>
            <p:cNvSpPr/>
            <p:nvPr/>
          </p:nvSpPr>
          <p:spPr>
            <a:xfrm>
              <a:off x="6857400" y="4083675"/>
              <a:ext cx="100925" cy="98550"/>
            </a:xfrm>
            <a:custGeom>
              <a:avLst/>
              <a:gdLst/>
              <a:ahLst/>
              <a:cxnLst/>
              <a:rect l="l" t="t" r="r" b="b"/>
              <a:pathLst>
                <a:path w="4037" h="3942" extrusionOk="0">
                  <a:moveTo>
                    <a:pt x="2000" y="941"/>
                  </a:moveTo>
                  <a:cubicBezTo>
                    <a:pt x="1997" y="942"/>
                    <a:pt x="1995" y="944"/>
                    <a:pt x="1993" y="946"/>
                  </a:cubicBezTo>
                  <a:lnTo>
                    <a:pt x="1993" y="946"/>
                  </a:lnTo>
                  <a:cubicBezTo>
                    <a:pt x="1995" y="945"/>
                    <a:pt x="1998" y="943"/>
                    <a:pt x="2000" y="941"/>
                  </a:cubicBezTo>
                  <a:close/>
                  <a:moveTo>
                    <a:pt x="3858" y="0"/>
                  </a:moveTo>
                  <a:cubicBezTo>
                    <a:pt x="3822" y="0"/>
                    <a:pt x="3786" y="36"/>
                    <a:pt x="3763" y="36"/>
                  </a:cubicBezTo>
                  <a:cubicBezTo>
                    <a:pt x="3239" y="131"/>
                    <a:pt x="2846" y="476"/>
                    <a:pt x="2453" y="774"/>
                  </a:cubicBezTo>
                  <a:cubicBezTo>
                    <a:pt x="2346" y="846"/>
                    <a:pt x="2227" y="965"/>
                    <a:pt x="2215" y="1084"/>
                  </a:cubicBezTo>
                  <a:cubicBezTo>
                    <a:pt x="2167" y="1298"/>
                    <a:pt x="2203" y="1524"/>
                    <a:pt x="2203" y="1727"/>
                  </a:cubicBezTo>
                  <a:cubicBezTo>
                    <a:pt x="2215" y="2120"/>
                    <a:pt x="2227" y="2489"/>
                    <a:pt x="2239" y="2858"/>
                  </a:cubicBezTo>
                  <a:cubicBezTo>
                    <a:pt x="2239" y="2953"/>
                    <a:pt x="2215" y="3036"/>
                    <a:pt x="2203" y="3132"/>
                  </a:cubicBezTo>
                  <a:cubicBezTo>
                    <a:pt x="2024" y="2560"/>
                    <a:pt x="1667" y="2143"/>
                    <a:pt x="1215" y="1774"/>
                  </a:cubicBezTo>
                  <a:cubicBezTo>
                    <a:pt x="1488" y="1500"/>
                    <a:pt x="1750" y="1250"/>
                    <a:pt x="2000" y="988"/>
                  </a:cubicBezTo>
                  <a:cubicBezTo>
                    <a:pt x="1990" y="968"/>
                    <a:pt x="1980" y="956"/>
                    <a:pt x="1993" y="946"/>
                  </a:cubicBezTo>
                  <a:lnTo>
                    <a:pt x="1993" y="946"/>
                  </a:lnTo>
                  <a:cubicBezTo>
                    <a:pt x="1989" y="947"/>
                    <a:pt x="1985" y="947"/>
                    <a:pt x="1981" y="947"/>
                  </a:cubicBezTo>
                  <a:cubicBezTo>
                    <a:pt x="1974" y="947"/>
                    <a:pt x="1965" y="947"/>
                    <a:pt x="1953" y="953"/>
                  </a:cubicBezTo>
                  <a:cubicBezTo>
                    <a:pt x="1715" y="1191"/>
                    <a:pt x="1477" y="1417"/>
                    <a:pt x="1238" y="1655"/>
                  </a:cubicBezTo>
                  <a:cubicBezTo>
                    <a:pt x="1193" y="1701"/>
                    <a:pt x="1152" y="1722"/>
                    <a:pt x="1106" y="1722"/>
                  </a:cubicBezTo>
                  <a:cubicBezTo>
                    <a:pt x="1081" y="1722"/>
                    <a:pt x="1054" y="1716"/>
                    <a:pt x="1024" y="1703"/>
                  </a:cubicBezTo>
                  <a:cubicBezTo>
                    <a:pt x="965" y="1667"/>
                    <a:pt x="881" y="1619"/>
                    <a:pt x="798" y="1584"/>
                  </a:cubicBezTo>
                  <a:cubicBezTo>
                    <a:pt x="1096" y="1310"/>
                    <a:pt x="1393" y="1048"/>
                    <a:pt x="1679" y="774"/>
                  </a:cubicBezTo>
                  <a:cubicBezTo>
                    <a:pt x="1679" y="762"/>
                    <a:pt x="1655" y="762"/>
                    <a:pt x="1655" y="750"/>
                  </a:cubicBezTo>
                  <a:cubicBezTo>
                    <a:pt x="1608" y="774"/>
                    <a:pt x="1524" y="810"/>
                    <a:pt x="1465" y="846"/>
                  </a:cubicBezTo>
                  <a:cubicBezTo>
                    <a:pt x="1250" y="1048"/>
                    <a:pt x="1024" y="1250"/>
                    <a:pt x="810" y="1465"/>
                  </a:cubicBezTo>
                  <a:cubicBezTo>
                    <a:pt x="743" y="1526"/>
                    <a:pt x="694" y="1558"/>
                    <a:pt x="639" y="1558"/>
                  </a:cubicBezTo>
                  <a:cubicBezTo>
                    <a:pt x="587" y="1558"/>
                    <a:pt x="528" y="1529"/>
                    <a:pt x="441" y="1465"/>
                  </a:cubicBezTo>
                  <a:cubicBezTo>
                    <a:pt x="834" y="1084"/>
                    <a:pt x="1203" y="715"/>
                    <a:pt x="1584" y="345"/>
                  </a:cubicBezTo>
                  <a:cubicBezTo>
                    <a:pt x="1569" y="341"/>
                    <a:pt x="1552" y="338"/>
                    <a:pt x="1535" y="338"/>
                  </a:cubicBezTo>
                  <a:cubicBezTo>
                    <a:pt x="1511" y="338"/>
                    <a:pt x="1486" y="343"/>
                    <a:pt x="1465" y="357"/>
                  </a:cubicBezTo>
                  <a:cubicBezTo>
                    <a:pt x="1405" y="405"/>
                    <a:pt x="1346" y="453"/>
                    <a:pt x="1286" y="512"/>
                  </a:cubicBezTo>
                  <a:cubicBezTo>
                    <a:pt x="1048" y="715"/>
                    <a:pt x="834" y="941"/>
                    <a:pt x="607" y="1143"/>
                  </a:cubicBezTo>
                  <a:cubicBezTo>
                    <a:pt x="494" y="1246"/>
                    <a:pt x="408" y="1419"/>
                    <a:pt x="234" y="1419"/>
                  </a:cubicBezTo>
                  <a:cubicBezTo>
                    <a:pt x="206" y="1419"/>
                    <a:pt x="176" y="1415"/>
                    <a:pt x="143" y="1405"/>
                  </a:cubicBezTo>
                  <a:cubicBezTo>
                    <a:pt x="140" y="1402"/>
                    <a:pt x="136" y="1401"/>
                    <a:pt x="131" y="1401"/>
                  </a:cubicBezTo>
                  <a:cubicBezTo>
                    <a:pt x="92" y="1401"/>
                    <a:pt x="0" y="1469"/>
                    <a:pt x="0" y="1500"/>
                  </a:cubicBezTo>
                  <a:cubicBezTo>
                    <a:pt x="0" y="1560"/>
                    <a:pt x="24" y="1667"/>
                    <a:pt x="84" y="1703"/>
                  </a:cubicBezTo>
                  <a:cubicBezTo>
                    <a:pt x="191" y="1774"/>
                    <a:pt x="322" y="1822"/>
                    <a:pt x="453" y="1858"/>
                  </a:cubicBezTo>
                  <a:cubicBezTo>
                    <a:pt x="834" y="2000"/>
                    <a:pt x="1167" y="2131"/>
                    <a:pt x="1429" y="2441"/>
                  </a:cubicBezTo>
                  <a:cubicBezTo>
                    <a:pt x="1631" y="2715"/>
                    <a:pt x="1810" y="2989"/>
                    <a:pt x="1905" y="3334"/>
                  </a:cubicBezTo>
                  <a:cubicBezTo>
                    <a:pt x="1929" y="3513"/>
                    <a:pt x="2000" y="3679"/>
                    <a:pt x="2048" y="3846"/>
                  </a:cubicBezTo>
                  <a:cubicBezTo>
                    <a:pt x="2181" y="3846"/>
                    <a:pt x="2296" y="3820"/>
                    <a:pt x="2409" y="3820"/>
                  </a:cubicBezTo>
                  <a:cubicBezTo>
                    <a:pt x="2427" y="3820"/>
                    <a:pt x="2446" y="3820"/>
                    <a:pt x="2465" y="3822"/>
                  </a:cubicBezTo>
                  <a:cubicBezTo>
                    <a:pt x="2715" y="3858"/>
                    <a:pt x="2989" y="3905"/>
                    <a:pt x="3251" y="3941"/>
                  </a:cubicBezTo>
                  <a:cubicBezTo>
                    <a:pt x="3286" y="3941"/>
                    <a:pt x="3334" y="3929"/>
                    <a:pt x="3358" y="3929"/>
                  </a:cubicBezTo>
                  <a:lnTo>
                    <a:pt x="3358" y="3882"/>
                  </a:lnTo>
                  <a:cubicBezTo>
                    <a:pt x="3060" y="3822"/>
                    <a:pt x="2751" y="3763"/>
                    <a:pt x="2441" y="3703"/>
                  </a:cubicBezTo>
                  <a:cubicBezTo>
                    <a:pt x="2453" y="3644"/>
                    <a:pt x="2465" y="3584"/>
                    <a:pt x="2477" y="3548"/>
                  </a:cubicBezTo>
                  <a:cubicBezTo>
                    <a:pt x="2524" y="3346"/>
                    <a:pt x="2620" y="3155"/>
                    <a:pt x="2620" y="2965"/>
                  </a:cubicBezTo>
                  <a:cubicBezTo>
                    <a:pt x="2620" y="2512"/>
                    <a:pt x="2584" y="2072"/>
                    <a:pt x="2572" y="1619"/>
                  </a:cubicBezTo>
                  <a:cubicBezTo>
                    <a:pt x="2572" y="1488"/>
                    <a:pt x="2524" y="1322"/>
                    <a:pt x="2584" y="1227"/>
                  </a:cubicBezTo>
                  <a:cubicBezTo>
                    <a:pt x="2691" y="1060"/>
                    <a:pt x="2822" y="905"/>
                    <a:pt x="2989" y="810"/>
                  </a:cubicBezTo>
                  <a:cubicBezTo>
                    <a:pt x="3286" y="596"/>
                    <a:pt x="3608" y="429"/>
                    <a:pt x="3929" y="238"/>
                  </a:cubicBezTo>
                  <a:cubicBezTo>
                    <a:pt x="3953" y="226"/>
                    <a:pt x="3989" y="215"/>
                    <a:pt x="4001" y="179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1" name="Google Shape;27751;p41"/>
            <p:cNvSpPr/>
            <p:nvPr/>
          </p:nvSpPr>
          <p:spPr>
            <a:xfrm>
              <a:off x="6787450" y="4365550"/>
              <a:ext cx="121450" cy="71450"/>
            </a:xfrm>
            <a:custGeom>
              <a:avLst/>
              <a:gdLst/>
              <a:ahLst/>
              <a:cxnLst/>
              <a:rect l="l" t="t" r="r" b="b"/>
              <a:pathLst>
                <a:path w="4858" h="2858" extrusionOk="0">
                  <a:moveTo>
                    <a:pt x="2953" y="465"/>
                  </a:moveTo>
                  <a:cubicBezTo>
                    <a:pt x="3013" y="667"/>
                    <a:pt x="3072" y="858"/>
                    <a:pt x="3155" y="1060"/>
                  </a:cubicBezTo>
                  <a:cubicBezTo>
                    <a:pt x="3013" y="1108"/>
                    <a:pt x="2917" y="1143"/>
                    <a:pt x="2810" y="1167"/>
                  </a:cubicBezTo>
                  <a:lnTo>
                    <a:pt x="1429" y="1703"/>
                  </a:lnTo>
                  <a:cubicBezTo>
                    <a:pt x="1398" y="1720"/>
                    <a:pt x="1370" y="1727"/>
                    <a:pt x="1346" y="1727"/>
                  </a:cubicBezTo>
                  <a:cubicBezTo>
                    <a:pt x="1284" y="1727"/>
                    <a:pt x="1240" y="1682"/>
                    <a:pt x="1215" y="1632"/>
                  </a:cubicBezTo>
                  <a:cubicBezTo>
                    <a:pt x="1155" y="1477"/>
                    <a:pt x="1108" y="1322"/>
                    <a:pt x="1048" y="1143"/>
                  </a:cubicBezTo>
                  <a:cubicBezTo>
                    <a:pt x="1667" y="858"/>
                    <a:pt x="2262" y="548"/>
                    <a:pt x="2953" y="465"/>
                  </a:cubicBezTo>
                  <a:close/>
                  <a:moveTo>
                    <a:pt x="988" y="1179"/>
                  </a:moveTo>
                  <a:cubicBezTo>
                    <a:pt x="1084" y="1393"/>
                    <a:pt x="1155" y="1596"/>
                    <a:pt x="1250" y="1810"/>
                  </a:cubicBezTo>
                  <a:cubicBezTo>
                    <a:pt x="1167" y="1834"/>
                    <a:pt x="1131" y="1858"/>
                    <a:pt x="1072" y="1882"/>
                  </a:cubicBezTo>
                  <a:cubicBezTo>
                    <a:pt x="953" y="1703"/>
                    <a:pt x="846" y="1524"/>
                    <a:pt x="738" y="1334"/>
                  </a:cubicBezTo>
                  <a:cubicBezTo>
                    <a:pt x="834" y="1286"/>
                    <a:pt x="905" y="1239"/>
                    <a:pt x="988" y="1179"/>
                  </a:cubicBezTo>
                  <a:close/>
                  <a:moveTo>
                    <a:pt x="4370" y="0"/>
                  </a:moveTo>
                  <a:cubicBezTo>
                    <a:pt x="4060" y="36"/>
                    <a:pt x="3763" y="36"/>
                    <a:pt x="3465" y="84"/>
                  </a:cubicBezTo>
                  <a:cubicBezTo>
                    <a:pt x="3072" y="155"/>
                    <a:pt x="2691" y="239"/>
                    <a:pt x="2298" y="334"/>
                  </a:cubicBezTo>
                  <a:cubicBezTo>
                    <a:pt x="2179" y="358"/>
                    <a:pt x="2072" y="417"/>
                    <a:pt x="1977" y="465"/>
                  </a:cubicBezTo>
                  <a:lnTo>
                    <a:pt x="1262" y="774"/>
                  </a:lnTo>
                  <a:cubicBezTo>
                    <a:pt x="1167" y="810"/>
                    <a:pt x="1096" y="858"/>
                    <a:pt x="1024" y="881"/>
                  </a:cubicBezTo>
                  <a:cubicBezTo>
                    <a:pt x="977" y="762"/>
                    <a:pt x="929" y="667"/>
                    <a:pt x="905" y="572"/>
                  </a:cubicBezTo>
                  <a:cubicBezTo>
                    <a:pt x="869" y="572"/>
                    <a:pt x="857" y="584"/>
                    <a:pt x="846" y="584"/>
                  </a:cubicBezTo>
                  <a:cubicBezTo>
                    <a:pt x="869" y="703"/>
                    <a:pt x="953" y="822"/>
                    <a:pt x="917" y="917"/>
                  </a:cubicBezTo>
                  <a:cubicBezTo>
                    <a:pt x="881" y="1001"/>
                    <a:pt x="750" y="1060"/>
                    <a:pt x="631" y="1155"/>
                  </a:cubicBezTo>
                  <a:cubicBezTo>
                    <a:pt x="500" y="870"/>
                    <a:pt x="381" y="608"/>
                    <a:pt x="262" y="346"/>
                  </a:cubicBezTo>
                  <a:cubicBezTo>
                    <a:pt x="250" y="346"/>
                    <a:pt x="226" y="369"/>
                    <a:pt x="215" y="369"/>
                  </a:cubicBezTo>
                  <a:cubicBezTo>
                    <a:pt x="238" y="429"/>
                    <a:pt x="215" y="489"/>
                    <a:pt x="250" y="524"/>
                  </a:cubicBezTo>
                  <a:cubicBezTo>
                    <a:pt x="334" y="727"/>
                    <a:pt x="429" y="917"/>
                    <a:pt x="536" y="1108"/>
                  </a:cubicBezTo>
                  <a:cubicBezTo>
                    <a:pt x="560" y="1167"/>
                    <a:pt x="560" y="1203"/>
                    <a:pt x="488" y="1239"/>
                  </a:cubicBezTo>
                  <a:cubicBezTo>
                    <a:pt x="262" y="1358"/>
                    <a:pt x="84" y="1524"/>
                    <a:pt x="0" y="1822"/>
                  </a:cubicBezTo>
                  <a:cubicBezTo>
                    <a:pt x="72" y="1798"/>
                    <a:pt x="119" y="1774"/>
                    <a:pt x="143" y="1751"/>
                  </a:cubicBezTo>
                  <a:cubicBezTo>
                    <a:pt x="274" y="1643"/>
                    <a:pt x="429" y="1524"/>
                    <a:pt x="560" y="1405"/>
                  </a:cubicBezTo>
                  <a:cubicBezTo>
                    <a:pt x="593" y="1378"/>
                    <a:pt x="623" y="1355"/>
                    <a:pt x="654" y="1355"/>
                  </a:cubicBezTo>
                  <a:cubicBezTo>
                    <a:pt x="677" y="1355"/>
                    <a:pt x="701" y="1369"/>
                    <a:pt x="727" y="1405"/>
                  </a:cubicBezTo>
                  <a:cubicBezTo>
                    <a:pt x="810" y="1536"/>
                    <a:pt x="881" y="1655"/>
                    <a:pt x="965" y="1798"/>
                  </a:cubicBezTo>
                  <a:cubicBezTo>
                    <a:pt x="977" y="1834"/>
                    <a:pt x="988" y="1917"/>
                    <a:pt x="965" y="1941"/>
                  </a:cubicBezTo>
                  <a:cubicBezTo>
                    <a:pt x="869" y="2036"/>
                    <a:pt x="786" y="2120"/>
                    <a:pt x="667" y="2167"/>
                  </a:cubicBezTo>
                  <a:cubicBezTo>
                    <a:pt x="524" y="2215"/>
                    <a:pt x="488" y="2334"/>
                    <a:pt x="369" y="2417"/>
                  </a:cubicBezTo>
                  <a:cubicBezTo>
                    <a:pt x="394" y="2426"/>
                    <a:pt x="419" y="2439"/>
                    <a:pt x="435" y="2439"/>
                  </a:cubicBezTo>
                  <a:cubicBezTo>
                    <a:pt x="443" y="2439"/>
                    <a:pt x="449" y="2437"/>
                    <a:pt x="453" y="2429"/>
                  </a:cubicBezTo>
                  <a:cubicBezTo>
                    <a:pt x="572" y="2358"/>
                    <a:pt x="691" y="2274"/>
                    <a:pt x="810" y="2179"/>
                  </a:cubicBezTo>
                  <a:cubicBezTo>
                    <a:pt x="896" y="2108"/>
                    <a:pt x="959" y="2072"/>
                    <a:pt x="1008" y="2072"/>
                  </a:cubicBezTo>
                  <a:cubicBezTo>
                    <a:pt x="1075" y="2072"/>
                    <a:pt x="1119" y="2138"/>
                    <a:pt x="1167" y="2274"/>
                  </a:cubicBezTo>
                  <a:cubicBezTo>
                    <a:pt x="1203" y="2346"/>
                    <a:pt x="1215" y="2417"/>
                    <a:pt x="1250" y="2489"/>
                  </a:cubicBezTo>
                  <a:cubicBezTo>
                    <a:pt x="1262" y="2536"/>
                    <a:pt x="1286" y="2584"/>
                    <a:pt x="1310" y="2608"/>
                  </a:cubicBezTo>
                  <a:cubicBezTo>
                    <a:pt x="1322" y="2608"/>
                    <a:pt x="1334" y="2596"/>
                    <a:pt x="1346" y="2596"/>
                  </a:cubicBezTo>
                  <a:cubicBezTo>
                    <a:pt x="1274" y="2429"/>
                    <a:pt x="1203" y="2251"/>
                    <a:pt x="1131" y="2048"/>
                  </a:cubicBezTo>
                  <a:cubicBezTo>
                    <a:pt x="2048" y="1596"/>
                    <a:pt x="3013" y="1322"/>
                    <a:pt x="4072" y="1072"/>
                  </a:cubicBezTo>
                  <a:cubicBezTo>
                    <a:pt x="4096" y="1346"/>
                    <a:pt x="4132" y="1596"/>
                    <a:pt x="4156" y="1858"/>
                  </a:cubicBezTo>
                  <a:cubicBezTo>
                    <a:pt x="3751" y="2001"/>
                    <a:pt x="3346" y="2120"/>
                    <a:pt x="2941" y="2263"/>
                  </a:cubicBezTo>
                  <a:cubicBezTo>
                    <a:pt x="2560" y="2429"/>
                    <a:pt x="2167" y="2608"/>
                    <a:pt x="1774" y="2786"/>
                  </a:cubicBezTo>
                  <a:cubicBezTo>
                    <a:pt x="1798" y="2822"/>
                    <a:pt x="1798" y="2834"/>
                    <a:pt x="1810" y="2858"/>
                  </a:cubicBezTo>
                  <a:cubicBezTo>
                    <a:pt x="1989" y="2798"/>
                    <a:pt x="2179" y="2739"/>
                    <a:pt x="2358" y="2679"/>
                  </a:cubicBezTo>
                  <a:cubicBezTo>
                    <a:pt x="2620" y="2596"/>
                    <a:pt x="2858" y="2489"/>
                    <a:pt x="3108" y="2405"/>
                  </a:cubicBezTo>
                  <a:cubicBezTo>
                    <a:pt x="3310" y="2322"/>
                    <a:pt x="3524" y="2263"/>
                    <a:pt x="3751" y="2227"/>
                  </a:cubicBezTo>
                  <a:cubicBezTo>
                    <a:pt x="3894" y="2191"/>
                    <a:pt x="4060" y="2167"/>
                    <a:pt x="4227" y="2132"/>
                  </a:cubicBezTo>
                  <a:cubicBezTo>
                    <a:pt x="4251" y="2322"/>
                    <a:pt x="4263" y="2501"/>
                    <a:pt x="4298" y="2679"/>
                  </a:cubicBezTo>
                  <a:lnTo>
                    <a:pt x="4346" y="2679"/>
                  </a:lnTo>
                  <a:cubicBezTo>
                    <a:pt x="4322" y="2536"/>
                    <a:pt x="4322" y="2382"/>
                    <a:pt x="4298" y="2251"/>
                  </a:cubicBezTo>
                  <a:cubicBezTo>
                    <a:pt x="4263" y="2120"/>
                    <a:pt x="4298" y="2120"/>
                    <a:pt x="4417" y="2084"/>
                  </a:cubicBezTo>
                  <a:cubicBezTo>
                    <a:pt x="4560" y="2060"/>
                    <a:pt x="4775" y="2072"/>
                    <a:pt x="4858" y="1846"/>
                  </a:cubicBezTo>
                  <a:cubicBezTo>
                    <a:pt x="4801" y="1819"/>
                    <a:pt x="4743" y="1810"/>
                    <a:pt x="4685" y="1810"/>
                  </a:cubicBezTo>
                  <a:cubicBezTo>
                    <a:pt x="4570" y="1810"/>
                    <a:pt x="4453" y="1845"/>
                    <a:pt x="4339" y="1845"/>
                  </a:cubicBezTo>
                  <a:cubicBezTo>
                    <a:pt x="4305" y="1845"/>
                    <a:pt x="4272" y="1842"/>
                    <a:pt x="4239" y="1834"/>
                  </a:cubicBezTo>
                  <a:cubicBezTo>
                    <a:pt x="4227" y="1632"/>
                    <a:pt x="4191" y="1417"/>
                    <a:pt x="4156" y="1215"/>
                  </a:cubicBezTo>
                  <a:cubicBezTo>
                    <a:pt x="4145" y="1108"/>
                    <a:pt x="4173" y="1058"/>
                    <a:pt x="4274" y="1058"/>
                  </a:cubicBezTo>
                  <a:cubicBezTo>
                    <a:pt x="4285" y="1058"/>
                    <a:pt x="4297" y="1059"/>
                    <a:pt x="4310" y="1060"/>
                  </a:cubicBezTo>
                  <a:cubicBezTo>
                    <a:pt x="4365" y="1065"/>
                    <a:pt x="4421" y="1078"/>
                    <a:pt x="4476" y="1078"/>
                  </a:cubicBezTo>
                  <a:cubicBezTo>
                    <a:pt x="4541" y="1078"/>
                    <a:pt x="4604" y="1060"/>
                    <a:pt x="4656" y="989"/>
                  </a:cubicBezTo>
                  <a:cubicBezTo>
                    <a:pt x="4596" y="858"/>
                    <a:pt x="4477" y="798"/>
                    <a:pt x="4275" y="798"/>
                  </a:cubicBezTo>
                  <a:cubicBezTo>
                    <a:pt x="4203" y="798"/>
                    <a:pt x="4144" y="762"/>
                    <a:pt x="4096" y="750"/>
                  </a:cubicBezTo>
                  <a:cubicBezTo>
                    <a:pt x="4048" y="798"/>
                    <a:pt x="4001" y="834"/>
                    <a:pt x="3941" y="858"/>
                  </a:cubicBezTo>
                  <a:cubicBezTo>
                    <a:pt x="3858" y="870"/>
                    <a:pt x="3786" y="870"/>
                    <a:pt x="3727" y="881"/>
                  </a:cubicBezTo>
                  <a:cubicBezTo>
                    <a:pt x="3560" y="917"/>
                    <a:pt x="3405" y="965"/>
                    <a:pt x="3251" y="1001"/>
                  </a:cubicBezTo>
                  <a:cubicBezTo>
                    <a:pt x="3191" y="810"/>
                    <a:pt x="3132" y="620"/>
                    <a:pt x="3072" y="393"/>
                  </a:cubicBezTo>
                  <a:cubicBezTo>
                    <a:pt x="3524" y="358"/>
                    <a:pt x="3965" y="334"/>
                    <a:pt x="4394" y="298"/>
                  </a:cubicBezTo>
                  <a:cubicBezTo>
                    <a:pt x="4408" y="296"/>
                    <a:pt x="4425" y="296"/>
                    <a:pt x="4442" y="296"/>
                  </a:cubicBezTo>
                  <a:cubicBezTo>
                    <a:pt x="4456" y="296"/>
                    <a:pt x="4470" y="296"/>
                    <a:pt x="4485" y="296"/>
                  </a:cubicBezTo>
                  <a:cubicBezTo>
                    <a:pt x="4569" y="296"/>
                    <a:pt x="4656" y="287"/>
                    <a:pt x="4656" y="167"/>
                  </a:cubicBezTo>
                  <a:cubicBezTo>
                    <a:pt x="4656" y="24"/>
                    <a:pt x="4501" y="24"/>
                    <a:pt x="4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2" name="Google Shape;27752;p41"/>
            <p:cNvSpPr/>
            <p:nvPr/>
          </p:nvSpPr>
          <p:spPr>
            <a:xfrm>
              <a:off x="6721375" y="4287900"/>
              <a:ext cx="38400" cy="43525"/>
            </a:xfrm>
            <a:custGeom>
              <a:avLst/>
              <a:gdLst/>
              <a:ahLst/>
              <a:cxnLst/>
              <a:rect l="l" t="t" r="r" b="b"/>
              <a:pathLst>
                <a:path w="1536" h="1741" extrusionOk="0">
                  <a:moveTo>
                    <a:pt x="869" y="868"/>
                  </a:moveTo>
                  <a:cubicBezTo>
                    <a:pt x="988" y="999"/>
                    <a:pt x="1107" y="1130"/>
                    <a:pt x="1250" y="1309"/>
                  </a:cubicBezTo>
                  <a:cubicBezTo>
                    <a:pt x="953" y="1297"/>
                    <a:pt x="750" y="1213"/>
                    <a:pt x="631" y="951"/>
                  </a:cubicBezTo>
                  <a:cubicBezTo>
                    <a:pt x="703" y="928"/>
                    <a:pt x="798" y="892"/>
                    <a:pt x="869" y="868"/>
                  </a:cubicBezTo>
                  <a:close/>
                  <a:moveTo>
                    <a:pt x="521" y="0"/>
                  </a:moveTo>
                  <a:cubicBezTo>
                    <a:pt x="483" y="0"/>
                    <a:pt x="444" y="20"/>
                    <a:pt x="405" y="58"/>
                  </a:cubicBezTo>
                  <a:cubicBezTo>
                    <a:pt x="298" y="177"/>
                    <a:pt x="202" y="297"/>
                    <a:pt x="107" y="439"/>
                  </a:cubicBezTo>
                  <a:cubicBezTo>
                    <a:pt x="48" y="523"/>
                    <a:pt x="0" y="618"/>
                    <a:pt x="155" y="678"/>
                  </a:cubicBezTo>
                  <a:cubicBezTo>
                    <a:pt x="179" y="678"/>
                    <a:pt x="202" y="701"/>
                    <a:pt x="214" y="737"/>
                  </a:cubicBezTo>
                  <a:cubicBezTo>
                    <a:pt x="286" y="939"/>
                    <a:pt x="381" y="1154"/>
                    <a:pt x="524" y="1332"/>
                  </a:cubicBezTo>
                  <a:cubicBezTo>
                    <a:pt x="631" y="1451"/>
                    <a:pt x="738" y="1487"/>
                    <a:pt x="881" y="1535"/>
                  </a:cubicBezTo>
                  <a:cubicBezTo>
                    <a:pt x="1036" y="1570"/>
                    <a:pt x="1167" y="1630"/>
                    <a:pt x="1286" y="1701"/>
                  </a:cubicBezTo>
                  <a:cubicBezTo>
                    <a:pt x="1329" y="1727"/>
                    <a:pt x="1370" y="1740"/>
                    <a:pt x="1406" y="1740"/>
                  </a:cubicBezTo>
                  <a:cubicBezTo>
                    <a:pt x="1470" y="1740"/>
                    <a:pt x="1516" y="1698"/>
                    <a:pt x="1524" y="1606"/>
                  </a:cubicBezTo>
                  <a:cubicBezTo>
                    <a:pt x="1536" y="1511"/>
                    <a:pt x="1536" y="1392"/>
                    <a:pt x="1488" y="1285"/>
                  </a:cubicBezTo>
                  <a:cubicBezTo>
                    <a:pt x="1393" y="1047"/>
                    <a:pt x="1250" y="856"/>
                    <a:pt x="1048" y="689"/>
                  </a:cubicBezTo>
                  <a:cubicBezTo>
                    <a:pt x="833" y="523"/>
                    <a:pt x="631" y="463"/>
                    <a:pt x="393" y="439"/>
                  </a:cubicBezTo>
                  <a:cubicBezTo>
                    <a:pt x="393" y="261"/>
                    <a:pt x="572" y="225"/>
                    <a:pt x="679" y="118"/>
                  </a:cubicBezTo>
                  <a:cubicBezTo>
                    <a:pt x="629" y="40"/>
                    <a:pt x="57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3" name="Google Shape;27753;p41"/>
            <p:cNvSpPr/>
            <p:nvPr/>
          </p:nvSpPr>
          <p:spPr>
            <a:xfrm>
              <a:off x="6786850" y="4311625"/>
              <a:ext cx="95875" cy="30425"/>
            </a:xfrm>
            <a:custGeom>
              <a:avLst/>
              <a:gdLst/>
              <a:ahLst/>
              <a:cxnLst/>
              <a:rect l="l" t="t" r="r" b="b"/>
              <a:pathLst>
                <a:path w="3835" h="1217" extrusionOk="0">
                  <a:moveTo>
                    <a:pt x="3661" y="0"/>
                  </a:moveTo>
                  <a:cubicBezTo>
                    <a:pt x="3648" y="0"/>
                    <a:pt x="3634" y="1"/>
                    <a:pt x="3620" y="2"/>
                  </a:cubicBezTo>
                  <a:cubicBezTo>
                    <a:pt x="3358" y="38"/>
                    <a:pt x="3084" y="38"/>
                    <a:pt x="2822" y="86"/>
                  </a:cubicBezTo>
                  <a:cubicBezTo>
                    <a:pt x="2489" y="121"/>
                    <a:pt x="2179" y="193"/>
                    <a:pt x="1870" y="288"/>
                  </a:cubicBezTo>
                  <a:cubicBezTo>
                    <a:pt x="1548" y="383"/>
                    <a:pt x="1239" y="502"/>
                    <a:pt x="941" y="621"/>
                  </a:cubicBezTo>
                  <a:cubicBezTo>
                    <a:pt x="810" y="681"/>
                    <a:pt x="691" y="741"/>
                    <a:pt x="572" y="812"/>
                  </a:cubicBezTo>
                  <a:cubicBezTo>
                    <a:pt x="393" y="919"/>
                    <a:pt x="215" y="1014"/>
                    <a:pt x="0" y="1133"/>
                  </a:cubicBezTo>
                  <a:cubicBezTo>
                    <a:pt x="84" y="1169"/>
                    <a:pt x="96" y="1193"/>
                    <a:pt x="143" y="1217"/>
                  </a:cubicBezTo>
                  <a:cubicBezTo>
                    <a:pt x="215" y="1169"/>
                    <a:pt x="286" y="1122"/>
                    <a:pt x="358" y="1098"/>
                  </a:cubicBezTo>
                  <a:cubicBezTo>
                    <a:pt x="596" y="991"/>
                    <a:pt x="834" y="883"/>
                    <a:pt x="1096" y="800"/>
                  </a:cubicBezTo>
                  <a:cubicBezTo>
                    <a:pt x="1667" y="586"/>
                    <a:pt x="2286" y="419"/>
                    <a:pt x="2906" y="360"/>
                  </a:cubicBezTo>
                  <a:cubicBezTo>
                    <a:pt x="3144" y="336"/>
                    <a:pt x="3370" y="336"/>
                    <a:pt x="3608" y="336"/>
                  </a:cubicBezTo>
                  <a:cubicBezTo>
                    <a:pt x="3727" y="336"/>
                    <a:pt x="3834" y="276"/>
                    <a:pt x="3834" y="157"/>
                  </a:cubicBezTo>
                  <a:cubicBezTo>
                    <a:pt x="3834" y="42"/>
                    <a:pt x="3760" y="0"/>
                    <a:pt x="3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4" name="Google Shape;27754;p41"/>
            <p:cNvSpPr/>
            <p:nvPr/>
          </p:nvSpPr>
          <p:spPr>
            <a:xfrm>
              <a:off x="6726425" y="4151600"/>
              <a:ext cx="97050" cy="38250"/>
            </a:xfrm>
            <a:custGeom>
              <a:avLst/>
              <a:gdLst/>
              <a:ahLst/>
              <a:cxnLst/>
              <a:rect l="l" t="t" r="r" b="b"/>
              <a:pathLst>
                <a:path w="3882" h="1530" extrusionOk="0">
                  <a:moveTo>
                    <a:pt x="3511" y="0"/>
                  </a:moveTo>
                  <a:cubicBezTo>
                    <a:pt x="3095" y="0"/>
                    <a:pt x="2704" y="127"/>
                    <a:pt x="2322" y="272"/>
                  </a:cubicBezTo>
                  <a:lnTo>
                    <a:pt x="1465" y="593"/>
                  </a:lnTo>
                  <a:cubicBezTo>
                    <a:pt x="1441" y="593"/>
                    <a:pt x="1405" y="617"/>
                    <a:pt x="1382" y="629"/>
                  </a:cubicBezTo>
                  <a:cubicBezTo>
                    <a:pt x="1251" y="700"/>
                    <a:pt x="1132" y="796"/>
                    <a:pt x="989" y="855"/>
                  </a:cubicBezTo>
                  <a:cubicBezTo>
                    <a:pt x="655" y="998"/>
                    <a:pt x="334" y="1165"/>
                    <a:pt x="60" y="1403"/>
                  </a:cubicBezTo>
                  <a:cubicBezTo>
                    <a:pt x="24" y="1427"/>
                    <a:pt x="12" y="1486"/>
                    <a:pt x="0" y="1510"/>
                  </a:cubicBezTo>
                  <a:cubicBezTo>
                    <a:pt x="27" y="1510"/>
                    <a:pt x="61" y="1530"/>
                    <a:pt x="91" y="1530"/>
                  </a:cubicBezTo>
                  <a:cubicBezTo>
                    <a:pt x="101" y="1530"/>
                    <a:pt x="111" y="1528"/>
                    <a:pt x="120" y="1522"/>
                  </a:cubicBezTo>
                  <a:cubicBezTo>
                    <a:pt x="179" y="1522"/>
                    <a:pt x="239" y="1498"/>
                    <a:pt x="274" y="1462"/>
                  </a:cubicBezTo>
                  <a:cubicBezTo>
                    <a:pt x="751" y="1165"/>
                    <a:pt x="1251" y="867"/>
                    <a:pt x="1763" y="665"/>
                  </a:cubicBezTo>
                  <a:cubicBezTo>
                    <a:pt x="2048" y="557"/>
                    <a:pt x="2334" y="415"/>
                    <a:pt x="2632" y="331"/>
                  </a:cubicBezTo>
                  <a:cubicBezTo>
                    <a:pt x="3001" y="236"/>
                    <a:pt x="3394" y="176"/>
                    <a:pt x="3775" y="93"/>
                  </a:cubicBezTo>
                  <a:cubicBezTo>
                    <a:pt x="3810" y="81"/>
                    <a:pt x="3846" y="69"/>
                    <a:pt x="3882" y="57"/>
                  </a:cubicBezTo>
                  <a:cubicBezTo>
                    <a:pt x="3882" y="34"/>
                    <a:pt x="3870" y="22"/>
                    <a:pt x="3882" y="10"/>
                  </a:cubicBezTo>
                  <a:lnTo>
                    <a:pt x="3703" y="10"/>
                  </a:lnTo>
                  <a:cubicBezTo>
                    <a:pt x="3639" y="3"/>
                    <a:pt x="3574" y="0"/>
                    <a:pt x="35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5" name="Google Shape;27755;p41"/>
            <p:cNvSpPr/>
            <p:nvPr/>
          </p:nvSpPr>
          <p:spPr>
            <a:xfrm>
              <a:off x="6969025" y="4084850"/>
              <a:ext cx="55675" cy="36875"/>
            </a:xfrm>
            <a:custGeom>
              <a:avLst/>
              <a:gdLst/>
              <a:ahLst/>
              <a:cxnLst/>
              <a:rect l="l" t="t" r="r" b="b"/>
              <a:pathLst>
                <a:path w="2227" h="1475" extrusionOk="0">
                  <a:moveTo>
                    <a:pt x="191" y="1"/>
                  </a:moveTo>
                  <a:cubicBezTo>
                    <a:pt x="131" y="1"/>
                    <a:pt x="12" y="84"/>
                    <a:pt x="12" y="144"/>
                  </a:cubicBezTo>
                  <a:cubicBezTo>
                    <a:pt x="0" y="239"/>
                    <a:pt x="95" y="251"/>
                    <a:pt x="191" y="263"/>
                  </a:cubicBezTo>
                  <a:cubicBezTo>
                    <a:pt x="369" y="298"/>
                    <a:pt x="548" y="298"/>
                    <a:pt x="714" y="370"/>
                  </a:cubicBezTo>
                  <a:cubicBezTo>
                    <a:pt x="976" y="489"/>
                    <a:pt x="1214" y="656"/>
                    <a:pt x="1465" y="787"/>
                  </a:cubicBezTo>
                  <a:cubicBezTo>
                    <a:pt x="1572" y="846"/>
                    <a:pt x="1631" y="906"/>
                    <a:pt x="1691" y="1025"/>
                  </a:cubicBezTo>
                  <a:cubicBezTo>
                    <a:pt x="1762" y="1191"/>
                    <a:pt x="1905" y="1322"/>
                    <a:pt x="2024" y="1441"/>
                  </a:cubicBezTo>
                  <a:cubicBezTo>
                    <a:pt x="2036" y="1465"/>
                    <a:pt x="2066" y="1474"/>
                    <a:pt x="2100" y="1474"/>
                  </a:cubicBezTo>
                  <a:cubicBezTo>
                    <a:pt x="2134" y="1474"/>
                    <a:pt x="2173" y="1465"/>
                    <a:pt x="2203" y="1453"/>
                  </a:cubicBezTo>
                  <a:cubicBezTo>
                    <a:pt x="2215" y="1441"/>
                    <a:pt x="2227" y="1358"/>
                    <a:pt x="2215" y="1322"/>
                  </a:cubicBezTo>
                  <a:cubicBezTo>
                    <a:pt x="2143" y="1239"/>
                    <a:pt x="2060" y="1144"/>
                    <a:pt x="1976" y="1060"/>
                  </a:cubicBezTo>
                  <a:cubicBezTo>
                    <a:pt x="1881" y="965"/>
                    <a:pt x="1786" y="894"/>
                    <a:pt x="1691" y="799"/>
                  </a:cubicBezTo>
                  <a:cubicBezTo>
                    <a:pt x="1703" y="787"/>
                    <a:pt x="1726" y="775"/>
                    <a:pt x="1726" y="763"/>
                  </a:cubicBezTo>
                  <a:cubicBezTo>
                    <a:pt x="1679" y="679"/>
                    <a:pt x="1643" y="608"/>
                    <a:pt x="1584" y="560"/>
                  </a:cubicBezTo>
                  <a:cubicBezTo>
                    <a:pt x="1405" y="429"/>
                    <a:pt x="1226" y="310"/>
                    <a:pt x="1048" y="191"/>
                  </a:cubicBezTo>
                  <a:cubicBezTo>
                    <a:pt x="798" y="25"/>
                    <a:pt x="488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6" name="Google Shape;27756;p41"/>
            <p:cNvSpPr/>
            <p:nvPr/>
          </p:nvSpPr>
          <p:spPr>
            <a:xfrm>
              <a:off x="6621950" y="4327450"/>
              <a:ext cx="33650" cy="98850"/>
            </a:xfrm>
            <a:custGeom>
              <a:avLst/>
              <a:gdLst/>
              <a:ahLst/>
              <a:cxnLst/>
              <a:rect l="l" t="t" r="r" b="b"/>
              <a:pathLst>
                <a:path w="1346" h="3954" extrusionOk="0">
                  <a:moveTo>
                    <a:pt x="1298" y="0"/>
                  </a:moveTo>
                  <a:cubicBezTo>
                    <a:pt x="1274" y="24"/>
                    <a:pt x="1227" y="60"/>
                    <a:pt x="1215" y="108"/>
                  </a:cubicBezTo>
                  <a:cubicBezTo>
                    <a:pt x="1167" y="203"/>
                    <a:pt x="1120" y="322"/>
                    <a:pt x="1072" y="429"/>
                  </a:cubicBezTo>
                  <a:cubicBezTo>
                    <a:pt x="1000" y="667"/>
                    <a:pt x="929" y="905"/>
                    <a:pt x="846" y="1143"/>
                  </a:cubicBezTo>
                  <a:cubicBezTo>
                    <a:pt x="774" y="1310"/>
                    <a:pt x="703" y="1453"/>
                    <a:pt x="655" y="1620"/>
                  </a:cubicBezTo>
                  <a:cubicBezTo>
                    <a:pt x="596" y="1810"/>
                    <a:pt x="572" y="2013"/>
                    <a:pt x="512" y="2203"/>
                  </a:cubicBezTo>
                  <a:cubicBezTo>
                    <a:pt x="358" y="2691"/>
                    <a:pt x="179" y="3167"/>
                    <a:pt x="36" y="3656"/>
                  </a:cubicBezTo>
                  <a:cubicBezTo>
                    <a:pt x="0" y="3739"/>
                    <a:pt x="48" y="3834"/>
                    <a:pt x="60" y="3918"/>
                  </a:cubicBezTo>
                  <a:cubicBezTo>
                    <a:pt x="60" y="3929"/>
                    <a:pt x="108" y="3953"/>
                    <a:pt x="143" y="3953"/>
                  </a:cubicBezTo>
                  <a:cubicBezTo>
                    <a:pt x="167" y="3953"/>
                    <a:pt x="215" y="3929"/>
                    <a:pt x="215" y="3894"/>
                  </a:cubicBezTo>
                  <a:cubicBezTo>
                    <a:pt x="322" y="3501"/>
                    <a:pt x="405" y="3108"/>
                    <a:pt x="512" y="2703"/>
                  </a:cubicBezTo>
                  <a:lnTo>
                    <a:pt x="691" y="2084"/>
                  </a:lnTo>
                  <a:cubicBezTo>
                    <a:pt x="739" y="1917"/>
                    <a:pt x="762" y="1727"/>
                    <a:pt x="822" y="1560"/>
                  </a:cubicBezTo>
                  <a:cubicBezTo>
                    <a:pt x="989" y="1072"/>
                    <a:pt x="1167" y="560"/>
                    <a:pt x="1346" y="60"/>
                  </a:cubicBezTo>
                  <a:cubicBezTo>
                    <a:pt x="1334" y="48"/>
                    <a:pt x="1322" y="24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7" name="Google Shape;27757;p41"/>
            <p:cNvSpPr/>
            <p:nvPr/>
          </p:nvSpPr>
          <p:spPr>
            <a:xfrm>
              <a:off x="6979725" y="4244100"/>
              <a:ext cx="69075" cy="53900"/>
            </a:xfrm>
            <a:custGeom>
              <a:avLst/>
              <a:gdLst/>
              <a:ahLst/>
              <a:cxnLst/>
              <a:rect l="l" t="t" r="r" b="b"/>
              <a:pathLst>
                <a:path w="2763" h="2156" extrusionOk="0">
                  <a:moveTo>
                    <a:pt x="24" y="1"/>
                  </a:moveTo>
                  <a:cubicBezTo>
                    <a:pt x="13" y="13"/>
                    <a:pt x="1" y="24"/>
                    <a:pt x="1" y="36"/>
                  </a:cubicBezTo>
                  <a:cubicBezTo>
                    <a:pt x="24" y="72"/>
                    <a:pt x="60" y="96"/>
                    <a:pt x="96" y="132"/>
                  </a:cubicBezTo>
                  <a:cubicBezTo>
                    <a:pt x="310" y="298"/>
                    <a:pt x="536" y="441"/>
                    <a:pt x="727" y="608"/>
                  </a:cubicBezTo>
                  <a:cubicBezTo>
                    <a:pt x="894" y="739"/>
                    <a:pt x="1037" y="906"/>
                    <a:pt x="1203" y="1036"/>
                  </a:cubicBezTo>
                  <a:cubicBezTo>
                    <a:pt x="1406" y="1215"/>
                    <a:pt x="1632" y="1382"/>
                    <a:pt x="1846" y="1560"/>
                  </a:cubicBezTo>
                  <a:cubicBezTo>
                    <a:pt x="2049" y="1739"/>
                    <a:pt x="2275" y="1918"/>
                    <a:pt x="2477" y="2096"/>
                  </a:cubicBezTo>
                  <a:cubicBezTo>
                    <a:pt x="2513" y="2120"/>
                    <a:pt x="2561" y="2156"/>
                    <a:pt x="2584" y="2156"/>
                  </a:cubicBezTo>
                  <a:cubicBezTo>
                    <a:pt x="2644" y="2144"/>
                    <a:pt x="2703" y="2108"/>
                    <a:pt x="2763" y="2096"/>
                  </a:cubicBezTo>
                  <a:cubicBezTo>
                    <a:pt x="2739" y="2049"/>
                    <a:pt x="2715" y="1989"/>
                    <a:pt x="2680" y="1965"/>
                  </a:cubicBezTo>
                  <a:cubicBezTo>
                    <a:pt x="2632" y="1918"/>
                    <a:pt x="2572" y="1918"/>
                    <a:pt x="2525" y="1894"/>
                  </a:cubicBezTo>
                  <a:lnTo>
                    <a:pt x="2263" y="1620"/>
                  </a:lnTo>
                  <a:cubicBezTo>
                    <a:pt x="2049" y="1441"/>
                    <a:pt x="1846" y="1263"/>
                    <a:pt x="1620" y="1096"/>
                  </a:cubicBezTo>
                  <a:cubicBezTo>
                    <a:pt x="1441" y="965"/>
                    <a:pt x="1251" y="846"/>
                    <a:pt x="1084" y="703"/>
                  </a:cubicBezTo>
                  <a:cubicBezTo>
                    <a:pt x="858" y="501"/>
                    <a:pt x="608" y="358"/>
                    <a:pt x="358" y="191"/>
                  </a:cubicBezTo>
                  <a:cubicBezTo>
                    <a:pt x="251" y="120"/>
                    <a:pt x="132" y="6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8" name="Google Shape;27758;p41"/>
            <p:cNvSpPr/>
            <p:nvPr/>
          </p:nvSpPr>
          <p:spPr>
            <a:xfrm>
              <a:off x="6683550" y="4371800"/>
              <a:ext cx="28025" cy="85150"/>
            </a:xfrm>
            <a:custGeom>
              <a:avLst/>
              <a:gdLst/>
              <a:ahLst/>
              <a:cxnLst/>
              <a:rect l="l" t="t" r="r" b="b"/>
              <a:pathLst>
                <a:path w="1121" h="3406" extrusionOk="0">
                  <a:moveTo>
                    <a:pt x="965" y="0"/>
                  </a:moveTo>
                  <a:cubicBezTo>
                    <a:pt x="965" y="24"/>
                    <a:pt x="953" y="72"/>
                    <a:pt x="953" y="96"/>
                  </a:cubicBezTo>
                  <a:cubicBezTo>
                    <a:pt x="930" y="191"/>
                    <a:pt x="930" y="274"/>
                    <a:pt x="918" y="370"/>
                  </a:cubicBezTo>
                  <a:cubicBezTo>
                    <a:pt x="870" y="560"/>
                    <a:pt x="834" y="774"/>
                    <a:pt x="799" y="965"/>
                  </a:cubicBezTo>
                  <a:cubicBezTo>
                    <a:pt x="763" y="1262"/>
                    <a:pt x="739" y="1548"/>
                    <a:pt x="692" y="1846"/>
                  </a:cubicBezTo>
                  <a:cubicBezTo>
                    <a:pt x="620" y="2275"/>
                    <a:pt x="537" y="2703"/>
                    <a:pt x="465" y="3156"/>
                  </a:cubicBezTo>
                  <a:cubicBezTo>
                    <a:pt x="440" y="3258"/>
                    <a:pt x="408" y="3312"/>
                    <a:pt x="344" y="3312"/>
                  </a:cubicBezTo>
                  <a:cubicBezTo>
                    <a:pt x="318" y="3312"/>
                    <a:pt x="288" y="3303"/>
                    <a:pt x="251" y="3287"/>
                  </a:cubicBezTo>
                  <a:cubicBezTo>
                    <a:pt x="220" y="3271"/>
                    <a:pt x="185" y="3267"/>
                    <a:pt x="149" y="3267"/>
                  </a:cubicBezTo>
                  <a:cubicBezTo>
                    <a:pt x="100" y="3267"/>
                    <a:pt x="49" y="3275"/>
                    <a:pt x="1" y="3275"/>
                  </a:cubicBezTo>
                  <a:lnTo>
                    <a:pt x="1" y="3334"/>
                  </a:lnTo>
                  <a:cubicBezTo>
                    <a:pt x="86" y="3355"/>
                    <a:pt x="180" y="3396"/>
                    <a:pt x="267" y="3396"/>
                  </a:cubicBezTo>
                  <a:cubicBezTo>
                    <a:pt x="278" y="3396"/>
                    <a:pt x="288" y="3395"/>
                    <a:pt x="299" y="3394"/>
                  </a:cubicBezTo>
                  <a:cubicBezTo>
                    <a:pt x="394" y="3370"/>
                    <a:pt x="549" y="3406"/>
                    <a:pt x="572" y="3251"/>
                  </a:cubicBezTo>
                  <a:cubicBezTo>
                    <a:pt x="620" y="3048"/>
                    <a:pt x="668" y="2822"/>
                    <a:pt x="715" y="2620"/>
                  </a:cubicBezTo>
                  <a:cubicBezTo>
                    <a:pt x="763" y="2453"/>
                    <a:pt x="799" y="2275"/>
                    <a:pt x="834" y="2108"/>
                  </a:cubicBezTo>
                  <a:cubicBezTo>
                    <a:pt x="894" y="1798"/>
                    <a:pt x="918" y="1465"/>
                    <a:pt x="965" y="1143"/>
                  </a:cubicBezTo>
                  <a:cubicBezTo>
                    <a:pt x="1001" y="1012"/>
                    <a:pt x="977" y="858"/>
                    <a:pt x="1025" y="739"/>
                  </a:cubicBezTo>
                  <a:cubicBezTo>
                    <a:pt x="1120" y="500"/>
                    <a:pt x="1073" y="262"/>
                    <a:pt x="1025" y="24"/>
                  </a:cubicBezTo>
                  <a:cubicBezTo>
                    <a:pt x="1013" y="24"/>
                    <a:pt x="1001" y="2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9" name="Google Shape;27759;p41"/>
            <p:cNvSpPr/>
            <p:nvPr/>
          </p:nvSpPr>
          <p:spPr>
            <a:xfrm>
              <a:off x="6475800" y="4243550"/>
              <a:ext cx="72950" cy="63175"/>
            </a:xfrm>
            <a:custGeom>
              <a:avLst/>
              <a:gdLst/>
              <a:ahLst/>
              <a:cxnLst/>
              <a:rect l="l" t="t" r="r" b="b"/>
              <a:pathLst>
                <a:path w="2918" h="2527" extrusionOk="0">
                  <a:moveTo>
                    <a:pt x="2909" y="0"/>
                  </a:moveTo>
                  <a:cubicBezTo>
                    <a:pt x="2906" y="0"/>
                    <a:pt x="2906" y="11"/>
                    <a:pt x="2906" y="11"/>
                  </a:cubicBezTo>
                  <a:cubicBezTo>
                    <a:pt x="2906" y="11"/>
                    <a:pt x="2905" y="11"/>
                    <a:pt x="2905" y="11"/>
                  </a:cubicBezTo>
                  <a:lnTo>
                    <a:pt x="2905" y="11"/>
                  </a:lnTo>
                  <a:cubicBezTo>
                    <a:pt x="2909" y="11"/>
                    <a:pt x="2913" y="11"/>
                    <a:pt x="2917" y="11"/>
                  </a:cubicBezTo>
                  <a:cubicBezTo>
                    <a:pt x="2913" y="3"/>
                    <a:pt x="2911" y="0"/>
                    <a:pt x="2909" y="0"/>
                  </a:cubicBezTo>
                  <a:close/>
                  <a:moveTo>
                    <a:pt x="2905" y="11"/>
                  </a:moveTo>
                  <a:cubicBezTo>
                    <a:pt x="2862" y="11"/>
                    <a:pt x="2819" y="13"/>
                    <a:pt x="2786" y="35"/>
                  </a:cubicBezTo>
                  <a:lnTo>
                    <a:pt x="1810" y="666"/>
                  </a:lnTo>
                  <a:cubicBezTo>
                    <a:pt x="1715" y="725"/>
                    <a:pt x="1643" y="797"/>
                    <a:pt x="1548" y="868"/>
                  </a:cubicBezTo>
                  <a:cubicBezTo>
                    <a:pt x="1417" y="975"/>
                    <a:pt x="1298" y="1058"/>
                    <a:pt x="1179" y="1166"/>
                  </a:cubicBezTo>
                  <a:cubicBezTo>
                    <a:pt x="989" y="1344"/>
                    <a:pt x="810" y="1535"/>
                    <a:pt x="620" y="1737"/>
                  </a:cubicBezTo>
                  <a:cubicBezTo>
                    <a:pt x="441" y="1916"/>
                    <a:pt x="274" y="2071"/>
                    <a:pt x="108" y="2249"/>
                  </a:cubicBezTo>
                  <a:cubicBezTo>
                    <a:pt x="60" y="2297"/>
                    <a:pt x="36" y="2368"/>
                    <a:pt x="24" y="2428"/>
                  </a:cubicBezTo>
                  <a:cubicBezTo>
                    <a:pt x="0" y="2452"/>
                    <a:pt x="24" y="2511"/>
                    <a:pt x="48" y="2523"/>
                  </a:cubicBezTo>
                  <a:cubicBezTo>
                    <a:pt x="55" y="2525"/>
                    <a:pt x="62" y="2526"/>
                    <a:pt x="70" y="2526"/>
                  </a:cubicBezTo>
                  <a:cubicBezTo>
                    <a:pt x="104" y="2526"/>
                    <a:pt x="145" y="2507"/>
                    <a:pt x="155" y="2487"/>
                  </a:cubicBezTo>
                  <a:lnTo>
                    <a:pt x="334" y="2273"/>
                  </a:lnTo>
                  <a:cubicBezTo>
                    <a:pt x="536" y="2035"/>
                    <a:pt x="739" y="1797"/>
                    <a:pt x="953" y="1570"/>
                  </a:cubicBezTo>
                  <a:cubicBezTo>
                    <a:pt x="1274" y="1261"/>
                    <a:pt x="1608" y="963"/>
                    <a:pt x="1941" y="666"/>
                  </a:cubicBezTo>
                  <a:cubicBezTo>
                    <a:pt x="2001" y="618"/>
                    <a:pt x="2036" y="558"/>
                    <a:pt x="2108" y="523"/>
                  </a:cubicBezTo>
                  <a:cubicBezTo>
                    <a:pt x="2263" y="427"/>
                    <a:pt x="2441" y="320"/>
                    <a:pt x="2608" y="213"/>
                  </a:cubicBezTo>
                  <a:cubicBezTo>
                    <a:pt x="2715" y="142"/>
                    <a:pt x="2798" y="82"/>
                    <a:pt x="2905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0" name="Google Shape;27760;p41"/>
            <p:cNvSpPr/>
            <p:nvPr/>
          </p:nvSpPr>
          <p:spPr>
            <a:xfrm>
              <a:off x="6962775" y="4184000"/>
              <a:ext cx="90200" cy="20125"/>
            </a:xfrm>
            <a:custGeom>
              <a:avLst/>
              <a:gdLst/>
              <a:ahLst/>
              <a:cxnLst/>
              <a:rect l="l" t="t" r="r" b="b"/>
              <a:pathLst>
                <a:path w="3608" h="805" extrusionOk="0">
                  <a:moveTo>
                    <a:pt x="206" y="0"/>
                  </a:moveTo>
                  <a:cubicBezTo>
                    <a:pt x="138" y="0"/>
                    <a:pt x="70" y="4"/>
                    <a:pt x="0" y="12"/>
                  </a:cubicBezTo>
                  <a:cubicBezTo>
                    <a:pt x="202" y="83"/>
                    <a:pt x="393" y="142"/>
                    <a:pt x="583" y="166"/>
                  </a:cubicBezTo>
                  <a:cubicBezTo>
                    <a:pt x="976" y="226"/>
                    <a:pt x="1357" y="273"/>
                    <a:pt x="1750" y="333"/>
                  </a:cubicBezTo>
                  <a:cubicBezTo>
                    <a:pt x="1953" y="369"/>
                    <a:pt x="2179" y="393"/>
                    <a:pt x="2405" y="440"/>
                  </a:cubicBezTo>
                  <a:cubicBezTo>
                    <a:pt x="2607" y="488"/>
                    <a:pt x="2786" y="571"/>
                    <a:pt x="2988" y="631"/>
                  </a:cubicBezTo>
                  <a:cubicBezTo>
                    <a:pt x="3012" y="643"/>
                    <a:pt x="3024" y="643"/>
                    <a:pt x="3060" y="643"/>
                  </a:cubicBezTo>
                  <a:cubicBezTo>
                    <a:pt x="3108" y="666"/>
                    <a:pt x="3143" y="690"/>
                    <a:pt x="3191" y="690"/>
                  </a:cubicBezTo>
                  <a:cubicBezTo>
                    <a:pt x="3297" y="700"/>
                    <a:pt x="3396" y="804"/>
                    <a:pt x="3513" y="804"/>
                  </a:cubicBezTo>
                  <a:cubicBezTo>
                    <a:pt x="3539" y="804"/>
                    <a:pt x="3567" y="799"/>
                    <a:pt x="3596" y="785"/>
                  </a:cubicBezTo>
                  <a:cubicBezTo>
                    <a:pt x="3608" y="762"/>
                    <a:pt x="3608" y="750"/>
                    <a:pt x="3596" y="738"/>
                  </a:cubicBezTo>
                  <a:cubicBezTo>
                    <a:pt x="3310" y="631"/>
                    <a:pt x="3024" y="512"/>
                    <a:pt x="2738" y="428"/>
                  </a:cubicBezTo>
                  <a:cubicBezTo>
                    <a:pt x="2441" y="321"/>
                    <a:pt x="2143" y="238"/>
                    <a:pt x="1845" y="190"/>
                  </a:cubicBezTo>
                  <a:cubicBezTo>
                    <a:pt x="1536" y="131"/>
                    <a:pt x="1226" y="107"/>
                    <a:pt x="917" y="71"/>
                  </a:cubicBezTo>
                  <a:cubicBezTo>
                    <a:pt x="684" y="43"/>
                    <a:pt x="451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1" name="Google Shape;27761;p41"/>
            <p:cNvSpPr/>
            <p:nvPr/>
          </p:nvSpPr>
          <p:spPr>
            <a:xfrm>
              <a:off x="6820775" y="4327475"/>
              <a:ext cx="56000" cy="16675"/>
            </a:xfrm>
            <a:custGeom>
              <a:avLst/>
              <a:gdLst/>
              <a:ahLst/>
              <a:cxnLst/>
              <a:rect l="l" t="t" r="r" b="b"/>
              <a:pathLst>
                <a:path w="2240" h="667" extrusionOk="0">
                  <a:moveTo>
                    <a:pt x="1879" y="1"/>
                  </a:moveTo>
                  <a:cubicBezTo>
                    <a:pt x="1233" y="1"/>
                    <a:pt x="146" y="337"/>
                    <a:pt x="1" y="666"/>
                  </a:cubicBezTo>
                  <a:cubicBezTo>
                    <a:pt x="72" y="654"/>
                    <a:pt x="132" y="654"/>
                    <a:pt x="191" y="654"/>
                  </a:cubicBezTo>
                  <a:cubicBezTo>
                    <a:pt x="751" y="428"/>
                    <a:pt x="1310" y="285"/>
                    <a:pt x="1906" y="249"/>
                  </a:cubicBezTo>
                  <a:cubicBezTo>
                    <a:pt x="2061" y="238"/>
                    <a:pt x="2191" y="226"/>
                    <a:pt x="2239" y="59"/>
                  </a:cubicBezTo>
                  <a:cubicBezTo>
                    <a:pt x="2154" y="19"/>
                    <a:pt x="2028" y="1"/>
                    <a:pt x="18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2" name="Google Shape;27762;p41"/>
            <p:cNvSpPr/>
            <p:nvPr/>
          </p:nvSpPr>
          <p:spPr>
            <a:xfrm>
              <a:off x="6911575" y="4189050"/>
              <a:ext cx="135750" cy="42275"/>
            </a:xfrm>
            <a:custGeom>
              <a:avLst/>
              <a:gdLst/>
              <a:ahLst/>
              <a:cxnLst/>
              <a:rect l="l" t="t" r="r" b="b"/>
              <a:pathLst>
                <a:path w="5430" h="1691" extrusionOk="0">
                  <a:moveTo>
                    <a:pt x="107" y="0"/>
                  </a:moveTo>
                  <a:cubicBezTo>
                    <a:pt x="72" y="0"/>
                    <a:pt x="48" y="12"/>
                    <a:pt x="12" y="12"/>
                  </a:cubicBezTo>
                  <a:cubicBezTo>
                    <a:pt x="0" y="24"/>
                    <a:pt x="0" y="60"/>
                    <a:pt x="0" y="71"/>
                  </a:cubicBezTo>
                  <a:cubicBezTo>
                    <a:pt x="107" y="83"/>
                    <a:pt x="191" y="131"/>
                    <a:pt x="298" y="143"/>
                  </a:cubicBezTo>
                  <a:cubicBezTo>
                    <a:pt x="893" y="250"/>
                    <a:pt x="1488" y="369"/>
                    <a:pt x="2060" y="595"/>
                  </a:cubicBezTo>
                  <a:cubicBezTo>
                    <a:pt x="2560" y="786"/>
                    <a:pt x="3084" y="953"/>
                    <a:pt x="3608" y="1119"/>
                  </a:cubicBezTo>
                  <a:cubicBezTo>
                    <a:pt x="4108" y="1274"/>
                    <a:pt x="4596" y="1429"/>
                    <a:pt x="5108" y="1595"/>
                  </a:cubicBezTo>
                  <a:cubicBezTo>
                    <a:pt x="5215" y="1619"/>
                    <a:pt x="5334" y="1667"/>
                    <a:pt x="5429" y="1691"/>
                  </a:cubicBezTo>
                  <a:cubicBezTo>
                    <a:pt x="5429" y="1631"/>
                    <a:pt x="5429" y="1619"/>
                    <a:pt x="5417" y="1619"/>
                  </a:cubicBezTo>
                  <a:cubicBezTo>
                    <a:pt x="5048" y="1488"/>
                    <a:pt x="4679" y="1357"/>
                    <a:pt x="4298" y="1238"/>
                  </a:cubicBezTo>
                  <a:cubicBezTo>
                    <a:pt x="3679" y="1024"/>
                    <a:pt x="3048" y="845"/>
                    <a:pt x="2441" y="643"/>
                  </a:cubicBezTo>
                  <a:cubicBezTo>
                    <a:pt x="2143" y="548"/>
                    <a:pt x="1858" y="405"/>
                    <a:pt x="1560" y="321"/>
                  </a:cubicBezTo>
                  <a:cubicBezTo>
                    <a:pt x="1072" y="202"/>
                    <a:pt x="595" y="107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3" name="Google Shape;27763;p41"/>
            <p:cNvSpPr/>
            <p:nvPr/>
          </p:nvSpPr>
          <p:spPr>
            <a:xfrm>
              <a:off x="6751125" y="4342925"/>
              <a:ext cx="14900" cy="51225"/>
            </a:xfrm>
            <a:custGeom>
              <a:avLst/>
              <a:gdLst/>
              <a:ahLst/>
              <a:cxnLst/>
              <a:rect l="l" t="t" r="r" b="b"/>
              <a:pathLst>
                <a:path w="596" h="2049" extrusionOk="0">
                  <a:moveTo>
                    <a:pt x="417" y="1"/>
                  </a:moveTo>
                  <a:cubicBezTo>
                    <a:pt x="394" y="60"/>
                    <a:pt x="358" y="108"/>
                    <a:pt x="346" y="167"/>
                  </a:cubicBezTo>
                  <a:cubicBezTo>
                    <a:pt x="298" y="524"/>
                    <a:pt x="275" y="882"/>
                    <a:pt x="215" y="1239"/>
                  </a:cubicBezTo>
                  <a:cubicBezTo>
                    <a:pt x="179" y="1465"/>
                    <a:pt x="96" y="1691"/>
                    <a:pt x="36" y="1906"/>
                  </a:cubicBezTo>
                  <a:cubicBezTo>
                    <a:pt x="1" y="2001"/>
                    <a:pt x="24" y="2048"/>
                    <a:pt x="155" y="2048"/>
                  </a:cubicBezTo>
                  <a:cubicBezTo>
                    <a:pt x="179" y="1965"/>
                    <a:pt x="203" y="1906"/>
                    <a:pt x="227" y="1834"/>
                  </a:cubicBezTo>
                  <a:cubicBezTo>
                    <a:pt x="441" y="1298"/>
                    <a:pt x="501" y="751"/>
                    <a:pt x="584" y="191"/>
                  </a:cubicBezTo>
                  <a:cubicBezTo>
                    <a:pt x="596" y="167"/>
                    <a:pt x="596" y="108"/>
                    <a:pt x="572" y="84"/>
                  </a:cubicBezTo>
                  <a:cubicBezTo>
                    <a:pt x="536" y="36"/>
                    <a:pt x="465" y="36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4" name="Google Shape;27764;p41"/>
            <p:cNvSpPr/>
            <p:nvPr/>
          </p:nvSpPr>
          <p:spPr>
            <a:xfrm>
              <a:off x="6877625" y="4230700"/>
              <a:ext cx="11950" cy="48550"/>
            </a:xfrm>
            <a:custGeom>
              <a:avLst/>
              <a:gdLst/>
              <a:ahLst/>
              <a:cxnLst/>
              <a:rect l="l" t="t" r="r" b="b"/>
              <a:pathLst>
                <a:path w="478" h="1942" extrusionOk="0">
                  <a:moveTo>
                    <a:pt x="418" y="1"/>
                  </a:moveTo>
                  <a:cubicBezTo>
                    <a:pt x="382" y="25"/>
                    <a:pt x="298" y="48"/>
                    <a:pt x="275" y="84"/>
                  </a:cubicBezTo>
                  <a:cubicBezTo>
                    <a:pt x="215" y="191"/>
                    <a:pt x="168" y="310"/>
                    <a:pt x="144" y="429"/>
                  </a:cubicBezTo>
                  <a:cubicBezTo>
                    <a:pt x="60" y="775"/>
                    <a:pt x="1" y="1132"/>
                    <a:pt x="60" y="1489"/>
                  </a:cubicBezTo>
                  <a:cubicBezTo>
                    <a:pt x="84" y="1608"/>
                    <a:pt x="84" y="1727"/>
                    <a:pt x="84" y="1870"/>
                  </a:cubicBezTo>
                  <a:cubicBezTo>
                    <a:pt x="96" y="1894"/>
                    <a:pt x="144" y="1918"/>
                    <a:pt x="120" y="1942"/>
                  </a:cubicBezTo>
                  <a:cubicBezTo>
                    <a:pt x="156" y="1906"/>
                    <a:pt x="203" y="1870"/>
                    <a:pt x="203" y="1834"/>
                  </a:cubicBezTo>
                  <a:cubicBezTo>
                    <a:pt x="215" y="1608"/>
                    <a:pt x="203" y="1394"/>
                    <a:pt x="227" y="1191"/>
                  </a:cubicBezTo>
                  <a:cubicBezTo>
                    <a:pt x="275" y="846"/>
                    <a:pt x="275" y="489"/>
                    <a:pt x="453" y="179"/>
                  </a:cubicBezTo>
                  <a:cubicBezTo>
                    <a:pt x="477" y="132"/>
                    <a:pt x="441" y="60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5" name="Google Shape;27765;p41"/>
            <p:cNvSpPr/>
            <p:nvPr/>
          </p:nvSpPr>
          <p:spPr>
            <a:xfrm>
              <a:off x="6985675" y="4170150"/>
              <a:ext cx="61050" cy="10650"/>
            </a:xfrm>
            <a:custGeom>
              <a:avLst/>
              <a:gdLst/>
              <a:ahLst/>
              <a:cxnLst/>
              <a:rect l="l" t="t" r="r" b="b"/>
              <a:pathLst>
                <a:path w="2442" h="426" extrusionOk="0">
                  <a:moveTo>
                    <a:pt x="325" y="1"/>
                  </a:moveTo>
                  <a:cubicBezTo>
                    <a:pt x="175" y="1"/>
                    <a:pt x="60" y="13"/>
                    <a:pt x="1" y="42"/>
                  </a:cubicBezTo>
                  <a:cubicBezTo>
                    <a:pt x="57" y="110"/>
                    <a:pt x="2074" y="425"/>
                    <a:pt x="2404" y="425"/>
                  </a:cubicBezTo>
                  <a:cubicBezTo>
                    <a:pt x="2421" y="425"/>
                    <a:pt x="2434" y="424"/>
                    <a:pt x="2442" y="423"/>
                  </a:cubicBezTo>
                  <a:cubicBezTo>
                    <a:pt x="2354" y="248"/>
                    <a:pt x="995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6" name="Google Shape;27766;p41"/>
            <p:cNvSpPr/>
            <p:nvPr/>
          </p:nvSpPr>
          <p:spPr>
            <a:xfrm>
              <a:off x="6525500" y="4290250"/>
              <a:ext cx="44975" cy="53600"/>
            </a:xfrm>
            <a:custGeom>
              <a:avLst/>
              <a:gdLst/>
              <a:ahLst/>
              <a:cxnLst/>
              <a:rect l="l" t="t" r="r" b="b"/>
              <a:pathLst>
                <a:path w="1799" h="2144" extrusionOk="0">
                  <a:moveTo>
                    <a:pt x="1727" y="0"/>
                  </a:moveTo>
                  <a:cubicBezTo>
                    <a:pt x="1656" y="12"/>
                    <a:pt x="1620" y="24"/>
                    <a:pt x="1572" y="72"/>
                  </a:cubicBezTo>
                  <a:cubicBezTo>
                    <a:pt x="1406" y="238"/>
                    <a:pt x="1263" y="405"/>
                    <a:pt x="1108" y="560"/>
                  </a:cubicBezTo>
                  <a:cubicBezTo>
                    <a:pt x="929" y="774"/>
                    <a:pt x="751" y="976"/>
                    <a:pt x="596" y="1203"/>
                  </a:cubicBezTo>
                  <a:cubicBezTo>
                    <a:pt x="489" y="1334"/>
                    <a:pt x="382" y="1488"/>
                    <a:pt x="275" y="1631"/>
                  </a:cubicBezTo>
                  <a:cubicBezTo>
                    <a:pt x="239" y="1691"/>
                    <a:pt x="179" y="1750"/>
                    <a:pt x="132" y="1834"/>
                  </a:cubicBezTo>
                  <a:cubicBezTo>
                    <a:pt x="72" y="1905"/>
                    <a:pt x="36" y="2012"/>
                    <a:pt x="1" y="2096"/>
                  </a:cubicBezTo>
                  <a:cubicBezTo>
                    <a:pt x="13" y="2108"/>
                    <a:pt x="25" y="2131"/>
                    <a:pt x="72" y="2143"/>
                  </a:cubicBezTo>
                  <a:cubicBezTo>
                    <a:pt x="120" y="2072"/>
                    <a:pt x="179" y="2012"/>
                    <a:pt x="215" y="1953"/>
                  </a:cubicBezTo>
                  <a:cubicBezTo>
                    <a:pt x="358" y="1774"/>
                    <a:pt x="477" y="1572"/>
                    <a:pt x="620" y="1393"/>
                  </a:cubicBezTo>
                  <a:cubicBezTo>
                    <a:pt x="787" y="1191"/>
                    <a:pt x="965" y="965"/>
                    <a:pt x="1156" y="762"/>
                  </a:cubicBezTo>
                  <a:cubicBezTo>
                    <a:pt x="1322" y="560"/>
                    <a:pt x="1513" y="381"/>
                    <a:pt x="1691" y="203"/>
                  </a:cubicBezTo>
                  <a:cubicBezTo>
                    <a:pt x="1739" y="167"/>
                    <a:pt x="1763" y="107"/>
                    <a:pt x="1787" y="60"/>
                  </a:cubicBezTo>
                  <a:cubicBezTo>
                    <a:pt x="1799" y="48"/>
                    <a:pt x="1739" y="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7" name="Google Shape;27767;p41"/>
            <p:cNvSpPr/>
            <p:nvPr/>
          </p:nvSpPr>
          <p:spPr>
            <a:xfrm>
              <a:off x="6686250" y="4362275"/>
              <a:ext cx="15500" cy="73850"/>
            </a:xfrm>
            <a:custGeom>
              <a:avLst/>
              <a:gdLst/>
              <a:ahLst/>
              <a:cxnLst/>
              <a:rect l="l" t="t" r="r" b="b"/>
              <a:pathLst>
                <a:path w="620" h="2954" extrusionOk="0">
                  <a:moveTo>
                    <a:pt x="572" y="0"/>
                  </a:moveTo>
                  <a:cubicBezTo>
                    <a:pt x="488" y="500"/>
                    <a:pt x="441" y="989"/>
                    <a:pt x="357" y="1477"/>
                  </a:cubicBezTo>
                  <a:cubicBezTo>
                    <a:pt x="262" y="1965"/>
                    <a:pt x="119" y="2441"/>
                    <a:pt x="0" y="2941"/>
                  </a:cubicBezTo>
                  <a:cubicBezTo>
                    <a:pt x="12" y="2953"/>
                    <a:pt x="36" y="2953"/>
                    <a:pt x="60" y="2953"/>
                  </a:cubicBezTo>
                  <a:cubicBezTo>
                    <a:pt x="83" y="2917"/>
                    <a:pt x="95" y="2906"/>
                    <a:pt x="119" y="2882"/>
                  </a:cubicBezTo>
                  <a:cubicBezTo>
                    <a:pt x="191" y="2656"/>
                    <a:pt x="250" y="2417"/>
                    <a:pt x="322" y="2179"/>
                  </a:cubicBezTo>
                  <a:cubicBezTo>
                    <a:pt x="536" y="1536"/>
                    <a:pt x="607" y="881"/>
                    <a:pt x="619" y="227"/>
                  </a:cubicBezTo>
                  <a:cubicBezTo>
                    <a:pt x="619" y="155"/>
                    <a:pt x="595" y="84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8" name="Google Shape;27768;p41"/>
            <p:cNvSpPr/>
            <p:nvPr/>
          </p:nvSpPr>
          <p:spPr>
            <a:xfrm>
              <a:off x="6644575" y="4252725"/>
              <a:ext cx="39000" cy="37975"/>
            </a:xfrm>
            <a:custGeom>
              <a:avLst/>
              <a:gdLst/>
              <a:ahLst/>
              <a:cxnLst/>
              <a:rect l="l" t="t" r="r" b="b"/>
              <a:pathLst>
                <a:path w="1560" h="1519" extrusionOk="0">
                  <a:moveTo>
                    <a:pt x="1512" y="1"/>
                  </a:moveTo>
                  <a:cubicBezTo>
                    <a:pt x="1358" y="132"/>
                    <a:pt x="1203" y="251"/>
                    <a:pt x="1048" y="382"/>
                  </a:cubicBezTo>
                  <a:cubicBezTo>
                    <a:pt x="965" y="477"/>
                    <a:pt x="869" y="596"/>
                    <a:pt x="762" y="680"/>
                  </a:cubicBezTo>
                  <a:cubicBezTo>
                    <a:pt x="512" y="930"/>
                    <a:pt x="262" y="1168"/>
                    <a:pt x="12" y="1430"/>
                  </a:cubicBezTo>
                  <a:cubicBezTo>
                    <a:pt x="0" y="1442"/>
                    <a:pt x="0" y="1489"/>
                    <a:pt x="0" y="1513"/>
                  </a:cubicBezTo>
                  <a:cubicBezTo>
                    <a:pt x="8" y="1513"/>
                    <a:pt x="32" y="1518"/>
                    <a:pt x="51" y="1518"/>
                  </a:cubicBezTo>
                  <a:cubicBezTo>
                    <a:pt x="60" y="1518"/>
                    <a:pt x="68" y="1517"/>
                    <a:pt x="72" y="1513"/>
                  </a:cubicBezTo>
                  <a:cubicBezTo>
                    <a:pt x="95" y="1501"/>
                    <a:pt x="143" y="1465"/>
                    <a:pt x="179" y="1442"/>
                  </a:cubicBezTo>
                  <a:cubicBezTo>
                    <a:pt x="369" y="1263"/>
                    <a:pt x="572" y="1084"/>
                    <a:pt x="774" y="906"/>
                  </a:cubicBezTo>
                  <a:cubicBezTo>
                    <a:pt x="1024" y="668"/>
                    <a:pt x="1274" y="418"/>
                    <a:pt x="1512" y="180"/>
                  </a:cubicBezTo>
                  <a:cubicBezTo>
                    <a:pt x="1548" y="144"/>
                    <a:pt x="1548" y="72"/>
                    <a:pt x="1560" y="25"/>
                  </a:cubicBezTo>
                  <a:cubicBezTo>
                    <a:pt x="1548" y="13"/>
                    <a:pt x="1524" y="1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9" name="Google Shape;27769;p41"/>
            <p:cNvSpPr/>
            <p:nvPr/>
          </p:nvSpPr>
          <p:spPr>
            <a:xfrm>
              <a:off x="7041350" y="4140675"/>
              <a:ext cx="19075" cy="29325"/>
            </a:xfrm>
            <a:custGeom>
              <a:avLst/>
              <a:gdLst/>
              <a:ahLst/>
              <a:cxnLst/>
              <a:rect l="l" t="t" r="r" b="b"/>
              <a:pathLst>
                <a:path w="763" h="1173" extrusionOk="0">
                  <a:moveTo>
                    <a:pt x="76" y="0"/>
                  </a:moveTo>
                  <a:cubicBezTo>
                    <a:pt x="54" y="0"/>
                    <a:pt x="30" y="6"/>
                    <a:pt x="12" y="18"/>
                  </a:cubicBezTo>
                  <a:cubicBezTo>
                    <a:pt x="0" y="30"/>
                    <a:pt x="0" y="90"/>
                    <a:pt x="0" y="137"/>
                  </a:cubicBezTo>
                  <a:cubicBezTo>
                    <a:pt x="0" y="161"/>
                    <a:pt x="36" y="197"/>
                    <a:pt x="48" y="221"/>
                  </a:cubicBezTo>
                  <a:cubicBezTo>
                    <a:pt x="226" y="506"/>
                    <a:pt x="465" y="768"/>
                    <a:pt x="524" y="1113"/>
                  </a:cubicBezTo>
                  <a:cubicBezTo>
                    <a:pt x="536" y="1149"/>
                    <a:pt x="596" y="1173"/>
                    <a:pt x="631" y="1173"/>
                  </a:cubicBezTo>
                  <a:cubicBezTo>
                    <a:pt x="667" y="1161"/>
                    <a:pt x="738" y="1113"/>
                    <a:pt x="738" y="1090"/>
                  </a:cubicBezTo>
                  <a:cubicBezTo>
                    <a:pt x="738" y="994"/>
                    <a:pt x="715" y="923"/>
                    <a:pt x="715" y="828"/>
                  </a:cubicBezTo>
                  <a:cubicBezTo>
                    <a:pt x="727" y="822"/>
                    <a:pt x="735" y="819"/>
                    <a:pt x="743" y="819"/>
                  </a:cubicBezTo>
                  <a:cubicBezTo>
                    <a:pt x="750" y="819"/>
                    <a:pt x="756" y="822"/>
                    <a:pt x="762" y="828"/>
                  </a:cubicBezTo>
                  <a:cubicBezTo>
                    <a:pt x="643" y="637"/>
                    <a:pt x="536" y="447"/>
                    <a:pt x="405" y="268"/>
                  </a:cubicBezTo>
                  <a:cubicBezTo>
                    <a:pt x="334" y="161"/>
                    <a:pt x="226" y="90"/>
                    <a:pt x="131" y="18"/>
                  </a:cubicBezTo>
                  <a:cubicBezTo>
                    <a:pt x="119" y="6"/>
                    <a:pt x="98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0" name="Google Shape;27770;p41"/>
            <p:cNvSpPr/>
            <p:nvPr/>
          </p:nvSpPr>
          <p:spPr>
            <a:xfrm>
              <a:off x="6783575" y="4178450"/>
              <a:ext cx="41100" cy="12875"/>
            </a:xfrm>
            <a:custGeom>
              <a:avLst/>
              <a:gdLst/>
              <a:ahLst/>
              <a:cxnLst/>
              <a:rect l="l" t="t" r="r" b="b"/>
              <a:pathLst>
                <a:path w="1644" h="515" extrusionOk="0">
                  <a:moveTo>
                    <a:pt x="1310" y="0"/>
                  </a:moveTo>
                  <a:cubicBezTo>
                    <a:pt x="1264" y="0"/>
                    <a:pt x="1217" y="6"/>
                    <a:pt x="1167" y="19"/>
                  </a:cubicBezTo>
                  <a:cubicBezTo>
                    <a:pt x="1001" y="67"/>
                    <a:pt x="834" y="138"/>
                    <a:pt x="655" y="150"/>
                  </a:cubicBezTo>
                  <a:cubicBezTo>
                    <a:pt x="370" y="174"/>
                    <a:pt x="191" y="329"/>
                    <a:pt x="0" y="507"/>
                  </a:cubicBezTo>
                  <a:cubicBezTo>
                    <a:pt x="33" y="513"/>
                    <a:pt x="65" y="515"/>
                    <a:pt x="96" y="515"/>
                  </a:cubicBezTo>
                  <a:cubicBezTo>
                    <a:pt x="351" y="515"/>
                    <a:pt x="566" y="358"/>
                    <a:pt x="810" y="305"/>
                  </a:cubicBezTo>
                  <a:cubicBezTo>
                    <a:pt x="1084" y="257"/>
                    <a:pt x="1358" y="198"/>
                    <a:pt x="1644" y="150"/>
                  </a:cubicBezTo>
                  <a:lnTo>
                    <a:pt x="1644" y="91"/>
                  </a:lnTo>
                  <a:cubicBezTo>
                    <a:pt x="1532" y="39"/>
                    <a:pt x="1427" y="0"/>
                    <a:pt x="1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1" name="Google Shape;27771;p41"/>
            <p:cNvSpPr/>
            <p:nvPr/>
          </p:nvSpPr>
          <p:spPr>
            <a:xfrm>
              <a:off x="6604375" y="4212850"/>
              <a:ext cx="36050" cy="27400"/>
            </a:xfrm>
            <a:custGeom>
              <a:avLst/>
              <a:gdLst/>
              <a:ahLst/>
              <a:cxnLst/>
              <a:rect l="l" t="t" r="r" b="b"/>
              <a:pathLst>
                <a:path w="1442" h="1096" extrusionOk="0">
                  <a:moveTo>
                    <a:pt x="1263" y="1"/>
                  </a:moveTo>
                  <a:cubicBezTo>
                    <a:pt x="1227" y="1"/>
                    <a:pt x="1192" y="36"/>
                    <a:pt x="1144" y="72"/>
                  </a:cubicBezTo>
                  <a:cubicBezTo>
                    <a:pt x="965" y="191"/>
                    <a:pt x="775" y="322"/>
                    <a:pt x="596" y="441"/>
                  </a:cubicBezTo>
                  <a:cubicBezTo>
                    <a:pt x="501" y="501"/>
                    <a:pt x="358" y="536"/>
                    <a:pt x="334" y="608"/>
                  </a:cubicBezTo>
                  <a:cubicBezTo>
                    <a:pt x="299" y="798"/>
                    <a:pt x="120" y="822"/>
                    <a:pt x="1" y="917"/>
                  </a:cubicBezTo>
                  <a:cubicBezTo>
                    <a:pt x="1" y="965"/>
                    <a:pt x="1" y="1024"/>
                    <a:pt x="13" y="1096"/>
                  </a:cubicBezTo>
                  <a:cubicBezTo>
                    <a:pt x="84" y="1060"/>
                    <a:pt x="132" y="1024"/>
                    <a:pt x="191" y="977"/>
                  </a:cubicBezTo>
                  <a:cubicBezTo>
                    <a:pt x="299" y="893"/>
                    <a:pt x="382" y="786"/>
                    <a:pt x="501" y="715"/>
                  </a:cubicBezTo>
                  <a:cubicBezTo>
                    <a:pt x="787" y="536"/>
                    <a:pt x="1084" y="358"/>
                    <a:pt x="1370" y="179"/>
                  </a:cubicBezTo>
                  <a:cubicBezTo>
                    <a:pt x="1406" y="143"/>
                    <a:pt x="1406" y="84"/>
                    <a:pt x="1442" y="36"/>
                  </a:cubicBezTo>
                  <a:cubicBezTo>
                    <a:pt x="1382" y="24"/>
                    <a:pt x="1322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2" name="Google Shape;27772;p41"/>
            <p:cNvSpPr/>
            <p:nvPr/>
          </p:nvSpPr>
          <p:spPr>
            <a:xfrm>
              <a:off x="6469850" y="4240825"/>
              <a:ext cx="42875" cy="29925"/>
            </a:xfrm>
            <a:custGeom>
              <a:avLst/>
              <a:gdLst/>
              <a:ahLst/>
              <a:cxnLst/>
              <a:rect l="l" t="t" r="r" b="b"/>
              <a:pathLst>
                <a:path w="1715" h="1197" extrusionOk="0">
                  <a:moveTo>
                    <a:pt x="1667" y="1"/>
                  </a:moveTo>
                  <a:cubicBezTo>
                    <a:pt x="1524" y="72"/>
                    <a:pt x="1369" y="132"/>
                    <a:pt x="1227" y="215"/>
                  </a:cubicBezTo>
                  <a:lnTo>
                    <a:pt x="334" y="751"/>
                  </a:lnTo>
                  <a:cubicBezTo>
                    <a:pt x="167" y="858"/>
                    <a:pt x="36" y="977"/>
                    <a:pt x="0" y="1191"/>
                  </a:cubicBezTo>
                  <a:cubicBezTo>
                    <a:pt x="24" y="1191"/>
                    <a:pt x="37" y="1197"/>
                    <a:pt x="47" y="1197"/>
                  </a:cubicBezTo>
                  <a:cubicBezTo>
                    <a:pt x="52" y="1197"/>
                    <a:pt x="56" y="1195"/>
                    <a:pt x="60" y="1191"/>
                  </a:cubicBezTo>
                  <a:cubicBezTo>
                    <a:pt x="596" y="834"/>
                    <a:pt x="1119" y="453"/>
                    <a:pt x="1655" y="96"/>
                  </a:cubicBezTo>
                  <a:cubicBezTo>
                    <a:pt x="1667" y="84"/>
                    <a:pt x="1703" y="72"/>
                    <a:pt x="1715" y="60"/>
                  </a:cubicBezTo>
                  <a:cubicBezTo>
                    <a:pt x="1703" y="36"/>
                    <a:pt x="1667" y="13"/>
                    <a:pt x="1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3" name="Google Shape;27773;p41"/>
            <p:cNvSpPr/>
            <p:nvPr/>
          </p:nvSpPr>
          <p:spPr>
            <a:xfrm>
              <a:off x="6700225" y="4106875"/>
              <a:ext cx="68200" cy="40525"/>
            </a:xfrm>
            <a:custGeom>
              <a:avLst/>
              <a:gdLst/>
              <a:ahLst/>
              <a:cxnLst/>
              <a:rect l="l" t="t" r="r" b="b"/>
              <a:pathLst>
                <a:path w="2728" h="1621" extrusionOk="0">
                  <a:moveTo>
                    <a:pt x="2501" y="1"/>
                  </a:moveTo>
                  <a:cubicBezTo>
                    <a:pt x="2441" y="191"/>
                    <a:pt x="2263" y="179"/>
                    <a:pt x="2132" y="215"/>
                  </a:cubicBezTo>
                  <a:cubicBezTo>
                    <a:pt x="2120" y="215"/>
                    <a:pt x="2084" y="239"/>
                    <a:pt x="2072" y="251"/>
                  </a:cubicBezTo>
                  <a:cubicBezTo>
                    <a:pt x="1739" y="418"/>
                    <a:pt x="1418" y="560"/>
                    <a:pt x="1120" y="751"/>
                  </a:cubicBezTo>
                  <a:cubicBezTo>
                    <a:pt x="810" y="953"/>
                    <a:pt x="525" y="1168"/>
                    <a:pt x="227" y="1394"/>
                  </a:cubicBezTo>
                  <a:cubicBezTo>
                    <a:pt x="132" y="1453"/>
                    <a:pt x="72" y="1549"/>
                    <a:pt x="1" y="1620"/>
                  </a:cubicBezTo>
                  <a:lnTo>
                    <a:pt x="48" y="1620"/>
                  </a:lnTo>
                  <a:cubicBezTo>
                    <a:pt x="60" y="1620"/>
                    <a:pt x="72" y="1608"/>
                    <a:pt x="96" y="1584"/>
                  </a:cubicBezTo>
                  <a:cubicBezTo>
                    <a:pt x="620" y="1096"/>
                    <a:pt x="1251" y="727"/>
                    <a:pt x="1918" y="441"/>
                  </a:cubicBezTo>
                  <a:cubicBezTo>
                    <a:pt x="2102" y="367"/>
                    <a:pt x="2287" y="272"/>
                    <a:pt x="2489" y="272"/>
                  </a:cubicBezTo>
                  <a:cubicBezTo>
                    <a:pt x="2547" y="272"/>
                    <a:pt x="2606" y="280"/>
                    <a:pt x="2668" y="299"/>
                  </a:cubicBezTo>
                  <a:cubicBezTo>
                    <a:pt x="2668" y="299"/>
                    <a:pt x="2680" y="275"/>
                    <a:pt x="2727" y="251"/>
                  </a:cubicBezTo>
                  <a:cubicBezTo>
                    <a:pt x="2632" y="191"/>
                    <a:pt x="2561" y="144"/>
                    <a:pt x="2489" y="96"/>
                  </a:cubicBezTo>
                  <a:cubicBezTo>
                    <a:pt x="2501" y="84"/>
                    <a:pt x="2513" y="60"/>
                    <a:pt x="2537" y="25"/>
                  </a:cubicBezTo>
                  <a:cubicBezTo>
                    <a:pt x="2513" y="13"/>
                    <a:pt x="2501" y="13"/>
                    <a:pt x="2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4" name="Google Shape;27774;p41"/>
            <p:cNvSpPr/>
            <p:nvPr/>
          </p:nvSpPr>
          <p:spPr>
            <a:xfrm>
              <a:off x="6953525" y="4146525"/>
              <a:ext cx="71175" cy="4150"/>
            </a:xfrm>
            <a:custGeom>
              <a:avLst/>
              <a:gdLst/>
              <a:ahLst/>
              <a:cxnLst/>
              <a:rect l="l" t="t" r="r" b="b"/>
              <a:pathLst>
                <a:path w="2847" h="166" extrusionOk="0">
                  <a:moveTo>
                    <a:pt x="1404" y="1"/>
                  </a:moveTo>
                  <a:cubicBezTo>
                    <a:pt x="740" y="1"/>
                    <a:pt x="95" y="58"/>
                    <a:pt x="1" y="165"/>
                  </a:cubicBezTo>
                  <a:cubicBezTo>
                    <a:pt x="90" y="159"/>
                    <a:pt x="174" y="156"/>
                    <a:pt x="251" y="156"/>
                  </a:cubicBezTo>
                  <a:cubicBezTo>
                    <a:pt x="328" y="156"/>
                    <a:pt x="400" y="159"/>
                    <a:pt x="465" y="165"/>
                  </a:cubicBezTo>
                  <a:cubicBezTo>
                    <a:pt x="775" y="141"/>
                    <a:pt x="1096" y="82"/>
                    <a:pt x="1406" y="82"/>
                  </a:cubicBezTo>
                  <a:cubicBezTo>
                    <a:pt x="1846" y="82"/>
                    <a:pt x="2275" y="141"/>
                    <a:pt x="2716" y="165"/>
                  </a:cubicBezTo>
                  <a:cubicBezTo>
                    <a:pt x="2763" y="165"/>
                    <a:pt x="2799" y="153"/>
                    <a:pt x="2847" y="141"/>
                  </a:cubicBezTo>
                  <a:cubicBezTo>
                    <a:pt x="2600" y="46"/>
                    <a:pt x="1995" y="1"/>
                    <a:pt x="1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5" name="Google Shape;27775;p41"/>
            <p:cNvSpPr/>
            <p:nvPr/>
          </p:nvSpPr>
          <p:spPr>
            <a:xfrm>
              <a:off x="6549925" y="4124325"/>
              <a:ext cx="58050" cy="9675"/>
            </a:xfrm>
            <a:custGeom>
              <a:avLst/>
              <a:gdLst/>
              <a:ahLst/>
              <a:cxnLst/>
              <a:rect l="l" t="t" r="r" b="b"/>
              <a:pathLst>
                <a:path w="2322" h="387" extrusionOk="0">
                  <a:moveTo>
                    <a:pt x="1174" y="1"/>
                  </a:moveTo>
                  <a:cubicBezTo>
                    <a:pt x="1062" y="1"/>
                    <a:pt x="950" y="12"/>
                    <a:pt x="833" y="41"/>
                  </a:cubicBezTo>
                  <a:cubicBezTo>
                    <a:pt x="726" y="65"/>
                    <a:pt x="631" y="53"/>
                    <a:pt x="536" y="89"/>
                  </a:cubicBezTo>
                  <a:cubicBezTo>
                    <a:pt x="357" y="160"/>
                    <a:pt x="191" y="243"/>
                    <a:pt x="12" y="339"/>
                  </a:cubicBezTo>
                  <a:cubicBezTo>
                    <a:pt x="0" y="339"/>
                    <a:pt x="12" y="351"/>
                    <a:pt x="12" y="363"/>
                  </a:cubicBezTo>
                  <a:cubicBezTo>
                    <a:pt x="36" y="386"/>
                    <a:pt x="36" y="386"/>
                    <a:pt x="48" y="386"/>
                  </a:cubicBezTo>
                  <a:cubicBezTo>
                    <a:pt x="60" y="386"/>
                    <a:pt x="95" y="386"/>
                    <a:pt x="107" y="363"/>
                  </a:cubicBezTo>
                  <a:cubicBezTo>
                    <a:pt x="286" y="243"/>
                    <a:pt x="488" y="220"/>
                    <a:pt x="703" y="172"/>
                  </a:cubicBezTo>
                  <a:cubicBezTo>
                    <a:pt x="859" y="142"/>
                    <a:pt x="1015" y="131"/>
                    <a:pt x="1170" y="131"/>
                  </a:cubicBezTo>
                  <a:cubicBezTo>
                    <a:pt x="1454" y="131"/>
                    <a:pt x="1736" y="169"/>
                    <a:pt x="2012" y="208"/>
                  </a:cubicBezTo>
                  <a:cubicBezTo>
                    <a:pt x="2119" y="220"/>
                    <a:pt x="2203" y="220"/>
                    <a:pt x="2310" y="220"/>
                  </a:cubicBezTo>
                  <a:cubicBezTo>
                    <a:pt x="2310" y="208"/>
                    <a:pt x="2310" y="172"/>
                    <a:pt x="2322" y="160"/>
                  </a:cubicBezTo>
                  <a:cubicBezTo>
                    <a:pt x="2119" y="113"/>
                    <a:pt x="1893" y="89"/>
                    <a:pt x="1667" y="53"/>
                  </a:cubicBezTo>
                  <a:cubicBezTo>
                    <a:pt x="1497" y="25"/>
                    <a:pt x="1336" y="1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6" name="Google Shape;27776;p41"/>
            <p:cNvSpPr/>
            <p:nvPr/>
          </p:nvSpPr>
          <p:spPr>
            <a:xfrm>
              <a:off x="6782375" y="4195675"/>
              <a:ext cx="66100" cy="25225"/>
            </a:xfrm>
            <a:custGeom>
              <a:avLst/>
              <a:gdLst/>
              <a:ahLst/>
              <a:cxnLst/>
              <a:rect l="l" t="t" r="r" b="b"/>
              <a:pathLst>
                <a:path w="2644" h="1009" extrusionOk="0">
                  <a:moveTo>
                    <a:pt x="2503" y="1"/>
                  </a:moveTo>
                  <a:cubicBezTo>
                    <a:pt x="1896" y="1"/>
                    <a:pt x="131" y="683"/>
                    <a:pt x="1" y="1009"/>
                  </a:cubicBezTo>
                  <a:cubicBezTo>
                    <a:pt x="787" y="473"/>
                    <a:pt x="1680" y="199"/>
                    <a:pt x="2644" y="21"/>
                  </a:cubicBezTo>
                  <a:cubicBezTo>
                    <a:pt x="2609" y="7"/>
                    <a:pt x="2562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7" name="Google Shape;27777;p41"/>
            <p:cNvSpPr/>
            <p:nvPr/>
          </p:nvSpPr>
          <p:spPr>
            <a:xfrm>
              <a:off x="6796375" y="4295900"/>
              <a:ext cx="55975" cy="22000"/>
            </a:xfrm>
            <a:custGeom>
              <a:avLst/>
              <a:gdLst/>
              <a:ahLst/>
              <a:cxnLst/>
              <a:rect l="l" t="t" r="r" b="b"/>
              <a:pathLst>
                <a:path w="2239" h="880" extrusionOk="0">
                  <a:moveTo>
                    <a:pt x="2239" y="0"/>
                  </a:moveTo>
                  <a:lnTo>
                    <a:pt x="2239" y="0"/>
                  </a:lnTo>
                  <a:cubicBezTo>
                    <a:pt x="1584" y="548"/>
                    <a:pt x="774" y="619"/>
                    <a:pt x="0" y="846"/>
                  </a:cubicBezTo>
                  <a:cubicBezTo>
                    <a:pt x="32" y="869"/>
                    <a:pt x="87" y="879"/>
                    <a:pt x="159" y="879"/>
                  </a:cubicBezTo>
                  <a:cubicBezTo>
                    <a:pt x="681" y="879"/>
                    <a:pt x="2113" y="325"/>
                    <a:pt x="2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8" name="Google Shape;27778;p41"/>
            <p:cNvSpPr/>
            <p:nvPr/>
          </p:nvSpPr>
          <p:spPr>
            <a:xfrm>
              <a:off x="6590100" y="4176250"/>
              <a:ext cx="58950" cy="8100"/>
            </a:xfrm>
            <a:custGeom>
              <a:avLst/>
              <a:gdLst/>
              <a:ahLst/>
              <a:cxnLst/>
              <a:rect l="l" t="t" r="r" b="b"/>
              <a:pathLst>
                <a:path w="2358" h="324" extrusionOk="0">
                  <a:moveTo>
                    <a:pt x="2322" y="0"/>
                  </a:moveTo>
                  <a:cubicBezTo>
                    <a:pt x="1864" y="179"/>
                    <a:pt x="1402" y="250"/>
                    <a:pt x="935" y="250"/>
                  </a:cubicBezTo>
                  <a:cubicBezTo>
                    <a:pt x="625" y="250"/>
                    <a:pt x="314" y="219"/>
                    <a:pt x="0" y="167"/>
                  </a:cubicBezTo>
                  <a:lnTo>
                    <a:pt x="0" y="167"/>
                  </a:lnTo>
                  <a:cubicBezTo>
                    <a:pt x="96" y="214"/>
                    <a:pt x="191" y="262"/>
                    <a:pt x="298" y="274"/>
                  </a:cubicBezTo>
                  <a:cubicBezTo>
                    <a:pt x="542" y="284"/>
                    <a:pt x="776" y="323"/>
                    <a:pt x="1001" y="323"/>
                  </a:cubicBezTo>
                  <a:cubicBezTo>
                    <a:pt x="1029" y="323"/>
                    <a:pt x="1056" y="323"/>
                    <a:pt x="1084" y="322"/>
                  </a:cubicBezTo>
                  <a:cubicBezTo>
                    <a:pt x="1417" y="298"/>
                    <a:pt x="1739" y="238"/>
                    <a:pt x="2072" y="179"/>
                  </a:cubicBezTo>
                  <a:cubicBezTo>
                    <a:pt x="2179" y="167"/>
                    <a:pt x="2263" y="95"/>
                    <a:pt x="2358" y="48"/>
                  </a:cubicBezTo>
                  <a:cubicBezTo>
                    <a:pt x="2334" y="36"/>
                    <a:pt x="2322" y="0"/>
                    <a:pt x="2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9" name="Google Shape;27779;p41"/>
            <p:cNvSpPr/>
            <p:nvPr/>
          </p:nvSpPr>
          <p:spPr>
            <a:xfrm>
              <a:off x="6733275" y="4344275"/>
              <a:ext cx="23825" cy="8000"/>
            </a:xfrm>
            <a:custGeom>
              <a:avLst/>
              <a:gdLst/>
              <a:ahLst/>
              <a:cxnLst/>
              <a:rect l="l" t="t" r="r" b="b"/>
              <a:pathLst>
                <a:path w="953" h="320" extrusionOk="0">
                  <a:moveTo>
                    <a:pt x="155" y="0"/>
                  </a:moveTo>
                  <a:cubicBezTo>
                    <a:pt x="125" y="0"/>
                    <a:pt x="50" y="44"/>
                    <a:pt x="0" y="54"/>
                  </a:cubicBezTo>
                  <a:cubicBezTo>
                    <a:pt x="36" y="113"/>
                    <a:pt x="36" y="185"/>
                    <a:pt x="72" y="220"/>
                  </a:cubicBezTo>
                  <a:cubicBezTo>
                    <a:pt x="162" y="287"/>
                    <a:pt x="280" y="319"/>
                    <a:pt x="405" y="319"/>
                  </a:cubicBezTo>
                  <a:cubicBezTo>
                    <a:pt x="595" y="319"/>
                    <a:pt x="802" y="245"/>
                    <a:pt x="953" y="101"/>
                  </a:cubicBezTo>
                  <a:cubicBezTo>
                    <a:pt x="879" y="74"/>
                    <a:pt x="812" y="46"/>
                    <a:pt x="753" y="46"/>
                  </a:cubicBezTo>
                  <a:cubicBezTo>
                    <a:pt x="736" y="46"/>
                    <a:pt x="719" y="48"/>
                    <a:pt x="703" y="54"/>
                  </a:cubicBezTo>
                  <a:cubicBezTo>
                    <a:pt x="610" y="83"/>
                    <a:pt x="524" y="106"/>
                    <a:pt x="438" y="106"/>
                  </a:cubicBezTo>
                  <a:cubicBezTo>
                    <a:pt x="348" y="106"/>
                    <a:pt x="259" y="80"/>
                    <a:pt x="167" y="6"/>
                  </a:cubicBezTo>
                  <a:cubicBezTo>
                    <a:pt x="165" y="2"/>
                    <a:pt x="161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0" name="Google Shape;27780;p41"/>
            <p:cNvSpPr/>
            <p:nvPr/>
          </p:nvSpPr>
          <p:spPr>
            <a:xfrm>
              <a:off x="6866625" y="4267925"/>
              <a:ext cx="15200" cy="39900"/>
            </a:xfrm>
            <a:custGeom>
              <a:avLst/>
              <a:gdLst/>
              <a:ahLst/>
              <a:cxnLst/>
              <a:rect l="l" t="t" r="r" b="b"/>
              <a:pathLst>
                <a:path w="608" h="1596" extrusionOk="0">
                  <a:moveTo>
                    <a:pt x="131" y="0"/>
                  </a:moveTo>
                  <a:cubicBezTo>
                    <a:pt x="119" y="203"/>
                    <a:pt x="84" y="429"/>
                    <a:pt x="72" y="643"/>
                  </a:cubicBezTo>
                  <a:cubicBezTo>
                    <a:pt x="60" y="643"/>
                    <a:pt x="24" y="619"/>
                    <a:pt x="0" y="619"/>
                  </a:cubicBezTo>
                  <a:cubicBezTo>
                    <a:pt x="143" y="1131"/>
                    <a:pt x="429" y="1572"/>
                    <a:pt x="608" y="1596"/>
                  </a:cubicBezTo>
                  <a:cubicBezTo>
                    <a:pt x="560" y="1500"/>
                    <a:pt x="500" y="1417"/>
                    <a:pt x="465" y="1310"/>
                  </a:cubicBezTo>
                  <a:cubicBezTo>
                    <a:pt x="48" y="941"/>
                    <a:pt x="191" y="44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1" name="Google Shape;27781;p41"/>
            <p:cNvSpPr/>
            <p:nvPr/>
          </p:nvSpPr>
          <p:spPr>
            <a:xfrm>
              <a:off x="6749650" y="4256000"/>
              <a:ext cx="34850" cy="49150"/>
            </a:xfrm>
            <a:custGeom>
              <a:avLst/>
              <a:gdLst/>
              <a:ahLst/>
              <a:cxnLst/>
              <a:rect l="l" t="t" r="r" b="b"/>
              <a:pathLst>
                <a:path w="1394" h="1966" extrusionOk="0">
                  <a:moveTo>
                    <a:pt x="48" y="1"/>
                  </a:moveTo>
                  <a:cubicBezTo>
                    <a:pt x="36" y="13"/>
                    <a:pt x="12" y="49"/>
                    <a:pt x="0" y="60"/>
                  </a:cubicBezTo>
                  <a:cubicBezTo>
                    <a:pt x="810" y="441"/>
                    <a:pt x="1072" y="1203"/>
                    <a:pt x="1346" y="1965"/>
                  </a:cubicBezTo>
                  <a:cubicBezTo>
                    <a:pt x="1357" y="1965"/>
                    <a:pt x="1369" y="1965"/>
                    <a:pt x="1393" y="1930"/>
                  </a:cubicBezTo>
                  <a:cubicBezTo>
                    <a:pt x="1369" y="1894"/>
                    <a:pt x="1369" y="1846"/>
                    <a:pt x="1357" y="1799"/>
                  </a:cubicBezTo>
                  <a:cubicBezTo>
                    <a:pt x="1286" y="1620"/>
                    <a:pt x="1226" y="1442"/>
                    <a:pt x="1143" y="1263"/>
                  </a:cubicBezTo>
                  <a:cubicBezTo>
                    <a:pt x="976" y="846"/>
                    <a:pt x="750" y="477"/>
                    <a:pt x="393" y="191"/>
                  </a:cubicBezTo>
                  <a:cubicBezTo>
                    <a:pt x="286" y="120"/>
                    <a:pt x="167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2" name="Google Shape;27782;p41"/>
            <p:cNvSpPr/>
            <p:nvPr/>
          </p:nvSpPr>
          <p:spPr>
            <a:xfrm>
              <a:off x="6730300" y="4373575"/>
              <a:ext cx="33950" cy="53600"/>
            </a:xfrm>
            <a:custGeom>
              <a:avLst/>
              <a:gdLst/>
              <a:ahLst/>
              <a:cxnLst/>
              <a:rect l="l" t="t" r="r" b="b"/>
              <a:pathLst>
                <a:path w="1358" h="2144" extrusionOk="0">
                  <a:moveTo>
                    <a:pt x="286" y="1"/>
                  </a:moveTo>
                  <a:lnTo>
                    <a:pt x="286" y="1"/>
                  </a:lnTo>
                  <a:cubicBezTo>
                    <a:pt x="0" y="394"/>
                    <a:pt x="917" y="1775"/>
                    <a:pt x="1358" y="2144"/>
                  </a:cubicBezTo>
                  <a:cubicBezTo>
                    <a:pt x="881" y="1501"/>
                    <a:pt x="334" y="894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3" name="Google Shape;27783;p41"/>
            <p:cNvSpPr/>
            <p:nvPr/>
          </p:nvSpPr>
          <p:spPr>
            <a:xfrm>
              <a:off x="6931200" y="4249125"/>
              <a:ext cx="19375" cy="15850"/>
            </a:xfrm>
            <a:custGeom>
              <a:avLst/>
              <a:gdLst/>
              <a:ahLst/>
              <a:cxnLst/>
              <a:rect l="l" t="t" r="r" b="b"/>
              <a:pathLst>
                <a:path w="775" h="634" extrusionOk="0">
                  <a:moveTo>
                    <a:pt x="102" y="0"/>
                  </a:moveTo>
                  <a:cubicBezTo>
                    <a:pt x="73" y="0"/>
                    <a:pt x="39" y="2"/>
                    <a:pt x="1" y="2"/>
                  </a:cubicBezTo>
                  <a:cubicBezTo>
                    <a:pt x="211" y="318"/>
                    <a:pt x="606" y="633"/>
                    <a:pt x="766" y="633"/>
                  </a:cubicBezTo>
                  <a:cubicBezTo>
                    <a:pt x="769" y="633"/>
                    <a:pt x="772" y="633"/>
                    <a:pt x="775" y="633"/>
                  </a:cubicBezTo>
                  <a:cubicBezTo>
                    <a:pt x="751" y="574"/>
                    <a:pt x="751" y="502"/>
                    <a:pt x="703" y="454"/>
                  </a:cubicBezTo>
                  <a:cubicBezTo>
                    <a:pt x="537" y="300"/>
                    <a:pt x="382" y="157"/>
                    <a:pt x="191" y="26"/>
                  </a:cubicBezTo>
                  <a:cubicBezTo>
                    <a:pt x="177" y="4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4" name="Google Shape;27784;p41"/>
            <p:cNvSpPr/>
            <p:nvPr/>
          </p:nvSpPr>
          <p:spPr>
            <a:xfrm>
              <a:off x="6964550" y="4139050"/>
              <a:ext cx="45575" cy="2675"/>
            </a:xfrm>
            <a:custGeom>
              <a:avLst/>
              <a:gdLst/>
              <a:ahLst/>
              <a:cxnLst/>
              <a:rect l="l" t="t" r="r" b="b"/>
              <a:pathLst>
                <a:path w="1823" h="107" extrusionOk="0">
                  <a:moveTo>
                    <a:pt x="968" y="1"/>
                  </a:moveTo>
                  <a:cubicBezTo>
                    <a:pt x="527" y="1"/>
                    <a:pt x="71" y="37"/>
                    <a:pt x="0" y="107"/>
                  </a:cubicBezTo>
                  <a:cubicBezTo>
                    <a:pt x="608" y="95"/>
                    <a:pt x="1203" y="95"/>
                    <a:pt x="1822" y="83"/>
                  </a:cubicBezTo>
                  <a:cubicBezTo>
                    <a:pt x="1723" y="28"/>
                    <a:pt x="1351" y="1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5" name="Google Shape;27785;p41"/>
            <p:cNvSpPr/>
            <p:nvPr/>
          </p:nvSpPr>
          <p:spPr>
            <a:xfrm>
              <a:off x="6497225" y="4141125"/>
              <a:ext cx="30400" cy="28300"/>
            </a:xfrm>
            <a:custGeom>
              <a:avLst/>
              <a:gdLst/>
              <a:ahLst/>
              <a:cxnLst/>
              <a:rect l="l" t="t" r="r" b="b"/>
              <a:pathLst>
                <a:path w="1216" h="1132" extrusionOk="0">
                  <a:moveTo>
                    <a:pt x="1191" y="0"/>
                  </a:moveTo>
                  <a:cubicBezTo>
                    <a:pt x="715" y="298"/>
                    <a:pt x="382" y="738"/>
                    <a:pt x="1" y="1131"/>
                  </a:cubicBezTo>
                  <a:cubicBezTo>
                    <a:pt x="36" y="1131"/>
                    <a:pt x="84" y="1131"/>
                    <a:pt x="96" y="1107"/>
                  </a:cubicBezTo>
                  <a:cubicBezTo>
                    <a:pt x="477" y="774"/>
                    <a:pt x="846" y="429"/>
                    <a:pt x="1203" y="83"/>
                  </a:cubicBezTo>
                  <a:cubicBezTo>
                    <a:pt x="1215" y="72"/>
                    <a:pt x="1215" y="36"/>
                    <a:pt x="1215" y="24"/>
                  </a:cubicBezTo>
                  <a:cubicBezTo>
                    <a:pt x="1215" y="12"/>
                    <a:pt x="1203" y="12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6" name="Google Shape;27786;p41"/>
            <p:cNvSpPr/>
            <p:nvPr/>
          </p:nvSpPr>
          <p:spPr>
            <a:xfrm>
              <a:off x="6724050" y="4120500"/>
              <a:ext cx="37225" cy="20050"/>
            </a:xfrm>
            <a:custGeom>
              <a:avLst/>
              <a:gdLst/>
              <a:ahLst/>
              <a:cxnLst/>
              <a:rect l="l" t="t" r="r" b="b"/>
              <a:pathLst>
                <a:path w="1489" h="802" extrusionOk="0">
                  <a:moveTo>
                    <a:pt x="1358" y="0"/>
                  </a:moveTo>
                  <a:cubicBezTo>
                    <a:pt x="1322" y="0"/>
                    <a:pt x="1282" y="13"/>
                    <a:pt x="1238" y="27"/>
                  </a:cubicBezTo>
                  <a:cubicBezTo>
                    <a:pt x="965" y="182"/>
                    <a:pt x="715" y="325"/>
                    <a:pt x="441" y="480"/>
                  </a:cubicBezTo>
                  <a:cubicBezTo>
                    <a:pt x="298" y="563"/>
                    <a:pt x="143" y="670"/>
                    <a:pt x="0" y="766"/>
                  </a:cubicBezTo>
                  <a:cubicBezTo>
                    <a:pt x="12" y="777"/>
                    <a:pt x="12" y="789"/>
                    <a:pt x="36" y="801"/>
                  </a:cubicBezTo>
                  <a:cubicBezTo>
                    <a:pt x="107" y="777"/>
                    <a:pt x="167" y="730"/>
                    <a:pt x="238" y="706"/>
                  </a:cubicBezTo>
                  <a:cubicBezTo>
                    <a:pt x="643" y="492"/>
                    <a:pt x="1012" y="194"/>
                    <a:pt x="1488" y="111"/>
                  </a:cubicBezTo>
                  <a:cubicBezTo>
                    <a:pt x="1453" y="26"/>
                    <a:pt x="1410" y="0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7" name="Google Shape;27787;p41"/>
            <p:cNvSpPr/>
            <p:nvPr/>
          </p:nvSpPr>
          <p:spPr>
            <a:xfrm>
              <a:off x="6860975" y="4135450"/>
              <a:ext cx="31575" cy="25325"/>
            </a:xfrm>
            <a:custGeom>
              <a:avLst/>
              <a:gdLst/>
              <a:ahLst/>
              <a:cxnLst/>
              <a:rect l="l" t="t" r="r" b="b"/>
              <a:pathLst>
                <a:path w="1263" h="1013" extrusionOk="0">
                  <a:moveTo>
                    <a:pt x="48" y="1"/>
                  </a:moveTo>
                  <a:lnTo>
                    <a:pt x="0" y="84"/>
                  </a:lnTo>
                  <a:cubicBezTo>
                    <a:pt x="95" y="132"/>
                    <a:pt x="179" y="168"/>
                    <a:pt x="250" y="227"/>
                  </a:cubicBezTo>
                  <a:lnTo>
                    <a:pt x="929" y="799"/>
                  </a:lnTo>
                  <a:cubicBezTo>
                    <a:pt x="1000" y="858"/>
                    <a:pt x="1072" y="918"/>
                    <a:pt x="1179" y="965"/>
                  </a:cubicBezTo>
                  <a:lnTo>
                    <a:pt x="1262" y="1013"/>
                  </a:lnTo>
                  <a:cubicBezTo>
                    <a:pt x="1250" y="977"/>
                    <a:pt x="1250" y="941"/>
                    <a:pt x="1226" y="906"/>
                  </a:cubicBezTo>
                  <a:lnTo>
                    <a:pt x="869" y="596"/>
                  </a:lnTo>
                  <a:cubicBezTo>
                    <a:pt x="655" y="418"/>
                    <a:pt x="453" y="239"/>
                    <a:pt x="226" y="60"/>
                  </a:cubicBezTo>
                  <a:cubicBezTo>
                    <a:pt x="179" y="25"/>
                    <a:pt x="107" y="1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8" name="Google Shape;27788;p41"/>
            <p:cNvSpPr/>
            <p:nvPr/>
          </p:nvSpPr>
          <p:spPr>
            <a:xfrm>
              <a:off x="6593375" y="4170875"/>
              <a:ext cx="43175" cy="4850"/>
            </a:xfrm>
            <a:custGeom>
              <a:avLst/>
              <a:gdLst/>
              <a:ahLst/>
              <a:cxnLst/>
              <a:rect l="l" t="t" r="r" b="b"/>
              <a:pathLst>
                <a:path w="1727" h="194" extrusionOk="0">
                  <a:moveTo>
                    <a:pt x="1715" y="1"/>
                  </a:moveTo>
                  <a:cubicBezTo>
                    <a:pt x="1422" y="82"/>
                    <a:pt x="1126" y="117"/>
                    <a:pt x="827" y="117"/>
                  </a:cubicBezTo>
                  <a:cubicBezTo>
                    <a:pt x="554" y="117"/>
                    <a:pt x="279" y="88"/>
                    <a:pt x="0" y="36"/>
                  </a:cubicBezTo>
                  <a:lnTo>
                    <a:pt x="0" y="36"/>
                  </a:lnTo>
                  <a:cubicBezTo>
                    <a:pt x="36" y="72"/>
                    <a:pt x="60" y="84"/>
                    <a:pt x="96" y="84"/>
                  </a:cubicBezTo>
                  <a:cubicBezTo>
                    <a:pt x="335" y="162"/>
                    <a:pt x="577" y="193"/>
                    <a:pt x="821" y="193"/>
                  </a:cubicBezTo>
                  <a:cubicBezTo>
                    <a:pt x="1098" y="193"/>
                    <a:pt x="1377" y="153"/>
                    <a:pt x="1655" y="96"/>
                  </a:cubicBezTo>
                  <a:cubicBezTo>
                    <a:pt x="1691" y="96"/>
                    <a:pt x="1703" y="60"/>
                    <a:pt x="1727" y="25"/>
                  </a:cubicBezTo>
                  <a:cubicBezTo>
                    <a:pt x="1727" y="25"/>
                    <a:pt x="1715" y="13"/>
                    <a:pt x="1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9" name="Google Shape;27789;p41"/>
            <p:cNvSpPr/>
            <p:nvPr/>
          </p:nvSpPr>
          <p:spPr>
            <a:xfrm>
              <a:off x="6888950" y="4317325"/>
              <a:ext cx="6575" cy="43175"/>
            </a:xfrm>
            <a:custGeom>
              <a:avLst/>
              <a:gdLst/>
              <a:ahLst/>
              <a:cxnLst/>
              <a:rect l="l" t="t" r="r" b="b"/>
              <a:pathLst>
                <a:path w="263" h="1727" extrusionOk="0">
                  <a:moveTo>
                    <a:pt x="119" y="1"/>
                  </a:moveTo>
                  <a:cubicBezTo>
                    <a:pt x="113" y="7"/>
                    <a:pt x="104" y="10"/>
                    <a:pt x="96" y="10"/>
                  </a:cubicBezTo>
                  <a:cubicBezTo>
                    <a:pt x="87" y="10"/>
                    <a:pt x="78" y="7"/>
                    <a:pt x="72" y="1"/>
                  </a:cubicBezTo>
                  <a:lnTo>
                    <a:pt x="72" y="1"/>
                  </a:lnTo>
                  <a:cubicBezTo>
                    <a:pt x="0" y="596"/>
                    <a:pt x="24" y="1179"/>
                    <a:pt x="262" y="1727"/>
                  </a:cubicBezTo>
                  <a:cubicBezTo>
                    <a:pt x="250" y="1441"/>
                    <a:pt x="179" y="1155"/>
                    <a:pt x="143" y="882"/>
                  </a:cubicBezTo>
                  <a:cubicBezTo>
                    <a:pt x="119" y="596"/>
                    <a:pt x="131" y="298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0" name="Google Shape;27790;p41"/>
            <p:cNvSpPr/>
            <p:nvPr/>
          </p:nvSpPr>
          <p:spPr>
            <a:xfrm>
              <a:off x="6708575" y="4247975"/>
              <a:ext cx="22350" cy="33650"/>
            </a:xfrm>
            <a:custGeom>
              <a:avLst/>
              <a:gdLst/>
              <a:ahLst/>
              <a:cxnLst/>
              <a:rect l="l" t="t" r="r" b="b"/>
              <a:pathLst>
                <a:path w="894" h="1346" extrusionOk="0">
                  <a:moveTo>
                    <a:pt x="893" y="0"/>
                  </a:moveTo>
                  <a:cubicBezTo>
                    <a:pt x="888" y="4"/>
                    <a:pt x="884" y="6"/>
                    <a:pt x="881" y="9"/>
                  </a:cubicBezTo>
                  <a:lnTo>
                    <a:pt x="881" y="9"/>
                  </a:lnTo>
                  <a:cubicBezTo>
                    <a:pt x="885" y="6"/>
                    <a:pt x="889" y="3"/>
                    <a:pt x="893" y="0"/>
                  </a:cubicBezTo>
                  <a:close/>
                  <a:moveTo>
                    <a:pt x="881" y="9"/>
                  </a:moveTo>
                  <a:cubicBezTo>
                    <a:pt x="802" y="63"/>
                    <a:pt x="724" y="99"/>
                    <a:pt x="679" y="167"/>
                  </a:cubicBezTo>
                  <a:cubicBezTo>
                    <a:pt x="488" y="417"/>
                    <a:pt x="310" y="679"/>
                    <a:pt x="143" y="929"/>
                  </a:cubicBezTo>
                  <a:cubicBezTo>
                    <a:pt x="72" y="1012"/>
                    <a:pt x="36" y="1143"/>
                    <a:pt x="12" y="1251"/>
                  </a:cubicBezTo>
                  <a:cubicBezTo>
                    <a:pt x="0" y="1286"/>
                    <a:pt x="24" y="1310"/>
                    <a:pt x="36" y="1346"/>
                  </a:cubicBezTo>
                  <a:cubicBezTo>
                    <a:pt x="60" y="1334"/>
                    <a:pt x="83" y="1322"/>
                    <a:pt x="95" y="1286"/>
                  </a:cubicBezTo>
                  <a:cubicBezTo>
                    <a:pt x="202" y="1060"/>
                    <a:pt x="298" y="846"/>
                    <a:pt x="417" y="643"/>
                  </a:cubicBezTo>
                  <a:cubicBezTo>
                    <a:pt x="548" y="441"/>
                    <a:pt x="726" y="250"/>
                    <a:pt x="869" y="36"/>
                  </a:cubicBezTo>
                  <a:cubicBezTo>
                    <a:pt x="869" y="26"/>
                    <a:pt x="860" y="24"/>
                    <a:pt x="88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1" name="Google Shape;27791;p41"/>
            <p:cNvSpPr/>
            <p:nvPr/>
          </p:nvSpPr>
          <p:spPr>
            <a:xfrm>
              <a:off x="6662725" y="4168800"/>
              <a:ext cx="31575" cy="32175"/>
            </a:xfrm>
            <a:custGeom>
              <a:avLst/>
              <a:gdLst/>
              <a:ahLst/>
              <a:cxnLst/>
              <a:rect l="l" t="t" r="r" b="b"/>
              <a:pathLst>
                <a:path w="1263" h="1287" extrusionOk="0">
                  <a:moveTo>
                    <a:pt x="1215" y="0"/>
                  </a:moveTo>
                  <a:cubicBezTo>
                    <a:pt x="822" y="417"/>
                    <a:pt x="405" y="822"/>
                    <a:pt x="1" y="1239"/>
                  </a:cubicBezTo>
                  <a:cubicBezTo>
                    <a:pt x="12" y="1251"/>
                    <a:pt x="24" y="1274"/>
                    <a:pt x="24" y="1286"/>
                  </a:cubicBezTo>
                  <a:cubicBezTo>
                    <a:pt x="286" y="1155"/>
                    <a:pt x="429" y="893"/>
                    <a:pt x="643" y="691"/>
                  </a:cubicBezTo>
                  <a:cubicBezTo>
                    <a:pt x="846" y="477"/>
                    <a:pt x="1060" y="262"/>
                    <a:pt x="1263" y="48"/>
                  </a:cubicBezTo>
                  <a:lnTo>
                    <a:pt x="12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2" name="Google Shape;27792;p41"/>
            <p:cNvSpPr/>
            <p:nvPr/>
          </p:nvSpPr>
          <p:spPr>
            <a:xfrm>
              <a:off x="6679400" y="4193200"/>
              <a:ext cx="29475" cy="22350"/>
            </a:xfrm>
            <a:custGeom>
              <a:avLst/>
              <a:gdLst/>
              <a:ahLst/>
              <a:cxnLst/>
              <a:rect l="l" t="t" r="r" b="b"/>
              <a:pathLst>
                <a:path w="1179" h="894" extrusionOk="0">
                  <a:moveTo>
                    <a:pt x="774" y="1"/>
                  </a:moveTo>
                  <a:lnTo>
                    <a:pt x="774" y="1"/>
                  </a:lnTo>
                  <a:cubicBezTo>
                    <a:pt x="667" y="155"/>
                    <a:pt x="548" y="322"/>
                    <a:pt x="417" y="477"/>
                  </a:cubicBezTo>
                  <a:cubicBezTo>
                    <a:pt x="381" y="528"/>
                    <a:pt x="349" y="565"/>
                    <a:pt x="311" y="565"/>
                  </a:cubicBezTo>
                  <a:cubicBezTo>
                    <a:pt x="286" y="565"/>
                    <a:pt x="259" y="550"/>
                    <a:pt x="226" y="513"/>
                  </a:cubicBezTo>
                  <a:cubicBezTo>
                    <a:pt x="179" y="477"/>
                    <a:pt x="107" y="441"/>
                    <a:pt x="48" y="417"/>
                  </a:cubicBezTo>
                  <a:cubicBezTo>
                    <a:pt x="36" y="441"/>
                    <a:pt x="12" y="453"/>
                    <a:pt x="0" y="489"/>
                  </a:cubicBezTo>
                  <a:cubicBezTo>
                    <a:pt x="72" y="536"/>
                    <a:pt x="191" y="548"/>
                    <a:pt x="226" y="608"/>
                  </a:cubicBezTo>
                  <a:cubicBezTo>
                    <a:pt x="274" y="679"/>
                    <a:pt x="226" y="787"/>
                    <a:pt x="215" y="894"/>
                  </a:cubicBezTo>
                  <a:cubicBezTo>
                    <a:pt x="250" y="834"/>
                    <a:pt x="286" y="787"/>
                    <a:pt x="334" y="739"/>
                  </a:cubicBezTo>
                  <a:cubicBezTo>
                    <a:pt x="355" y="718"/>
                    <a:pt x="395" y="677"/>
                    <a:pt x="420" y="677"/>
                  </a:cubicBezTo>
                  <a:cubicBezTo>
                    <a:pt x="423" y="677"/>
                    <a:pt x="426" y="678"/>
                    <a:pt x="429" y="679"/>
                  </a:cubicBezTo>
                  <a:cubicBezTo>
                    <a:pt x="572" y="727"/>
                    <a:pt x="703" y="787"/>
                    <a:pt x="834" y="834"/>
                  </a:cubicBezTo>
                  <a:cubicBezTo>
                    <a:pt x="911" y="851"/>
                    <a:pt x="975" y="893"/>
                    <a:pt x="1063" y="893"/>
                  </a:cubicBezTo>
                  <a:cubicBezTo>
                    <a:pt x="1098" y="893"/>
                    <a:pt x="1135" y="887"/>
                    <a:pt x="1179" y="870"/>
                  </a:cubicBezTo>
                  <a:cubicBezTo>
                    <a:pt x="953" y="798"/>
                    <a:pt x="774" y="727"/>
                    <a:pt x="584" y="667"/>
                  </a:cubicBezTo>
                  <a:cubicBezTo>
                    <a:pt x="488" y="632"/>
                    <a:pt x="453" y="572"/>
                    <a:pt x="512" y="489"/>
                  </a:cubicBezTo>
                  <a:cubicBezTo>
                    <a:pt x="596" y="358"/>
                    <a:pt x="691" y="239"/>
                    <a:pt x="762" y="96"/>
                  </a:cubicBezTo>
                  <a:cubicBezTo>
                    <a:pt x="774" y="72"/>
                    <a:pt x="774" y="25"/>
                    <a:pt x="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3" name="Google Shape;27793;p41"/>
            <p:cNvSpPr/>
            <p:nvPr/>
          </p:nvSpPr>
          <p:spPr>
            <a:xfrm>
              <a:off x="7006225" y="4208375"/>
              <a:ext cx="38125" cy="13725"/>
            </a:xfrm>
            <a:custGeom>
              <a:avLst/>
              <a:gdLst/>
              <a:ahLst/>
              <a:cxnLst/>
              <a:rect l="l" t="t" r="r" b="b"/>
              <a:pathLst>
                <a:path w="1525" h="549" extrusionOk="0">
                  <a:moveTo>
                    <a:pt x="24" y="1"/>
                  </a:moveTo>
                  <a:cubicBezTo>
                    <a:pt x="12" y="13"/>
                    <a:pt x="0" y="49"/>
                    <a:pt x="12" y="72"/>
                  </a:cubicBezTo>
                  <a:cubicBezTo>
                    <a:pt x="500" y="239"/>
                    <a:pt x="1012" y="382"/>
                    <a:pt x="1512" y="549"/>
                  </a:cubicBezTo>
                  <a:cubicBezTo>
                    <a:pt x="1512" y="537"/>
                    <a:pt x="1524" y="501"/>
                    <a:pt x="1524" y="489"/>
                  </a:cubicBezTo>
                  <a:cubicBezTo>
                    <a:pt x="1036" y="299"/>
                    <a:pt x="536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4" name="Google Shape;27794;p41"/>
            <p:cNvSpPr/>
            <p:nvPr/>
          </p:nvSpPr>
          <p:spPr>
            <a:xfrm>
              <a:off x="6968425" y="4373875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75"/>
                    <a:pt x="1012" y="1287"/>
                    <a:pt x="1191" y="1299"/>
                  </a:cubicBezTo>
                  <a:cubicBezTo>
                    <a:pt x="810" y="882"/>
                    <a:pt x="417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5" name="Google Shape;27795;p41"/>
            <p:cNvSpPr/>
            <p:nvPr/>
          </p:nvSpPr>
          <p:spPr>
            <a:xfrm>
              <a:off x="6920800" y="4063125"/>
              <a:ext cx="33950" cy="14625"/>
            </a:xfrm>
            <a:custGeom>
              <a:avLst/>
              <a:gdLst/>
              <a:ahLst/>
              <a:cxnLst/>
              <a:rect l="l" t="t" r="r" b="b"/>
              <a:pathLst>
                <a:path w="1358" h="585" extrusionOk="0">
                  <a:moveTo>
                    <a:pt x="1358" y="1"/>
                  </a:moveTo>
                  <a:lnTo>
                    <a:pt x="1358" y="1"/>
                  </a:lnTo>
                  <a:cubicBezTo>
                    <a:pt x="917" y="24"/>
                    <a:pt x="119" y="382"/>
                    <a:pt x="0" y="584"/>
                  </a:cubicBezTo>
                  <a:cubicBezTo>
                    <a:pt x="453" y="394"/>
                    <a:pt x="893" y="20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6" name="Google Shape;27796;p41"/>
            <p:cNvSpPr/>
            <p:nvPr/>
          </p:nvSpPr>
          <p:spPr>
            <a:xfrm>
              <a:off x="6543950" y="4254525"/>
              <a:ext cx="36950" cy="38725"/>
            </a:xfrm>
            <a:custGeom>
              <a:avLst/>
              <a:gdLst/>
              <a:ahLst/>
              <a:cxnLst/>
              <a:rect l="l" t="t" r="r" b="b"/>
              <a:pathLst>
                <a:path w="1478" h="1549" extrusionOk="0">
                  <a:moveTo>
                    <a:pt x="1442" y="0"/>
                  </a:moveTo>
                  <a:cubicBezTo>
                    <a:pt x="930" y="477"/>
                    <a:pt x="453" y="977"/>
                    <a:pt x="1" y="1512"/>
                  </a:cubicBezTo>
                  <a:cubicBezTo>
                    <a:pt x="13" y="1512"/>
                    <a:pt x="37" y="1536"/>
                    <a:pt x="49" y="1548"/>
                  </a:cubicBezTo>
                  <a:lnTo>
                    <a:pt x="1477" y="24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7" name="Google Shape;27797;p41"/>
            <p:cNvSpPr/>
            <p:nvPr/>
          </p:nvSpPr>
          <p:spPr>
            <a:xfrm>
              <a:off x="6755300" y="4249750"/>
              <a:ext cx="26800" cy="34850"/>
            </a:xfrm>
            <a:custGeom>
              <a:avLst/>
              <a:gdLst/>
              <a:ahLst/>
              <a:cxnLst/>
              <a:rect l="l" t="t" r="r" b="b"/>
              <a:pathLst>
                <a:path w="1072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394"/>
                    <a:pt x="774" y="870"/>
                    <a:pt x="1060" y="1394"/>
                  </a:cubicBezTo>
                  <a:cubicBezTo>
                    <a:pt x="1072" y="1084"/>
                    <a:pt x="274" y="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8" name="Google Shape;27798;p41"/>
            <p:cNvSpPr/>
            <p:nvPr/>
          </p:nvSpPr>
          <p:spPr>
            <a:xfrm>
              <a:off x="6660350" y="4166425"/>
              <a:ext cx="26500" cy="29775"/>
            </a:xfrm>
            <a:custGeom>
              <a:avLst/>
              <a:gdLst/>
              <a:ahLst/>
              <a:cxnLst/>
              <a:rect l="l" t="t" r="r" b="b"/>
              <a:pathLst>
                <a:path w="1060" h="1191" extrusionOk="0">
                  <a:moveTo>
                    <a:pt x="1048" y="0"/>
                  </a:moveTo>
                  <a:cubicBezTo>
                    <a:pt x="1044" y="0"/>
                    <a:pt x="1043" y="1"/>
                    <a:pt x="1043" y="3"/>
                  </a:cubicBezTo>
                  <a:lnTo>
                    <a:pt x="1043" y="3"/>
                  </a:lnTo>
                  <a:cubicBezTo>
                    <a:pt x="1045" y="2"/>
                    <a:pt x="1046" y="1"/>
                    <a:pt x="1048" y="0"/>
                  </a:cubicBezTo>
                  <a:close/>
                  <a:moveTo>
                    <a:pt x="1043" y="3"/>
                  </a:moveTo>
                  <a:lnTo>
                    <a:pt x="1043" y="3"/>
                  </a:lnTo>
                  <a:cubicBezTo>
                    <a:pt x="950" y="62"/>
                    <a:pt x="868" y="120"/>
                    <a:pt x="798" y="179"/>
                  </a:cubicBezTo>
                  <a:cubicBezTo>
                    <a:pt x="500" y="417"/>
                    <a:pt x="226" y="715"/>
                    <a:pt x="36" y="1048"/>
                  </a:cubicBezTo>
                  <a:cubicBezTo>
                    <a:pt x="0" y="1096"/>
                    <a:pt x="36" y="1143"/>
                    <a:pt x="36" y="1191"/>
                  </a:cubicBezTo>
                  <a:lnTo>
                    <a:pt x="119" y="1096"/>
                  </a:lnTo>
                  <a:cubicBezTo>
                    <a:pt x="286" y="857"/>
                    <a:pt x="453" y="631"/>
                    <a:pt x="643" y="417"/>
                  </a:cubicBezTo>
                  <a:cubicBezTo>
                    <a:pt x="762" y="262"/>
                    <a:pt x="917" y="143"/>
                    <a:pt x="1060" y="24"/>
                  </a:cubicBezTo>
                  <a:cubicBezTo>
                    <a:pt x="1052" y="16"/>
                    <a:pt x="1043" y="8"/>
                    <a:pt x="1043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9" name="Google Shape;27799;p41"/>
            <p:cNvSpPr/>
            <p:nvPr/>
          </p:nvSpPr>
          <p:spPr>
            <a:xfrm>
              <a:off x="6762750" y="4359000"/>
              <a:ext cx="6275" cy="23825"/>
            </a:xfrm>
            <a:custGeom>
              <a:avLst/>
              <a:gdLst/>
              <a:ahLst/>
              <a:cxnLst/>
              <a:rect l="l" t="t" r="r" b="b"/>
              <a:pathLst>
                <a:path w="251" h="953" extrusionOk="0">
                  <a:moveTo>
                    <a:pt x="250" y="0"/>
                  </a:moveTo>
                  <a:cubicBezTo>
                    <a:pt x="60" y="155"/>
                    <a:pt x="0" y="762"/>
                    <a:pt x="0" y="953"/>
                  </a:cubicBezTo>
                  <a:cubicBezTo>
                    <a:pt x="48" y="905"/>
                    <a:pt x="107" y="893"/>
                    <a:pt x="119" y="846"/>
                  </a:cubicBezTo>
                  <a:cubicBezTo>
                    <a:pt x="167" y="655"/>
                    <a:pt x="214" y="477"/>
                    <a:pt x="238" y="286"/>
                  </a:cubicBezTo>
                  <a:cubicBezTo>
                    <a:pt x="250" y="191"/>
                    <a:pt x="250" y="108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0" name="Google Shape;27800;p41"/>
            <p:cNvSpPr/>
            <p:nvPr/>
          </p:nvSpPr>
          <p:spPr>
            <a:xfrm>
              <a:off x="6774050" y="4409000"/>
              <a:ext cx="24125" cy="32175"/>
            </a:xfrm>
            <a:custGeom>
              <a:avLst/>
              <a:gdLst/>
              <a:ahLst/>
              <a:cxnLst/>
              <a:rect l="l" t="t" r="r" b="b"/>
              <a:pathLst>
                <a:path w="965" h="1287" extrusionOk="0">
                  <a:moveTo>
                    <a:pt x="24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310" y="441"/>
                    <a:pt x="631" y="870"/>
                    <a:pt x="965" y="1287"/>
                  </a:cubicBezTo>
                  <a:cubicBezTo>
                    <a:pt x="739" y="787"/>
                    <a:pt x="393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1" name="Google Shape;27801;p41"/>
            <p:cNvSpPr/>
            <p:nvPr/>
          </p:nvSpPr>
          <p:spPr>
            <a:xfrm>
              <a:off x="6895200" y="4179225"/>
              <a:ext cx="7450" cy="32450"/>
            </a:xfrm>
            <a:custGeom>
              <a:avLst/>
              <a:gdLst/>
              <a:ahLst/>
              <a:cxnLst/>
              <a:rect l="l" t="t" r="r" b="b"/>
              <a:pathLst>
                <a:path w="298" h="1298" extrusionOk="0">
                  <a:moveTo>
                    <a:pt x="0" y="0"/>
                  </a:moveTo>
                  <a:cubicBezTo>
                    <a:pt x="72" y="441"/>
                    <a:pt x="167" y="869"/>
                    <a:pt x="238" y="1298"/>
                  </a:cubicBezTo>
                  <a:cubicBezTo>
                    <a:pt x="298" y="1167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2" name="Google Shape;27802;p41"/>
            <p:cNvSpPr/>
            <p:nvPr/>
          </p:nvSpPr>
          <p:spPr>
            <a:xfrm>
              <a:off x="6972000" y="4128125"/>
              <a:ext cx="31275" cy="7650"/>
            </a:xfrm>
            <a:custGeom>
              <a:avLst/>
              <a:gdLst/>
              <a:ahLst/>
              <a:cxnLst/>
              <a:rect l="l" t="t" r="r" b="b"/>
              <a:pathLst>
                <a:path w="1251" h="306" extrusionOk="0">
                  <a:moveTo>
                    <a:pt x="1116" y="1"/>
                  </a:moveTo>
                  <a:cubicBezTo>
                    <a:pt x="792" y="1"/>
                    <a:pt x="60" y="166"/>
                    <a:pt x="0" y="306"/>
                  </a:cubicBezTo>
                  <a:cubicBezTo>
                    <a:pt x="417" y="222"/>
                    <a:pt x="810" y="115"/>
                    <a:pt x="1250" y="20"/>
                  </a:cubicBezTo>
                  <a:cubicBezTo>
                    <a:pt x="1225" y="7"/>
                    <a:pt x="1178" y="1"/>
                    <a:pt x="1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3" name="Google Shape;27803;p41"/>
            <p:cNvSpPr/>
            <p:nvPr/>
          </p:nvSpPr>
          <p:spPr>
            <a:xfrm>
              <a:off x="6546350" y="4189975"/>
              <a:ext cx="31575" cy="21400"/>
            </a:xfrm>
            <a:custGeom>
              <a:avLst/>
              <a:gdLst/>
              <a:ahLst/>
              <a:cxnLst/>
              <a:rect l="l" t="t" r="r" b="b"/>
              <a:pathLst>
                <a:path w="1263" h="856" extrusionOk="0">
                  <a:moveTo>
                    <a:pt x="1163" y="0"/>
                  </a:moveTo>
                  <a:cubicBezTo>
                    <a:pt x="1150" y="0"/>
                    <a:pt x="1139" y="3"/>
                    <a:pt x="1131" y="11"/>
                  </a:cubicBezTo>
                  <a:cubicBezTo>
                    <a:pt x="738" y="273"/>
                    <a:pt x="369" y="546"/>
                    <a:pt x="0" y="808"/>
                  </a:cubicBezTo>
                  <a:cubicBezTo>
                    <a:pt x="0" y="820"/>
                    <a:pt x="12" y="844"/>
                    <a:pt x="36" y="856"/>
                  </a:cubicBezTo>
                  <a:cubicBezTo>
                    <a:pt x="429" y="570"/>
                    <a:pt x="834" y="308"/>
                    <a:pt x="1262" y="11"/>
                  </a:cubicBezTo>
                  <a:cubicBezTo>
                    <a:pt x="1223" y="11"/>
                    <a:pt x="1188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4" name="Google Shape;27804;p41"/>
            <p:cNvSpPr/>
            <p:nvPr/>
          </p:nvSpPr>
          <p:spPr>
            <a:xfrm>
              <a:off x="6866325" y="4217025"/>
              <a:ext cx="5075" cy="36325"/>
            </a:xfrm>
            <a:custGeom>
              <a:avLst/>
              <a:gdLst/>
              <a:ahLst/>
              <a:cxnLst/>
              <a:rect l="l" t="t" r="r" b="b"/>
              <a:pathLst>
                <a:path w="203" h="1453" extrusionOk="0">
                  <a:moveTo>
                    <a:pt x="96" y="0"/>
                  </a:moveTo>
                  <a:lnTo>
                    <a:pt x="96" y="0"/>
                  </a:lnTo>
                  <a:cubicBezTo>
                    <a:pt x="0" y="84"/>
                    <a:pt x="72" y="1274"/>
                    <a:pt x="203" y="1453"/>
                  </a:cubicBezTo>
                  <a:cubicBezTo>
                    <a:pt x="179" y="976"/>
                    <a:pt x="131" y="488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5" name="Google Shape;27805;p41"/>
            <p:cNvSpPr/>
            <p:nvPr/>
          </p:nvSpPr>
          <p:spPr>
            <a:xfrm>
              <a:off x="6683550" y="4167000"/>
              <a:ext cx="25925" cy="32475"/>
            </a:xfrm>
            <a:custGeom>
              <a:avLst/>
              <a:gdLst/>
              <a:ahLst/>
              <a:cxnLst/>
              <a:rect l="l" t="t" r="r" b="b"/>
              <a:pathLst>
                <a:path w="1037" h="1299" extrusionOk="0">
                  <a:moveTo>
                    <a:pt x="1013" y="1"/>
                  </a:moveTo>
                  <a:cubicBezTo>
                    <a:pt x="680" y="418"/>
                    <a:pt x="346" y="834"/>
                    <a:pt x="1" y="1251"/>
                  </a:cubicBezTo>
                  <a:lnTo>
                    <a:pt x="49" y="1299"/>
                  </a:lnTo>
                  <a:cubicBezTo>
                    <a:pt x="406" y="894"/>
                    <a:pt x="727" y="465"/>
                    <a:pt x="1037" y="37"/>
                  </a:cubicBezTo>
                  <a:cubicBezTo>
                    <a:pt x="1025" y="13"/>
                    <a:pt x="1013" y="13"/>
                    <a:pt x="10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6" name="Google Shape;27806;p41"/>
            <p:cNvSpPr/>
            <p:nvPr/>
          </p:nvSpPr>
          <p:spPr>
            <a:xfrm>
              <a:off x="6891025" y="4249175"/>
              <a:ext cx="15500" cy="33950"/>
            </a:xfrm>
            <a:custGeom>
              <a:avLst/>
              <a:gdLst/>
              <a:ahLst/>
              <a:cxnLst/>
              <a:rect l="l" t="t" r="r" b="b"/>
              <a:pathLst>
                <a:path w="620" h="1358" extrusionOk="0">
                  <a:moveTo>
                    <a:pt x="524" y="0"/>
                  </a:moveTo>
                  <a:cubicBezTo>
                    <a:pt x="358" y="452"/>
                    <a:pt x="179" y="881"/>
                    <a:pt x="1" y="1334"/>
                  </a:cubicBezTo>
                  <a:cubicBezTo>
                    <a:pt x="24" y="1345"/>
                    <a:pt x="48" y="1345"/>
                    <a:pt x="60" y="1357"/>
                  </a:cubicBezTo>
                  <a:cubicBezTo>
                    <a:pt x="263" y="917"/>
                    <a:pt x="441" y="476"/>
                    <a:pt x="620" y="36"/>
                  </a:cubicBezTo>
                  <a:cubicBezTo>
                    <a:pt x="584" y="36"/>
                    <a:pt x="560" y="24"/>
                    <a:pt x="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7" name="Google Shape;27807;p41"/>
            <p:cNvSpPr/>
            <p:nvPr/>
          </p:nvSpPr>
          <p:spPr>
            <a:xfrm>
              <a:off x="6923175" y="4073425"/>
              <a:ext cx="27400" cy="15925"/>
            </a:xfrm>
            <a:custGeom>
              <a:avLst/>
              <a:gdLst/>
              <a:ahLst/>
              <a:cxnLst/>
              <a:rect l="l" t="t" r="r" b="b"/>
              <a:pathLst>
                <a:path w="1096" h="637" extrusionOk="0">
                  <a:moveTo>
                    <a:pt x="1067" y="0"/>
                  </a:moveTo>
                  <a:cubicBezTo>
                    <a:pt x="879" y="0"/>
                    <a:pt x="124" y="424"/>
                    <a:pt x="0" y="636"/>
                  </a:cubicBezTo>
                  <a:cubicBezTo>
                    <a:pt x="370" y="422"/>
                    <a:pt x="727" y="220"/>
                    <a:pt x="1096" y="5"/>
                  </a:cubicBezTo>
                  <a:cubicBezTo>
                    <a:pt x="1089" y="2"/>
                    <a:pt x="1079" y="0"/>
                    <a:pt x="10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8" name="Google Shape;27808;p41"/>
            <p:cNvSpPr/>
            <p:nvPr/>
          </p:nvSpPr>
          <p:spPr>
            <a:xfrm>
              <a:off x="6710350" y="4222375"/>
              <a:ext cx="22950" cy="35150"/>
            </a:xfrm>
            <a:custGeom>
              <a:avLst/>
              <a:gdLst/>
              <a:ahLst/>
              <a:cxnLst/>
              <a:rect l="l" t="t" r="r" b="b"/>
              <a:pathLst>
                <a:path w="918" h="1406" extrusionOk="0">
                  <a:moveTo>
                    <a:pt x="917" y="1"/>
                  </a:moveTo>
                  <a:cubicBezTo>
                    <a:pt x="477" y="381"/>
                    <a:pt x="227" y="882"/>
                    <a:pt x="1" y="1405"/>
                  </a:cubicBezTo>
                  <a:cubicBezTo>
                    <a:pt x="286" y="929"/>
                    <a:pt x="536" y="417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9" name="Google Shape;27809;p41"/>
            <p:cNvSpPr/>
            <p:nvPr/>
          </p:nvSpPr>
          <p:spPr>
            <a:xfrm>
              <a:off x="6670750" y="4268500"/>
              <a:ext cx="19975" cy="28325"/>
            </a:xfrm>
            <a:custGeom>
              <a:avLst/>
              <a:gdLst/>
              <a:ahLst/>
              <a:cxnLst/>
              <a:rect l="l" t="t" r="r" b="b"/>
              <a:pathLst>
                <a:path w="799" h="1133" extrusionOk="0">
                  <a:moveTo>
                    <a:pt x="751" y="1"/>
                  </a:moveTo>
                  <a:cubicBezTo>
                    <a:pt x="453" y="346"/>
                    <a:pt x="239" y="739"/>
                    <a:pt x="1" y="1108"/>
                  </a:cubicBezTo>
                  <a:cubicBezTo>
                    <a:pt x="25" y="1120"/>
                    <a:pt x="37" y="1132"/>
                    <a:pt x="49" y="1132"/>
                  </a:cubicBezTo>
                  <a:cubicBezTo>
                    <a:pt x="299" y="763"/>
                    <a:pt x="537" y="406"/>
                    <a:pt x="799" y="37"/>
                  </a:cubicBezTo>
                  <a:cubicBezTo>
                    <a:pt x="775" y="37"/>
                    <a:pt x="763" y="25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0" name="Google Shape;27810;p41"/>
            <p:cNvSpPr/>
            <p:nvPr/>
          </p:nvSpPr>
          <p:spPr>
            <a:xfrm>
              <a:off x="6807100" y="4294400"/>
              <a:ext cx="26800" cy="14325"/>
            </a:xfrm>
            <a:custGeom>
              <a:avLst/>
              <a:gdLst/>
              <a:ahLst/>
              <a:cxnLst/>
              <a:rect l="l" t="t" r="r" b="b"/>
              <a:pathLst>
                <a:path w="1072" h="573" extrusionOk="0">
                  <a:moveTo>
                    <a:pt x="1072" y="1"/>
                  </a:moveTo>
                  <a:cubicBezTo>
                    <a:pt x="857" y="120"/>
                    <a:pt x="703" y="215"/>
                    <a:pt x="536" y="310"/>
                  </a:cubicBezTo>
                  <a:cubicBezTo>
                    <a:pt x="357" y="394"/>
                    <a:pt x="179" y="477"/>
                    <a:pt x="0" y="548"/>
                  </a:cubicBezTo>
                  <a:lnTo>
                    <a:pt x="24" y="572"/>
                  </a:lnTo>
                  <a:cubicBezTo>
                    <a:pt x="405" y="501"/>
                    <a:pt x="726" y="322"/>
                    <a:pt x="1036" y="132"/>
                  </a:cubicBezTo>
                  <a:cubicBezTo>
                    <a:pt x="1060" y="120"/>
                    <a:pt x="1060" y="60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1" name="Google Shape;27811;p41"/>
            <p:cNvSpPr/>
            <p:nvPr/>
          </p:nvSpPr>
          <p:spPr>
            <a:xfrm>
              <a:off x="6767500" y="4243800"/>
              <a:ext cx="21750" cy="26225"/>
            </a:xfrm>
            <a:custGeom>
              <a:avLst/>
              <a:gdLst/>
              <a:ahLst/>
              <a:cxnLst/>
              <a:rect l="l" t="t" r="r" b="b"/>
              <a:pathLst>
                <a:path w="870" h="1049" extrusionOk="0">
                  <a:moveTo>
                    <a:pt x="1" y="1"/>
                  </a:moveTo>
                  <a:cubicBezTo>
                    <a:pt x="24" y="36"/>
                    <a:pt x="24" y="60"/>
                    <a:pt x="24" y="60"/>
                  </a:cubicBezTo>
                  <a:cubicBezTo>
                    <a:pt x="215" y="298"/>
                    <a:pt x="417" y="548"/>
                    <a:pt x="620" y="787"/>
                  </a:cubicBezTo>
                  <a:cubicBezTo>
                    <a:pt x="691" y="870"/>
                    <a:pt x="774" y="965"/>
                    <a:pt x="858" y="1048"/>
                  </a:cubicBezTo>
                  <a:cubicBezTo>
                    <a:pt x="858" y="1037"/>
                    <a:pt x="870" y="1025"/>
                    <a:pt x="858" y="1025"/>
                  </a:cubicBezTo>
                  <a:lnTo>
                    <a:pt x="143" y="36"/>
                  </a:lnTo>
                  <a:cubicBezTo>
                    <a:pt x="120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2" name="Google Shape;27812;p41"/>
            <p:cNvSpPr/>
            <p:nvPr/>
          </p:nvSpPr>
          <p:spPr>
            <a:xfrm>
              <a:off x="6707675" y="4217325"/>
              <a:ext cx="17575" cy="28000"/>
            </a:xfrm>
            <a:custGeom>
              <a:avLst/>
              <a:gdLst/>
              <a:ahLst/>
              <a:cxnLst/>
              <a:rect l="l" t="t" r="r" b="b"/>
              <a:pathLst>
                <a:path w="703" h="1120" extrusionOk="0">
                  <a:moveTo>
                    <a:pt x="703" y="0"/>
                  </a:moveTo>
                  <a:lnTo>
                    <a:pt x="703" y="0"/>
                  </a:lnTo>
                  <a:cubicBezTo>
                    <a:pt x="465" y="167"/>
                    <a:pt x="0" y="953"/>
                    <a:pt x="48" y="1119"/>
                  </a:cubicBezTo>
                  <a:cubicBezTo>
                    <a:pt x="274" y="738"/>
                    <a:pt x="477" y="369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3" name="Google Shape;27813;p41"/>
            <p:cNvSpPr/>
            <p:nvPr/>
          </p:nvSpPr>
          <p:spPr>
            <a:xfrm>
              <a:off x="6894900" y="4278625"/>
              <a:ext cx="11625" cy="20275"/>
            </a:xfrm>
            <a:custGeom>
              <a:avLst/>
              <a:gdLst/>
              <a:ahLst/>
              <a:cxnLst/>
              <a:rect l="l" t="t" r="r" b="b"/>
              <a:pathLst>
                <a:path w="465" h="811" extrusionOk="0">
                  <a:moveTo>
                    <a:pt x="417" y="1"/>
                  </a:moveTo>
                  <a:cubicBezTo>
                    <a:pt x="358" y="72"/>
                    <a:pt x="286" y="132"/>
                    <a:pt x="239" y="227"/>
                  </a:cubicBezTo>
                  <a:cubicBezTo>
                    <a:pt x="167" y="370"/>
                    <a:pt x="84" y="525"/>
                    <a:pt x="12" y="691"/>
                  </a:cubicBezTo>
                  <a:cubicBezTo>
                    <a:pt x="0" y="727"/>
                    <a:pt x="0" y="763"/>
                    <a:pt x="0" y="810"/>
                  </a:cubicBezTo>
                  <a:cubicBezTo>
                    <a:pt x="48" y="787"/>
                    <a:pt x="108" y="775"/>
                    <a:pt x="119" y="751"/>
                  </a:cubicBezTo>
                  <a:lnTo>
                    <a:pt x="298" y="346"/>
                  </a:lnTo>
                  <a:cubicBezTo>
                    <a:pt x="346" y="239"/>
                    <a:pt x="405" y="156"/>
                    <a:pt x="465" y="48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4" name="Google Shape;27814;p41"/>
            <p:cNvSpPr/>
            <p:nvPr/>
          </p:nvSpPr>
          <p:spPr>
            <a:xfrm>
              <a:off x="6800250" y="4120575"/>
              <a:ext cx="30675" cy="12225"/>
            </a:xfrm>
            <a:custGeom>
              <a:avLst/>
              <a:gdLst/>
              <a:ahLst/>
              <a:cxnLst/>
              <a:rect l="l" t="t" r="r" b="b"/>
              <a:pathLst>
                <a:path w="1227" h="489" extrusionOk="0">
                  <a:moveTo>
                    <a:pt x="24" y="1"/>
                  </a:moveTo>
                  <a:cubicBezTo>
                    <a:pt x="24" y="12"/>
                    <a:pt x="0" y="24"/>
                    <a:pt x="0" y="48"/>
                  </a:cubicBezTo>
                  <a:cubicBezTo>
                    <a:pt x="381" y="263"/>
                    <a:pt x="810" y="346"/>
                    <a:pt x="1215" y="489"/>
                  </a:cubicBezTo>
                  <a:cubicBezTo>
                    <a:pt x="1227" y="477"/>
                    <a:pt x="1227" y="465"/>
                    <a:pt x="1227" y="441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5" name="Google Shape;27815;p41"/>
            <p:cNvSpPr/>
            <p:nvPr/>
          </p:nvSpPr>
          <p:spPr>
            <a:xfrm>
              <a:off x="6807100" y="4133975"/>
              <a:ext cx="26800" cy="7450"/>
            </a:xfrm>
            <a:custGeom>
              <a:avLst/>
              <a:gdLst/>
              <a:ahLst/>
              <a:cxnLst/>
              <a:rect l="l" t="t" r="r" b="b"/>
              <a:pathLst>
                <a:path w="1072" h="298" extrusionOk="0">
                  <a:moveTo>
                    <a:pt x="12" y="0"/>
                  </a:moveTo>
                  <a:cubicBezTo>
                    <a:pt x="0" y="12"/>
                    <a:pt x="0" y="48"/>
                    <a:pt x="0" y="72"/>
                  </a:cubicBezTo>
                  <a:cubicBezTo>
                    <a:pt x="345" y="203"/>
                    <a:pt x="691" y="238"/>
                    <a:pt x="1060" y="298"/>
                  </a:cubicBezTo>
                  <a:cubicBezTo>
                    <a:pt x="1060" y="286"/>
                    <a:pt x="1072" y="250"/>
                    <a:pt x="1072" y="238"/>
                  </a:cubicBezTo>
                  <a:cubicBezTo>
                    <a:pt x="714" y="143"/>
                    <a:pt x="369" y="7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6" name="Google Shape;27816;p41"/>
            <p:cNvSpPr/>
            <p:nvPr/>
          </p:nvSpPr>
          <p:spPr>
            <a:xfrm>
              <a:off x="6862150" y="4144400"/>
              <a:ext cx="21750" cy="13700"/>
            </a:xfrm>
            <a:custGeom>
              <a:avLst/>
              <a:gdLst/>
              <a:ahLst/>
              <a:cxnLst/>
              <a:rect l="l" t="t" r="r" b="b"/>
              <a:pathLst>
                <a:path w="870" h="548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75" y="202"/>
                    <a:pt x="572" y="369"/>
                    <a:pt x="870" y="548"/>
                  </a:cubicBezTo>
                  <a:cubicBezTo>
                    <a:pt x="870" y="500"/>
                    <a:pt x="858" y="476"/>
                    <a:pt x="858" y="441"/>
                  </a:cubicBezTo>
                  <a:cubicBezTo>
                    <a:pt x="846" y="429"/>
                    <a:pt x="822" y="417"/>
                    <a:pt x="787" y="417"/>
                  </a:cubicBezTo>
                  <a:cubicBezTo>
                    <a:pt x="572" y="286"/>
                    <a:pt x="370" y="167"/>
                    <a:pt x="144" y="24"/>
                  </a:cubicBezTo>
                  <a:cubicBezTo>
                    <a:pt x="96" y="0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7" name="Google Shape;27817;p41"/>
            <p:cNvSpPr/>
            <p:nvPr/>
          </p:nvSpPr>
          <p:spPr>
            <a:xfrm>
              <a:off x="6698750" y="4159575"/>
              <a:ext cx="26200" cy="33650"/>
            </a:xfrm>
            <a:custGeom>
              <a:avLst/>
              <a:gdLst/>
              <a:ahLst/>
              <a:cxnLst/>
              <a:rect l="l" t="t" r="r" b="b"/>
              <a:pathLst>
                <a:path w="1048" h="1346" extrusionOk="0">
                  <a:moveTo>
                    <a:pt x="1048" y="0"/>
                  </a:moveTo>
                  <a:cubicBezTo>
                    <a:pt x="893" y="60"/>
                    <a:pt x="345" y="786"/>
                    <a:pt x="0" y="1346"/>
                  </a:cubicBezTo>
                  <a:cubicBezTo>
                    <a:pt x="48" y="1310"/>
                    <a:pt x="95" y="1286"/>
                    <a:pt x="107" y="1250"/>
                  </a:cubicBezTo>
                  <a:cubicBezTo>
                    <a:pt x="334" y="965"/>
                    <a:pt x="536" y="667"/>
                    <a:pt x="750" y="393"/>
                  </a:cubicBezTo>
                  <a:cubicBezTo>
                    <a:pt x="834" y="274"/>
                    <a:pt x="941" y="155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8" name="Google Shape;27818;p41"/>
            <p:cNvSpPr/>
            <p:nvPr/>
          </p:nvSpPr>
          <p:spPr>
            <a:xfrm>
              <a:off x="6924950" y="4122075"/>
              <a:ext cx="6000" cy="25900"/>
            </a:xfrm>
            <a:custGeom>
              <a:avLst/>
              <a:gdLst/>
              <a:ahLst/>
              <a:cxnLst/>
              <a:rect l="l" t="t" r="r" b="b"/>
              <a:pathLst>
                <a:path w="240" h="1036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45"/>
                    <a:pt x="72" y="703"/>
                    <a:pt x="108" y="1036"/>
                  </a:cubicBezTo>
                  <a:cubicBezTo>
                    <a:pt x="239" y="905"/>
                    <a:pt x="156" y="8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9" name="Google Shape;27819;p41"/>
            <p:cNvSpPr/>
            <p:nvPr/>
          </p:nvSpPr>
          <p:spPr>
            <a:xfrm>
              <a:off x="6755000" y="4275350"/>
              <a:ext cx="15500" cy="19675"/>
            </a:xfrm>
            <a:custGeom>
              <a:avLst/>
              <a:gdLst/>
              <a:ahLst/>
              <a:cxnLst/>
              <a:rect l="l" t="t" r="r" b="b"/>
              <a:pathLst>
                <a:path w="620" h="787" extrusionOk="0">
                  <a:moveTo>
                    <a:pt x="72" y="1"/>
                  </a:moveTo>
                  <a:cubicBezTo>
                    <a:pt x="48" y="13"/>
                    <a:pt x="24" y="25"/>
                    <a:pt x="0" y="60"/>
                  </a:cubicBezTo>
                  <a:cubicBezTo>
                    <a:pt x="191" y="298"/>
                    <a:pt x="381" y="548"/>
                    <a:pt x="584" y="787"/>
                  </a:cubicBezTo>
                  <a:cubicBezTo>
                    <a:pt x="608" y="727"/>
                    <a:pt x="620" y="656"/>
                    <a:pt x="596" y="620"/>
                  </a:cubicBezTo>
                  <a:cubicBezTo>
                    <a:pt x="429" y="406"/>
                    <a:pt x="250" y="203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0" name="Google Shape;27820;p41"/>
            <p:cNvSpPr/>
            <p:nvPr/>
          </p:nvSpPr>
          <p:spPr>
            <a:xfrm>
              <a:off x="6563000" y="4258100"/>
              <a:ext cx="19075" cy="23525"/>
            </a:xfrm>
            <a:custGeom>
              <a:avLst/>
              <a:gdLst/>
              <a:ahLst/>
              <a:cxnLst/>
              <a:rect l="l" t="t" r="r" b="b"/>
              <a:pathLst>
                <a:path w="763" h="941" extrusionOk="0">
                  <a:moveTo>
                    <a:pt x="715" y="0"/>
                  </a:moveTo>
                  <a:lnTo>
                    <a:pt x="715" y="0"/>
                  </a:lnTo>
                  <a:cubicBezTo>
                    <a:pt x="489" y="298"/>
                    <a:pt x="251" y="596"/>
                    <a:pt x="1" y="941"/>
                  </a:cubicBezTo>
                  <a:cubicBezTo>
                    <a:pt x="310" y="738"/>
                    <a:pt x="763" y="119"/>
                    <a:pt x="7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1" name="Google Shape;27821;p41"/>
            <p:cNvSpPr/>
            <p:nvPr/>
          </p:nvSpPr>
          <p:spPr>
            <a:xfrm>
              <a:off x="6718375" y="4259275"/>
              <a:ext cx="14625" cy="20875"/>
            </a:xfrm>
            <a:custGeom>
              <a:avLst/>
              <a:gdLst/>
              <a:ahLst/>
              <a:cxnLst/>
              <a:rect l="l" t="t" r="r" b="b"/>
              <a:pathLst>
                <a:path w="585" h="835" extrusionOk="0">
                  <a:moveTo>
                    <a:pt x="584" y="1"/>
                  </a:moveTo>
                  <a:cubicBezTo>
                    <a:pt x="442" y="13"/>
                    <a:pt x="1" y="596"/>
                    <a:pt x="1" y="834"/>
                  </a:cubicBezTo>
                  <a:cubicBezTo>
                    <a:pt x="215" y="537"/>
                    <a:pt x="394" y="275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2" name="Google Shape;27822;p41"/>
            <p:cNvSpPr/>
            <p:nvPr/>
          </p:nvSpPr>
          <p:spPr>
            <a:xfrm>
              <a:off x="6939550" y="4100925"/>
              <a:ext cx="21450" cy="11350"/>
            </a:xfrm>
            <a:custGeom>
              <a:avLst/>
              <a:gdLst/>
              <a:ahLst/>
              <a:cxnLst/>
              <a:rect l="l" t="t" r="r" b="b"/>
              <a:pathLst>
                <a:path w="858" h="454" extrusionOk="0">
                  <a:moveTo>
                    <a:pt x="858" y="1"/>
                  </a:moveTo>
                  <a:cubicBezTo>
                    <a:pt x="500" y="25"/>
                    <a:pt x="286" y="298"/>
                    <a:pt x="0" y="453"/>
                  </a:cubicBezTo>
                  <a:cubicBezTo>
                    <a:pt x="346" y="394"/>
                    <a:pt x="548" y="84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3" name="Google Shape;27823;p41"/>
            <p:cNvSpPr/>
            <p:nvPr/>
          </p:nvSpPr>
          <p:spPr>
            <a:xfrm>
              <a:off x="6453475" y="4231200"/>
              <a:ext cx="25925" cy="20975"/>
            </a:xfrm>
            <a:custGeom>
              <a:avLst/>
              <a:gdLst/>
              <a:ahLst/>
              <a:cxnLst/>
              <a:rect l="l" t="t" r="r" b="b"/>
              <a:pathLst>
                <a:path w="1037" h="839" extrusionOk="0">
                  <a:moveTo>
                    <a:pt x="994" y="0"/>
                  </a:moveTo>
                  <a:cubicBezTo>
                    <a:pt x="954" y="0"/>
                    <a:pt x="920" y="14"/>
                    <a:pt x="893" y="40"/>
                  </a:cubicBezTo>
                  <a:cubicBezTo>
                    <a:pt x="691" y="219"/>
                    <a:pt x="465" y="398"/>
                    <a:pt x="262" y="576"/>
                  </a:cubicBezTo>
                  <a:cubicBezTo>
                    <a:pt x="167" y="660"/>
                    <a:pt x="96" y="755"/>
                    <a:pt x="0" y="838"/>
                  </a:cubicBezTo>
                  <a:cubicBezTo>
                    <a:pt x="60" y="814"/>
                    <a:pt x="119" y="802"/>
                    <a:pt x="167" y="755"/>
                  </a:cubicBezTo>
                  <a:cubicBezTo>
                    <a:pt x="334" y="624"/>
                    <a:pt x="477" y="469"/>
                    <a:pt x="643" y="338"/>
                  </a:cubicBezTo>
                  <a:cubicBezTo>
                    <a:pt x="774" y="231"/>
                    <a:pt x="893" y="112"/>
                    <a:pt x="1036" y="5"/>
                  </a:cubicBezTo>
                  <a:cubicBezTo>
                    <a:pt x="1021" y="2"/>
                    <a:pt x="1007" y="0"/>
                    <a:pt x="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4" name="Google Shape;27824;p41"/>
            <p:cNvSpPr/>
            <p:nvPr/>
          </p:nvSpPr>
          <p:spPr>
            <a:xfrm>
              <a:off x="6560025" y="4163725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13" y="1"/>
                  </a:moveTo>
                  <a:cubicBezTo>
                    <a:pt x="13" y="13"/>
                    <a:pt x="1" y="49"/>
                    <a:pt x="1" y="61"/>
                  </a:cubicBezTo>
                  <a:cubicBezTo>
                    <a:pt x="370" y="132"/>
                    <a:pt x="739" y="227"/>
                    <a:pt x="1120" y="299"/>
                  </a:cubicBezTo>
                  <a:cubicBezTo>
                    <a:pt x="1120" y="263"/>
                    <a:pt x="1132" y="239"/>
                    <a:pt x="1144" y="227"/>
                  </a:cubicBezTo>
                  <a:cubicBezTo>
                    <a:pt x="751" y="144"/>
                    <a:pt x="38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5" name="Google Shape;27825;p41"/>
            <p:cNvSpPr/>
            <p:nvPr/>
          </p:nvSpPr>
          <p:spPr>
            <a:xfrm>
              <a:off x="6747550" y="4290825"/>
              <a:ext cx="8675" cy="11650"/>
            </a:xfrm>
            <a:custGeom>
              <a:avLst/>
              <a:gdLst/>
              <a:ahLst/>
              <a:cxnLst/>
              <a:rect l="l" t="t" r="r" b="b"/>
              <a:pathLst>
                <a:path w="347" h="466" extrusionOk="0">
                  <a:moveTo>
                    <a:pt x="48" y="1"/>
                  </a:moveTo>
                  <a:lnTo>
                    <a:pt x="1" y="49"/>
                  </a:lnTo>
                  <a:cubicBezTo>
                    <a:pt x="60" y="180"/>
                    <a:pt x="96" y="322"/>
                    <a:pt x="167" y="441"/>
                  </a:cubicBezTo>
                  <a:cubicBezTo>
                    <a:pt x="179" y="465"/>
                    <a:pt x="251" y="465"/>
                    <a:pt x="298" y="465"/>
                  </a:cubicBezTo>
                  <a:cubicBezTo>
                    <a:pt x="310" y="465"/>
                    <a:pt x="346" y="394"/>
                    <a:pt x="322" y="358"/>
                  </a:cubicBezTo>
                  <a:cubicBezTo>
                    <a:pt x="298" y="287"/>
                    <a:pt x="263" y="215"/>
                    <a:pt x="227" y="156"/>
                  </a:cubicBezTo>
                  <a:cubicBezTo>
                    <a:pt x="179" y="96"/>
                    <a:pt x="108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6" name="Google Shape;27826;p41"/>
            <p:cNvSpPr/>
            <p:nvPr/>
          </p:nvSpPr>
          <p:spPr>
            <a:xfrm>
              <a:off x="6908600" y="4236650"/>
              <a:ext cx="8050" cy="19675"/>
            </a:xfrm>
            <a:custGeom>
              <a:avLst/>
              <a:gdLst/>
              <a:ahLst/>
              <a:cxnLst/>
              <a:rect l="l" t="t" r="r" b="b"/>
              <a:pathLst>
                <a:path w="322" h="787" extrusionOk="0">
                  <a:moveTo>
                    <a:pt x="48" y="1"/>
                  </a:moveTo>
                  <a:cubicBezTo>
                    <a:pt x="12" y="49"/>
                    <a:pt x="12" y="61"/>
                    <a:pt x="0" y="72"/>
                  </a:cubicBezTo>
                  <a:lnTo>
                    <a:pt x="226" y="739"/>
                  </a:lnTo>
                  <a:cubicBezTo>
                    <a:pt x="238" y="763"/>
                    <a:pt x="286" y="775"/>
                    <a:pt x="310" y="787"/>
                  </a:cubicBezTo>
                  <a:cubicBezTo>
                    <a:pt x="310" y="763"/>
                    <a:pt x="322" y="715"/>
                    <a:pt x="310" y="680"/>
                  </a:cubicBezTo>
                  <a:cubicBezTo>
                    <a:pt x="250" y="525"/>
                    <a:pt x="179" y="370"/>
                    <a:pt x="119" y="203"/>
                  </a:cubicBezTo>
                  <a:cubicBezTo>
                    <a:pt x="107" y="144"/>
                    <a:pt x="72" y="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7" name="Google Shape;27827;p41"/>
            <p:cNvSpPr/>
            <p:nvPr/>
          </p:nvSpPr>
          <p:spPr>
            <a:xfrm>
              <a:off x="6721375" y="4318525"/>
              <a:ext cx="19075" cy="19375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298"/>
                    <a:pt x="393" y="703"/>
                    <a:pt x="762" y="774"/>
                  </a:cubicBezTo>
                  <a:cubicBezTo>
                    <a:pt x="476" y="524"/>
                    <a:pt x="143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8" name="Google Shape;27828;p41"/>
            <p:cNvSpPr/>
            <p:nvPr/>
          </p:nvSpPr>
          <p:spPr>
            <a:xfrm>
              <a:off x="6896375" y="4328650"/>
              <a:ext cx="4500" cy="23825"/>
            </a:xfrm>
            <a:custGeom>
              <a:avLst/>
              <a:gdLst/>
              <a:ahLst/>
              <a:cxnLst/>
              <a:rect l="l" t="t" r="r" b="b"/>
              <a:pathLst>
                <a:path w="180" h="953" extrusionOk="0">
                  <a:moveTo>
                    <a:pt x="60" y="0"/>
                  </a:moveTo>
                  <a:cubicBezTo>
                    <a:pt x="49" y="12"/>
                    <a:pt x="13" y="12"/>
                    <a:pt x="1" y="12"/>
                  </a:cubicBezTo>
                  <a:cubicBezTo>
                    <a:pt x="49" y="321"/>
                    <a:pt x="72" y="631"/>
                    <a:pt x="120" y="953"/>
                  </a:cubicBezTo>
                  <a:lnTo>
                    <a:pt x="180" y="953"/>
                  </a:lnTo>
                  <a:cubicBezTo>
                    <a:pt x="180" y="619"/>
                    <a:pt x="108" y="31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9" name="Google Shape;27829;p41"/>
            <p:cNvSpPr/>
            <p:nvPr/>
          </p:nvSpPr>
          <p:spPr>
            <a:xfrm>
              <a:off x="6836550" y="425810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1" y="0"/>
                  </a:moveTo>
                  <a:cubicBezTo>
                    <a:pt x="25" y="381"/>
                    <a:pt x="36" y="738"/>
                    <a:pt x="72" y="1108"/>
                  </a:cubicBezTo>
                  <a:lnTo>
                    <a:pt x="132" y="1108"/>
                  </a:lnTo>
                  <a:cubicBezTo>
                    <a:pt x="120" y="738"/>
                    <a:pt x="96" y="381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0" name="Google Shape;27830;p41"/>
            <p:cNvSpPr/>
            <p:nvPr/>
          </p:nvSpPr>
          <p:spPr>
            <a:xfrm>
              <a:off x="6641600" y="4152425"/>
              <a:ext cx="20850" cy="4800"/>
            </a:xfrm>
            <a:custGeom>
              <a:avLst/>
              <a:gdLst/>
              <a:ahLst/>
              <a:cxnLst/>
              <a:rect l="l" t="t" r="r" b="b"/>
              <a:pathLst>
                <a:path w="834" h="192" extrusionOk="0">
                  <a:moveTo>
                    <a:pt x="786" y="1"/>
                  </a:moveTo>
                  <a:cubicBezTo>
                    <a:pt x="536" y="48"/>
                    <a:pt x="274" y="108"/>
                    <a:pt x="0" y="155"/>
                  </a:cubicBezTo>
                  <a:cubicBezTo>
                    <a:pt x="46" y="180"/>
                    <a:pt x="125" y="191"/>
                    <a:pt x="218" y="191"/>
                  </a:cubicBezTo>
                  <a:cubicBezTo>
                    <a:pt x="438" y="191"/>
                    <a:pt x="733" y="128"/>
                    <a:pt x="834" y="36"/>
                  </a:cubicBezTo>
                  <a:cubicBezTo>
                    <a:pt x="810" y="36"/>
                    <a:pt x="798" y="1"/>
                    <a:pt x="7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1" name="Google Shape;27831;p41"/>
            <p:cNvSpPr/>
            <p:nvPr/>
          </p:nvSpPr>
          <p:spPr>
            <a:xfrm>
              <a:off x="6888650" y="4185175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96" y="0"/>
                  </a:moveTo>
                  <a:cubicBezTo>
                    <a:pt x="0" y="203"/>
                    <a:pt x="131" y="774"/>
                    <a:pt x="250" y="810"/>
                  </a:cubicBezTo>
                  <a:cubicBezTo>
                    <a:pt x="203" y="536"/>
                    <a:pt x="143" y="27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2" name="Google Shape;27832;p41"/>
            <p:cNvSpPr/>
            <p:nvPr/>
          </p:nvSpPr>
          <p:spPr>
            <a:xfrm>
              <a:off x="6760650" y="4314650"/>
              <a:ext cx="7475" cy="19375"/>
            </a:xfrm>
            <a:custGeom>
              <a:avLst/>
              <a:gdLst/>
              <a:ahLst/>
              <a:cxnLst/>
              <a:rect l="l" t="t" r="r" b="b"/>
              <a:pathLst>
                <a:path w="299" h="775" extrusionOk="0">
                  <a:moveTo>
                    <a:pt x="13" y="0"/>
                  </a:moveTo>
                  <a:cubicBezTo>
                    <a:pt x="13" y="36"/>
                    <a:pt x="1" y="60"/>
                    <a:pt x="13" y="96"/>
                  </a:cubicBezTo>
                  <a:cubicBezTo>
                    <a:pt x="60" y="227"/>
                    <a:pt x="96" y="346"/>
                    <a:pt x="132" y="477"/>
                  </a:cubicBezTo>
                  <a:cubicBezTo>
                    <a:pt x="144" y="560"/>
                    <a:pt x="120" y="655"/>
                    <a:pt x="120" y="774"/>
                  </a:cubicBezTo>
                  <a:cubicBezTo>
                    <a:pt x="298" y="572"/>
                    <a:pt x="191" y="143"/>
                    <a:pt x="84" y="24"/>
                  </a:cubicBezTo>
                  <a:cubicBezTo>
                    <a:pt x="72" y="0"/>
                    <a:pt x="36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3" name="Google Shape;27833;p41"/>
            <p:cNvSpPr/>
            <p:nvPr/>
          </p:nvSpPr>
          <p:spPr>
            <a:xfrm>
              <a:off x="6709150" y="4290550"/>
              <a:ext cx="6875" cy="21150"/>
            </a:xfrm>
            <a:custGeom>
              <a:avLst/>
              <a:gdLst/>
              <a:ahLst/>
              <a:cxnLst/>
              <a:rect l="l" t="t" r="r" b="b"/>
              <a:pathLst>
                <a:path w="275" h="846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250"/>
                    <a:pt x="49" y="691"/>
                    <a:pt x="275" y="845"/>
                  </a:cubicBezTo>
                  <a:cubicBezTo>
                    <a:pt x="120" y="595"/>
                    <a:pt x="132" y="31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4" name="Google Shape;27834;p41"/>
            <p:cNvSpPr/>
            <p:nvPr/>
          </p:nvSpPr>
          <p:spPr>
            <a:xfrm>
              <a:off x="6655875" y="4333100"/>
              <a:ext cx="9550" cy="25325"/>
            </a:xfrm>
            <a:custGeom>
              <a:avLst/>
              <a:gdLst/>
              <a:ahLst/>
              <a:cxnLst/>
              <a:rect l="l" t="t" r="r" b="b"/>
              <a:pathLst>
                <a:path w="382" h="1013" extrusionOk="0">
                  <a:moveTo>
                    <a:pt x="334" y="1"/>
                  </a:moveTo>
                  <a:cubicBezTo>
                    <a:pt x="227" y="322"/>
                    <a:pt x="108" y="667"/>
                    <a:pt x="1" y="989"/>
                  </a:cubicBezTo>
                  <a:cubicBezTo>
                    <a:pt x="24" y="989"/>
                    <a:pt x="48" y="1013"/>
                    <a:pt x="60" y="1013"/>
                  </a:cubicBezTo>
                  <a:cubicBezTo>
                    <a:pt x="167" y="679"/>
                    <a:pt x="275" y="334"/>
                    <a:pt x="382" y="13"/>
                  </a:cubicBezTo>
                  <a:cubicBezTo>
                    <a:pt x="346" y="13"/>
                    <a:pt x="334" y="13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5" name="Google Shape;27835;p41"/>
            <p:cNvSpPr/>
            <p:nvPr/>
          </p:nvSpPr>
          <p:spPr>
            <a:xfrm>
              <a:off x="6771375" y="4313150"/>
              <a:ext cx="3300" cy="20275"/>
            </a:xfrm>
            <a:custGeom>
              <a:avLst/>
              <a:gdLst/>
              <a:ahLst/>
              <a:cxnLst/>
              <a:rect l="l" t="t" r="r" b="b"/>
              <a:pathLst>
                <a:path w="132" h="81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99"/>
                    <a:pt x="12" y="560"/>
                    <a:pt x="0" y="811"/>
                  </a:cubicBezTo>
                  <a:cubicBezTo>
                    <a:pt x="131" y="703"/>
                    <a:pt x="131" y="20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6" name="Google Shape;27836;p41"/>
            <p:cNvSpPr/>
            <p:nvPr/>
          </p:nvSpPr>
          <p:spPr>
            <a:xfrm>
              <a:off x="6927350" y="4214350"/>
              <a:ext cx="18475" cy="8050"/>
            </a:xfrm>
            <a:custGeom>
              <a:avLst/>
              <a:gdLst/>
              <a:ahLst/>
              <a:cxnLst/>
              <a:rect l="l" t="t" r="r" b="b"/>
              <a:pathLst>
                <a:path w="739" h="322" extrusionOk="0">
                  <a:moveTo>
                    <a:pt x="24" y="0"/>
                  </a:moveTo>
                  <a:cubicBezTo>
                    <a:pt x="12" y="24"/>
                    <a:pt x="12" y="48"/>
                    <a:pt x="0" y="60"/>
                  </a:cubicBezTo>
                  <a:lnTo>
                    <a:pt x="715" y="322"/>
                  </a:lnTo>
                  <a:cubicBezTo>
                    <a:pt x="726" y="310"/>
                    <a:pt x="726" y="286"/>
                    <a:pt x="738" y="2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7" name="Google Shape;27837;p41"/>
            <p:cNvSpPr/>
            <p:nvPr/>
          </p:nvSpPr>
          <p:spPr>
            <a:xfrm>
              <a:off x="6908300" y="4259575"/>
              <a:ext cx="6575" cy="15650"/>
            </a:xfrm>
            <a:custGeom>
              <a:avLst/>
              <a:gdLst/>
              <a:ahLst/>
              <a:cxnLst/>
              <a:rect l="l" t="t" r="r" b="b"/>
              <a:pathLst>
                <a:path w="263" h="626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215"/>
                    <a:pt x="60" y="417"/>
                    <a:pt x="0" y="620"/>
                  </a:cubicBezTo>
                  <a:cubicBezTo>
                    <a:pt x="8" y="620"/>
                    <a:pt x="16" y="625"/>
                    <a:pt x="28" y="625"/>
                  </a:cubicBezTo>
                  <a:cubicBezTo>
                    <a:pt x="33" y="625"/>
                    <a:pt x="40" y="624"/>
                    <a:pt x="48" y="620"/>
                  </a:cubicBezTo>
                  <a:cubicBezTo>
                    <a:pt x="179" y="477"/>
                    <a:pt x="262" y="96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8" name="Google Shape;27838;p41"/>
            <p:cNvSpPr/>
            <p:nvPr/>
          </p:nvSpPr>
          <p:spPr>
            <a:xfrm>
              <a:off x="6641900" y="4132075"/>
              <a:ext cx="14000" cy="2225"/>
            </a:xfrm>
            <a:custGeom>
              <a:avLst/>
              <a:gdLst/>
              <a:ahLst/>
              <a:cxnLst/>
              <a:rect l="l" t="t" r="r" b="b"/>
              <a:pathLst>
                <a:path w="560" h="89" extrusionOk="0">
                  <a:moveTo>
                    <a:pt x="253" y="1"/>
                  </a:moveTo>
                  <a:cubicBezTo>
                    <a:pt x="157" y="1"/>
                    <a:pt x="61" y="15"/>
                    <a:pt x="0" y="41"/>
                  </a:cubicBezTo>
                  <a:lnTo>
                    <a:pt x="0" y="88"/>
                  </a:lnTo>
                  <a:lnTo>
                    <a:pt x="560" y="88"/>
                  </a:lnTo>
                  <a:cubicBezTo>
                    <a:pt x="512" y="27"/>
                    <a:pt x="38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9" name="Google Shape;27839;p41"/>
            <p:cNvSpPr/>
            <p:nvPr/>
          </p:nvSpPr>
          <p:spPr>
            <a:xfrm>
              <a:off x="6849950" y="4250650"/>
              <a:ext cx="1525" cy="23250"/>
            </a:xfrm>
            <a:custGeom>
              <a:avLst/>
              <a:gdLst/>
              <a:ahLst/>
              <a:cxnLst/>
              <a:rect l="l" t="t" r="r" b="b"/>
              <a:pathLst>
                <a:path w="61" h="930" extrusionOk="0">
                  <a:moveTo>
                    <a:pt x="1" y="1"/>
                  </a:moveTo>
                  <a:cubicBezTo>
                    <a:pt x="1" y="274"/>
                    <a:pt x="12" y="536"/>
                    <a:pt x="12" y="810"/>
                  </a:cubicBezTo>
                  <a:cubicBezTo>
                    <a:pt x="12" y="858"/>
                    <a:pt x="24" y="882"/>
                    <a:pt x="24" y="929"/>
                  </a:cubicBezTo>
                  <a:lnTo>
                    <a:pt x="60" y="929"/>
                  </a:lnTo>
                  <a:cubicBezTo>
                    <a:pt x="36" y="620"/>
                    <a:pt x="36" y="32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0" name="Google Shape;27840;p41"/>
            <p:cNvSpPr/>
            <p:nvPr/>
          </p:nvSpPr>
          <p:spPr>
            <a:xfrm>
              <a:off x="6660950" y="4131300"/>
              <a:ext cx="15200" cy="2700"/>
            </a:xfrm>
            <a:custGeom>
              <a:avLst/>
              <a:gdLst/>
              <a:ahLst/>
              <a:cxnLst/>
              <a:rect l="l" t="t" r="r" b="b"/>
              <a:pathLst>
                <a:path w="608" h="108" extrusionOk="0">
                  <a:moveTo>
                    <a:pt x="607" y="0"/>
                  </a:moveTo>
                  <a:cubicBezTo>
                    <a:pt x="393" y="0"/>
                    <a:pt x="202" y="12"/>
                    <a:pt x="0" y="36"/>
                  </a:cubicBezTo>
                  <a:cubicBezTo>
                    <a:pt x="12" y="60"/>
                    <a:pt x="12" y="95"/>
                    <a:pt x="0" y="107"/>
                  </a:cubicBezTo>
                  <a:cubicBezTo>
                    <a:pt x="202" y="95"/>
                    <a:pt x="393" y="72"/>
                    <a:pt x="607" y="60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1" name="Google Shape;27841;p41"/>
            <p:cNvSpPr/>
            <p:nvPr/>
          </p:nvSpPr>
          <p:spPr>
            <a:xfrm>
              <a:off x="6527600" y="420452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595" y="0"/>
                  </a:moveTo>
                  <a:lnTo>
                    <a:pt x="595" y="0"/>
                  </a:lnTo>
                  <a:cubicBezTo>
                    <a:pt x="393" y="155"/>
                    <a:pt x="191" y="286"/>
                    <a:pt x="0" y="441"/>
                  </a:cubicBezTo>
                  <a:cubicBezTo>
                    <a:pt x="12" y="453"/>
                    <a:pt x="36" y="476"/>
                    <a:pt x="48" y="500"/>
                  </a:cubicBezTo>
                  <a:cubicBezTo>
                    <a:pt x="238" y="334"/>
                    <a:pt x="417" y="167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2" name="Google Shape;27842;p41"/>
            <p:cNvSpPr/>
            <p:nvPr/>
          </p:nvSpPr>
          <p:spPr>
            <a:xfrm>
              <a:off x="6512700" y="4320600"/>
              <a:ext cx="9250" cy="14600"/>
            </a:xfrm>
            <a:custGeom>
              <a:avLst/>
              <a:gdLst/>
              <a:ahLst/>
              <a:cxnLst/>
              <a:rect l="l" t="t" r="r" b="b"/>
              <a:pathLst>
                <a:path w="370" h="584" extrusionOk="0">
                  <a:moveTo>
                    <a:pt x="334" y="1"/>
                  </a:moveTo>
                  <a:cubicBezTo>
                    <a:pt x="227" y="179"/>
                    <a:pt x="108" y="382"/>
                    <a:pt x="1" y="560"/>
                  </a:cubicBezTo>
                  <a:cubicBezTo>
                    <a:pt x="13" y="560"/>
                    <a:pt x="36" y="572"/>
                    <a:pt x="48" y="584"/>
                  </a:cubicBezTo>
                  <a:cubicBezTo>
                    <a:pt x="156" y="405"/>
                    <a:pt x="275" y="215"/>
                    <a:pt x="370" y="36"/>
                  </a:cubicBezTo>
                  <a:cubicBezTo>
                    <a:pt x="358" y="24"/>
                    <a:pt x="346" y="24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3" name="Google Shape;27843;p41"/>
            <p:cNvSpPr/>
            <p:nvPr/>
          </p:nvSpPr>
          <p:spPr>
            <a:xfrm>
              <a:off x="6699925" y="4452175"/>
              <a:ext cx="10450" cy="3000"/>
            </a:xfrm>
            <a:custGeom>
              <a:avLst/>
              <a:gdLst/>
              <a:ahLst/>
              <a:cxnLst/>
              <a:rect l="l" t="t" r="r" b="b"/>
              <a:pathLst>
                <a:path w="418" h="120" extrusionOk="0">
                  <a:moveTo>
                    <a:pt x="406" y="0"/>
                  </a:moveTo>
                  <a:cubicBezTo>
                    <a:pt x="263" y="24"/>
                    <a:pt x="132" y="36"/>
                    <a:pt x="1" y="72"/>
                  </a:cubicBezTo>
                  <a:cubicBezTo>
                    <a:pt x="13" y="83"/>
                    <a:pt x="13" y="95"/>
                    <a:pt x="13" y="119"/>
                  </a:cubicBezTo>
                  <a:cubicBezTo>
                    <a:pt x="144" y="83"/>
                    <a:pt x="287" y="72"/>
                    <a:pt x="418" y="36"/>
                  </a:cubicBezTo>
                  <a:cubicBezTo>
                    <a:pt x="406" y="24"/>
                    <a:pt x="406" y="12"/>
                    <a:pt x="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4" name="Google Shape;27844;p41"/>
            <p:cNvSpPr/>
            <p:nvPr/>
          </p:nvSpPr>
          <p:spPr>
            <a:xfrm>
              <a:off x="6909775" y="4372100"/>
              <a:ext cx="3300" cy="10150"/>
            </a:xfrm>
            <a:custGeom>
              <a:avLst/>
              <a:gdLst/>
              <a:ahLst/>
              <a:cxnLst/>
              <a:rect l="l" t="t" r="r" b="b"/>
              <a:pathLst>
                <a:path w="132" h="406" extrusionOk="0">
                  <a:moveTo>
                    <a:pt x="60" y="0"/>
                  </a:moveTo>
                  <a:cubicBezTo>
                    <a:pt x="48" y="12"/>
                    <a:pt x="13" y="12"/>
                    <a:pt x="1" y="12"/>
                  </a:cubicBezTo>
                  <a:cubicBezTo>
                    <a:pt x="25" y="143"/>
                    <a:pt x="72" y="262"/>
                    <a:pt x="108" y="405"/>
                  </a:cubicBezTo>
                  <a:cubicBezTo>
                    <a:pt x="120" y="381"/>
                    <a:pt x="120" y="381"/>
                    <a:pt x="132" y="381"/>
                  </a:cubicBezTo>
                  <a:cubicBezTo>
                    <a:pt x="108" y="250"/>
                    <a:pt x="84" y="131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5" name="Google Shape;27845;p41"/>
            <p:cNvSpPr/>
            <p:nvPr/>
          </p:nvSpPr>
          <p:spPr>
            <a:xfrm>
              <a:off x="6554675" y="4158075"/>
              <a:ext cx="11625" cy="1825"/>
            </a:xfrm>
            <a:custGeom>
              <a:avLst/>
              <a:gdLst/>
              <a:ahLst/>
              <a:cxnLst/>
              <a:rect l="l" t="t" r="r" b="b"/>
              <a:pathLst>
                <a:path w="465" h="73" extrusionOk="0">
                  <a:moveTo>
                    <a:pt x="465" y="1"/>
                  </a:moveTo>
                  <a:cubicBezTo>
                    <a:pt x="322" y="13"/>
                    <a:pt x="167" y="13"/>
                    <a:pt x="24" y="36"/>
                  </a:cubicBezTo>
                  <a:cubicBezTo>
                    <a:pt x="24" y="48"/>
                    <a:pt x="24" y="60"/>
                    <a:pt x="1" y="72"/>
                  </a:cubicBezTo>
                  <a:cubicBezTo>
                    <a:pt x="167" y="72"/>
                    <a:pt x="322" y="60"/>
                    <a:pt x="465" y="48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6" name="Google Shape;27846;p41"/>
            <p:cNvSpPr/>
            <p:nvPr/>
          </p:nvSpPr>
          <p:spPr>
            <a:xfrm>
              <a:off x="6778525" y="4107175"/>
              <a:ext cx="9250" cy="2575"/>
            </a:xfrm>
            <a:custGeom>
              <a:avLst/>
              <a:gdLst/>
              <a:ahLst/>
              <a:cxnLst/>
              <a:rect l="l" t="t" r="r" b="b"/>
              <a:pathLst>
                <a:path w="370" h="103" extrusionOk="0">
                  <a:moveTo>
                    <a:pt x="369" y="1"/>
                  </a:moveTo>
                  <a:lnTo>
                    <a:pt x="369" y="1"/>
                  </a:lnTo>
                  <a:cubicBezTo>
                    <a:pt x="250" y="13"/>
                    <a:pt x="131" y="25"/>
                    <a:pt x="0" y="48"/>
                  </a:cubicBezTo>
                  <a:cubicBezTo>
                    <a:pt x="30" y="84"/>
                    <a:pt x="72" y="102"/>
                    <a:pt x="122" y="102"/>
                  </a:cubicBezTo>
                  <a:cubicBezTo>
                    <a:pt x="190" y="102"/>
                    <a:pt x="273" y="69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7" name="Google Shape;27847;p41"/>
            <p:cNvSpPr/>
            <p:nvPr/>
          </p:nvSpPr>
          <p:spPr>
            <a:xfrm>
              <a:off x="6674925" y="444205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179" y="0"/>
                  </a:moveTo>
                  <a:lnTo>
                    <a:pt x="1" y="131"/>
                  </a:lnTo>
                  <a:cubicBezTo>
                    <a:pt x="13" y="179"/>
                    <a:pt x="36" y="203"/>
                    <a:pt x="72" y="286"/>
                  </a:cubicBezTo>
                  <a:cubicBezTo>
                    <a:pt x="132" y="191"/>
                    <a:pt x="167" y="107"/>
                    <a:pt x="215" y="24"/>
                  </a:cubicBezTo>
                  <a:cubicBezTo>
                    <a:pt x="215" y="12"/>
                    <a:pt x="191" y="12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8" name="Google Shape;27848;p41"/>
            <p:cNvSpPr/>
            <p:nvPr/>
          </p:nvSpPr>
          <p:spPr>
            <a:xfrm>
              <a:off x="6788925" y="4270000"/>
              <a:ext cx="5400" cy="8350"/>
            </a:xfrm>
            <a:custGeom>
              <a:avLst/>
              <a:gdLst/>
              <a:ahLst/>
              <a:cxnLst/>
              <a:rect l="l" t="t" r="r" b="b"/>
              <a:pathLst>
                <a:path w="216" h="334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08"/>
                    <a:pt x="96" y="215"/>
                    <a:pt x="144" y="334"/>
                  </a:cubicBezTo>
                  <a:cubicBezTo>
                    <a:pt x="179" y="322"/>
                    <a:pt x="191" y="298"/>
                    <a:pt x="215" y="286"/>
                  </a:cubicBezTo>
                  <a:cubicBezTo>
                    <a:pt x="144" y="203"/>
                    <a:pt x="72" y="9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9" name="Google Shape;27849;p41"/>
            <p:cNvSpPr/>
            <p:nvPr/>
          </p:nvSpPr>
          <p:spPr>
            <a:xfrm>
              <a:off x="6967825" y="4550650"/>
              <a:ext cx="27700" cy="74775"/>
            </a:xfrm>
            <a:custGeom>
              <a:avLst/>
              <a:gdLst/>
              <a:ahLst/>
              <a:cxnLst/>
              <a:rect l="l" t="t" r="r" b="b"/>
              <a:pathLst>
                <a:path w="1108" h="2991" extrusionOk="0">
                  <a:moveTo>
                    <a:pt x="67" y="0"/>
                  </a:moveTo>
                  <a:cubicBezTo>
                    <a:pt x="49" y="0"/>
                    <a:pt x="28" y="8"/>
                    <a:pt x="0" y="26"/>
                  </a:cubicBezTo>
                  <a:cubicBezTo>
                    <a:pt x="584" y="955"/>
                    <a:pt x="834" y="1967"/>
                    <a:pt x="1072" y="2991"/>
                  </a:cubicBezTo>
                  <a:cubicBezTo>
                    <a:pt x="1096" y="2943"/>
                    <a:pt x="1108" y="2907"/>
                    <a:pt x="1096" y="2860"/>
                  </a:cubicBezTo>
                  <a:lnTo>
                    <a:pt x="1012" y="2455"/>
                  </a:lnTo>
                  <a:cubicBezTo>
                    <a:pt x="834" y="1633"/>
                    <a:pt x="560" y="847"/>
                    <a:pt x="167" y="109"/>
                  </a:cubicBezTo>
                  <a:cubicBezTo>
                    <a:pt x="140" y="65"/>
                    <a:pt x="120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0" name="Google Shape;27850;p41"/>
            <p:cNvSpPr/>
            <p:nvPr/>
          </p:nvSpPr>
          <p:spPr>
            <a:xfrm>
              <a:off x="6977350" y="4553375"/>
              <a:ext cx="17875" cy="47650"/>
            </a:xfrm>
            <a:custGeom>
              <a:avLst/>
              <a:gdLst/>
              <a:ahLst/>
              <a:cxnLst/>
              <a:rect l="l" t="t" r="r" b="b"/>
              <a:pathLst>
                <a:path w="715" h="1906" extrusionOk="0">
                  <a:moveTo>
                    <a:pt x="0" y="0"/>
                  </a:moveTo>
                  <a:cubicBezTo>
                    <a:pt x="239" y="655"/>
                    <a:pt x="477" y="1274"/>
                    <a:pt x="703" y="1905"/>
                  </a:cubicBezTo>
                  <a:cubicBezTo>
                    <a:pt x="703" y="1881"/>
                    <a:pt x="715" y="1858"/>
                    <a:pt x="703" y="1846"/>
                  </a:cubicBezTo>
                  <a:cubicBezTo>
                    <a:pt x="596" y="1203"/>
                    <a:pt x="334" y="631"/>
                    <a:pt x="96" y="36"/>
                  </a:cubicBezTo>
                  <a:cubicBezTo>
                    <a:pt x="96" y="12"/>
                    <a:pt x="36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1" name="Google Shape;27851;p41"/>
            <p:cNvSpPr/>
            <p:nvPr/>
          </p:nvSpPr>
          <p:spPr>
            <a:xfrm>
              <a:off x="6743700" y="4561700"/>
              <a:ext cx="32150" cy="69075"/>
            </a:xfrm>
            <a:custGeom>
              <a:avLst/>
              <a:gdLst/>
              <a:ahLst/>
              <a:cxnLst/>
              <a:rect l="l" t="t" r="r" b="b"/>
              <a:pathLst>
                <a:path w="1286" h="2763" extrusionOk="0">
                  <a:moveTo>
                    <a:pt x="262" y="1"/>
                  </a:moveTo>
                  <a:lnTo>
                    <a:pt x="262" y="1"/>
                  </a:lnTo>
                  <a:cubicBezTo>
                    <a:pt x="0" y="453"/>
                    <a:pt x="798" y="2537"/>
                    <a:pt x="1286" y="2763"/>
                  </a:cubicBezTo>
                  <a:cubicBezTo>
                    <a:pt x="595" y="1989"/>
                    <a:pt x="417" y="1013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2" name="Google Shape;27852;p41"/>
            <p:cNvSpPr/>
            <p:nvPr/>
          </p:nvSpPr>
          <p:spPr>
            <a:xfrm>
              <a:off x="6762150" y="4516150"/>
              <a:ext cx="5075" cy="43800"/>
            </a:xfrm>
            <a:custGeom>
              <a:avLst/>
              <a:gdLst/>
              <a:ahLst/>
              <a:cxnLst/>
              <a:rect l="l" t="t" r="r" b="b"/>
              <a:pathLst>
                <a:path w="203" h="1752" extrusionOk="0">
                  <a:moveTo>
                    <a:pt x="143" y="1"/>
                  </a:moveTo>
                  <a:cubicBezTo>
                    <a:pt x="131" y="1"/>
                    <a:pt x="119" y="13"/>
                    <a:pt x="95" y="13"/>
                  </a:cubicBezTo>
                  <a:cubicBezTo>
                    <a:pt x="72" y="596"/>
                    <a:pt x="24" y="1168"/>
                    <a:pt x="0" y="1751"/>
                  </a:cubicBezTo>
                  <a:lnTo>
                    <a:pt x="36" y="1751"/>
                  </a:lnTo>
                  <a:cubicBezTo>
                    <a:pt x="60" y="1680"/>
                    <a:pt x="72" y="1584"/>
                    <a:pt x="84" y="1513"/>
                  </a:cubicBezTo>
                  <a:cubicBezTo>
                    <a:pt x="102" y="1518"/>
                    <a:pt x="116" y="1521"/>
                    <a:pt x="127" y="1521"/>
                  </a:cubicBezTo>
                  <a:cubicBezTo>
                    <a:pt x="189" y="1521"/>
                    <a:pt x="155" y="1446"/>
                    <a:pt x="155" y="1406"/>
                  </a:cubicBezTo>
                  <a:cubicBezTo>
                    <a:pt x="179" y="1025"/>
                    <a:pt x="203" y="632"/>
                    <a:pt x="203" y="251"/>
                  </a:cubicBezTo>
                  <a:cubicBezTo>
                    <a:pt x="203" y="156"/>
                    <a:pt x="155" y="8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3" name="Google Shape;27853;p41"/>
            <p:cNvSpPr/>
            <p:nvPr/>
          </p:nvSpPr>
          <p:spPr>
            <a:xfrm>
              <a:off x="6755300" y="4572725"/>
              <a:ext cx="18175" cy="46750"/>
            </a:xfrm>
            <a:custGeom>
              <a:avLst/>
              <a:gdLst/>
              <a:ahLst/>
              <a:cxnLst/>
              <a:rect l="l" t="t" r="r" b="b"/>
              <a:pathLst>
                <a:path w="727" h="1870" extrusionOk="0">
                  <a:moveTo>
                    <a:pt x="60" y="0"/>
                  </a:moveTo>
                  <a:cubicBezTo>
                    <a:pt x="0" y="262"/>
                    <a:pt x="548" y="1786"/>
                    <a:pt x="727" y="1869"/>
                  </a:cubicBezTo>
                  <a:cubicBezTo>
                    <a:pt x="512" y="1262"/>
                    <a:pt x="286" y="631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4" name="Google Shape;27854;p41"/>
            <p:cNvSpPr/>
            <p:nvPr/>
          </p:nvSpPr>
          <p:spPr>
            <a:xfrm>
              <a:off x="6764525" y="4564375"/>
              <a:ext cx="7475" cy="20875"/>
            </a:xfrm>
            <a:custGeom>
              <a:avLst/>
              <a:gdLst/>
              <a:ahLst/>
              <a:cxnLst/>
              <a:rect l="l" t="t" r="r" b="b"/>
              <a:pathLst>
                <a:path w="299" h="835" extrusionOk="0">
                  <a:moveTo>
                    <a:pt x="84" y="1"/>
                  </a:moveTo>
                  <a:cubicBezTo>
                    <a:pt x="48" y="1"/>
                    <a:pt x="36" y="1"/>
                    <a:pt x="0" y="13"/>
                  </a:cubicBezTo>
                  <a:cubicBezTo>
                    <a:pt x="96" y="287"/>
                    <a:pt x="167" y="548"/>
                    <a:pt x="239" y="834"/>
                  </a:cubicBezTo>
                  <a:cubicBezTo>
                    <a:pt x="274" y="810"/>
                    <a:pt x="298" y="787"/>
                    <a:pt x="298" y="775"/>
                  </a:cubicBezTo>
                  <a:cubicBezTo>
                    <a:pt x="215" y="525"/>
                    <a:pt x="215" y="239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5" name="Google Shape;27855;p41"/>
            <p:cNvSpPr/>
            <p:nvPr/>
          </p:nvSpPr>
          <p:spPr>
            <a:xfrm>
              <a:off x="6782975" y="4630750"/>
              <a:ext cx="11050" cy="14925"/>
            </a:xfrm>
            <a:custGeom>
              <a:avLst/>
              <a:gdLst/>
              <a:ahLst/>
              <a:cxnLst/>
              <a:rect l="l" t="t" r="r" b="b"/>
              <a:pathLst>
                <a:path w="442" h="597" extrusionOk="0">
                  <a:moveTo>
                    <a:pt x="132" y="1"/>
                  </a:moveTo>
                  <a:cubicBezTo>
                    <a:pt x="96" y="25"/>
                    <a:pt x="60" y="37"/>
                    <a:pt x="13" y="72"/>
                  </a:cubicBezTo>
                  <a:cubicBezTo>
                    <a:pt x="13" y="84"/>
                    <a:pt x="13" y="96"/>
                    <a:pt x="1" y="96"/>
                  </a:cubicBezTo>
                  <a:cubicBezTo>
                    <a:pt x="155" y="96"/>
                    <a:pt x="120" y="215"/>
                    <a:pt x="144" y="298"/>
                  </a:cubicBezTo>
                  <a:cubicBezTo>
                    <a:pt x="191" y="370"/>
                    <a:pt x="263" y="441"/>
                    <a:pt x="310" y="513"/>
                  </a:cubicBezTo>
                  <a:cubicBezTo>
                    <a:pt x="310" y="537"/>
                    <a:pt x="286" y="560"/>
                    <a:pt x="274" y="596"/>
                  </a:cubicBezTo>
                  <a:cubicBezTo>
                    <a:pt x="441" y="560"/>
                    <a:pt x="382" y="477"/>
                    <a:pt x="358" y="394"/>
                  </a:cubicBezTo>
                  <a:cubicBezTo>
                    <a:pt x="286" y="275"/>
                    <a:pt x="215" y="144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6" name="Google Shape;27856;p41"/>
            <p:cNvSpPr/>
            <p:nvPr/>
          </p:nvSpPr>
          <p:spPr>
            <a:xfrm>
              <a:off x="6765725" y="4585525"/>
              <a:ext cx="7150" cy="11100"/>
            </a:xfrm>
            <a:custGeom>
              <a:avLst/>
              <a:gdLst/>
              <a:ahLst/>
              <a:cxnLst/>
              <a:rect l="l" t="t" r="r" b="b"/>
              <a:pathLst>
                <a:path w="286" h="444" extrusionOk="0">
                  <a:moveTo>
                    <a:pt x="155" y="0"/>
                  </a:moveTo>
                  <a:cubicBezTo>
                    <a:pt x="36" y="83"/>
                    <a:pt x="0" y="381"/>
                    <a:pt x="119" y="441"/>
                  </a:cubicBezTo>
                  <a:cubicBezTo>
                    <a:pt x="124" y="442"/>
                    <a:pt x="130" y="443"/>
                    <a:pt x="135" y="443"/>
                  </a:cubicBezTo>
                  <a:cubicBezTo>
                    <a:pt x="171" y="443"/>
                    <a:pt x="219" y="415"/>
                    <a:pt x="250" y="405"/>
                  </a:cubicBezTo>
                  <a:cubicBezTo>
                    <a:pt x="226" y="357"/>
                    <a:pt x="191" y="345"/>
                    <a:pt x="179" y="322"/>
                  </a:cubicBezTo>
                  <a:cubicBezTo>
                    <a:pt x="214" y="322"/>
                    <a:pt x="226" y="298"/>
                    <a:pt x="286" y="286"/>
                  </a:cubicBezTo>
                  <a:cubicBezTo>
                    <a:pt x="226" y="274"/>
                    <a:pt x="191" y="274"/>
                    <a:pt x="155" y="262"/>
                  </a:cubicBezTo>
                  <a:cubicBezTo>
                    <a:pt x="179" y="226"/>
                    <a:pt x="214" y="203"/>
                    <a:pt x="226" y="203"/>
                  </a:cubicBezTo>
                  <a:cubicBezTo>
                    <a:pt x="191" y="119"/>
                    <a:pt x="167" y="6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7" name="Google Shape;27857;p41"/>
            <p:cNvSpPr/>
            <p:nvPr/>
          </p:nvSpPr>
          <p:spPr>
            <a:xfrm>
              <a:off x="6770175" y="4597425"/>
              <a:ext cx="5375" cy="7650"/>
            </a:xfrm>
            <a:custGeom>
              <a:avLst/>
              <a:gdLst/>
              <a:ahLst/>
              <a:cxnLst/>
              <a:rect l="l" t="t" r="r" b="b"/>
              <a:pathLst>
                <a:path w="215" h="306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36"/>
                    <a:pt x="1" y="60"/>
                    <a:pt x="1" y="96"/>
                  </a:cubicBezTo>
                  <a:cubicBezTo>
                    <a:pt x="1" y="155"/>
                    <a:pt x="36" y="215"/>
                    <a:pt x="60" y="274"/>
                  </a:cubicBezTo>
                  <a:cubicBezTo>
                    <a:pt x="69" y="283"/>
                    <a:pt x="106" y="306"/>
                    <a:pt x="133" y="306"/>
                  </a:cubicBezTo>
                  <a:cubicBezTo>
                    <a:pt x="142" y="306"/>
                    <a:pt x="150" y="304"/>
                    <a:pt x="155" y="298"/>
                  </a:cubicBezTo>
                  <a:cubicBezTo>
                    <a:pt x="179" y="286"/>
                    <a:pt x="191" y="238"/>
                    <a:pt x="215" y="215"/>
                  </a:cubicBezTo>
                  <a:cubicBezTo>
                    <a:pt x="108" y="167"/>
                    <a:pt x="215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8" name="Google Shape;27858;p41"/>
            <p:cNvSpPr/>
            <p:nvPr/>
          </p:nvSpPr>
          <p:spPr>
            <a:xfrm>
              <a:off x="6771975" y="4606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79" y="1"/>
                  </a:moveTo>
                  <a:cubicBezTo>
                    <a:pt x="143" y="36"/>
                    <a:pt x="95" y="60"/>
                    <a:pt x="0" y="108"/>
                  </a:cubicBezTo>
                  <a:cubicBezTo>
                    <a:pt x="95" y="167"/>
                    <a:pt x="167" y="215"/>
                    <a:pt x="238" y="251"/>
                  </a:cubicBezTo>
                  <a:cubicBezTo>
                    <a:pt x="262" y="227"/>
                    <a:pt x="274" y="215"/>
                    <a:pt x="298" y="191"/>
                  </a:cubicBezTo>
                  <a:cubicBezTo>
                    <a:pt x="262" y="167"/>
                    <a:pt x="226" y="120"/>
                    <a:pt x="179" y="72"/>
                  </a:cubicBezTo>
                  <a:cubicBezTo>
                    <a:pt x="179" y="72"/>
                    <a:pt x="203" y="60"/>
                    <a:pt x="226" y="48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9" name="Google Shape;27859;p41"/>
            <p:cNvSpPr/>
            <p:nvPr/>
          </p:nvSpPr>
          <p:spPr>
            <a:xfrm>
              <a:off x="6963350" y="4767975"/>
              <a:ext cx="22350" cy="54800"/>
            </a:xfrm>
            <a:custGeom>
              <a:avLst/>
              <a:gdLst/>
              <a:ahLst/>
              <a:cxnLst/>
              <a:rect l="l" t="t" r="r" b="b"/>
              <a:pathLst>
                <a:path w="894" h="2192" extrusionOk="0">
                  <a:moveTo>
                    <a:pt x="1" y="1"/>
                  </a:moveTo>
                  <a:lnTo>
                    <a:pt x="1" y="60"/>
                  </a:lnTo>
                  <a:cubicBezTo>
                    <a:pt x="179" y="501"/>
                    <a:pt x="334" y="941"/>
                    <a:pt x="513" y="1382"/>
                  </a:cubicBezTo>
                  <a:cubicBezTo>
                    <a:pt x="584" y="1560"/>
                    <a:pt x="656" y="1739"/>
                    <a:pt x="727" y="1918"/>
                  </a:cubicBezTo>
                  <a:cubicBezTo>
                    <a:pt x="763" y="2013"/>
                    <a:pt x="799" y="2096"/>
                    <a:pt x="834" y="2191"/>
                  </a:cubicBezTo>
                  <a:cubicBezTo>
                    <a:pt x="858" y="2191"/>
                    <a:pt x="882" y="2168"/>
                    <a:pt x="894" y="2168"/>
                  </a:cubicBezTo>
                  <a:cubicBezTo>
                    <a:pt x="775" y="1787"/>
                    <a:pt x="668" y="1417"/>
                    <a:pt x="549" y="1025"/>
                  </a:cubicBezTo>
                  <a:cubicBezTo>
                    <a:pt x="549" y="1036"/>
                    <a:pt x="537" y="1036"/>
                    <a:pt x="525" y="1036"/>
                  </a:cubicBezTo>
                  <a:lnTo>
                    <a:pt x="560" y="1263"/>
                  </a:lnTo>
                  <a:cubicBezTo>
                    <a:pt x="406" y="834"/>
                    <a:pt x="310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64" name="Google Shape;27864;p42"/>
          <p:cNvGrpSpPr/>
          <p:nvPr/>
        </p:nvGrpSpPr>
        <p:grpSpPr>
          <a:xfrm>
            <a:off x="1370325" y="1466765"/>
            <a:ext cx="5743761" cy="2061442"/>
            <a:chOff x="1701575" y="1462353"/>
            <a:chExt cx="5743761" cy="2061442"/>
          </a:xfrm>
        </p:grpSpPr>
        <p:sp>
          <p:nvSpPr>
            <p:cNvPr id="27865" name="Google Shape;27865;p42"/>
            <p:cNvSpPr/>
            <p:nvPr/>
          </p:nvSpPr>
          <p:spPr>
            <a:xfrm>
              <a:off x="1701575" y="1462424"/>
              <a:ext cx="5740800" cy="2061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66" name="Google Shape;27866;p42"/>
            <p:cNvGrpSpPr/>
            <p:nvPr/>
          </p:nvGrpSpPr>
          <p:grpSpPr>
            <a:xfrm>
              <a:off x="1905600" y="1462353"/>
              <a:ext cx="5369175" cy="2061442"/>
              <a:chOff x="1905600" y="1462381"/>
              <a:chExt cx="5369175" cy="2061442"/>
            </a:xfrm>
          </p:grpSpPr>
          <p:grpSp>
            <p:nvGrpSpPr>
              <p:cNvPr id="27867" name="Google Shape;27867;p42"/>
              <p:cNvGrpSpPr/>
              <p:nvPr/>
            </p:nvGrpSpPr>
            <p:grpSpPr>
              <a:xfrm>
                <a:off x="1905600" y="1462381"/>
                <a:ext cx="86650" cy="2061442"/>
                <a:chOff x="-776300" y="947000"/>
                <a:chExt cx="86650" cy="1812575"/>
              </a:xfrm>
            </p:grpSpPr>
            <p:sp>
              <p:nvSpPr>
                <p:cNvPr id="27868" name="Google Shape;27868;p42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69" name="Google Shape;27869;p42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870" name="Google Shape;27870;p42"/>
              <p:cNvGrpSpPr/>
              <p:nvPr/>
            </p:nvGrpSpPr>
            <p:grpSpPr>
              <a:xfrm>
                <a:off x="7189925" y="1462580"/>
                <a:ext cx="84850" cy="2059736"/>
                <a:chOff x="47625" y="947175"/>
                <a:chExt cx="84850" cy="1811075"/>
              </a:xfrm>
            </p:grpSpPr>
            <p:sp>
              <p:nvSpPr>
                <p:cNvPr id="27871" name="Google Shape;27871;p42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72" name="Google Shape;27872;p42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873" name="Google Shape;27873;p42"/>
            <p:cNvGrpSpPr/>
            <p:nvPr/>
          </p:nvGrpSpPr>
          <p:grpSpPr>
            <a:xfrm>
              <a:off x="1704578" y="1588899"/>
              <a:ext cx="5740757" cy="1808148"/>
              <a:chOff x="1358154" y="1599813"/>
              <a:chExt cx="6433663" cy="1808148"/>
            </a:xfrm>
          </p:grpSpPr>
          <p:grpSp>
            <p:nvGrpSpPr>
              <p:cNvPr id="27874" name="Google Shape;27874;p42"/>
              <p:cNvGrpSpPr/>
              <p:nvPr/>
            </p:nvGrpSpPr>
            <p:grpSpPr>
              <a:xfrm rot="5400000">
                <a:off x="4531223" y="-1573255"/>
                <a:ext cx="87525" cy="6433663"/>
                <a:chOff x="-349750" y="947875"/>
                <a:chExt cx="87525" cy="1811075"/>
              </a:xfrm>
            </p:grpSpPr>
            <p:sp>
              <p:nvSpPr>
                <p:cNvPr id="27875" name="Google Shape;27875;p42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76" name="Google Shape;27876;p42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77" name="Google Shape;27877;p42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78" name="Google Shape;27878;p42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79" name="Google Shape;27879;p42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880" name="Google Shape;27880;p42"/>
              <p:cNvGrpSpPr/>
              <p:nvPr/>
            </p:nvGrpSpPr>
            <p:grpSpPr>
              <a:xfrm rot="5400000">
                <a:off x="4527641" y="151048"/>
                <a:ext cx="87525" cy="6426303"/>
                <a:chOff x="-776300" y="947000"/>
                <a:chExt cx="86650" cy="1812575"/>
              </a:xfrm>
            </p:grpSpPr>
            <p:sp>
              <p:nvSpPr>
                <p:cNvPr id="27881" name="Google Shape;27881;p42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82" name="Google Shape;27882;p42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7883" name="Google Shape;27883;p42"/>
          <p:cNvGrpSpPr/>
          <p:nvPr/>
        </p:nvGrpSpPr>
        <p:grpSpPr>
          <a:xfrm>
            <a:off x="773393" y="811213"/>
            <a:ext cx="1234515" cy="1243234"/>
            <a:chOff x="7610775" y="2392925"/>
            <a:chExt cx="548600" cy="552475"/>
          </a:xfrm>
        </p:grpSpPr>
        <p:sp>
          <p:nvSpPr>
            <p:cNvPr id="27884" name="Google Shape;27884;p42"/>
            <p:cNvSpPr/>
            <p:nvPr/>
          </p:nvSpPr>
          <p:spPr>
            <a:xfrm>
              <a:off x="7615225" y="2401750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9"/>
                    <a:pt x="1" y="10716"/>
                  </a:cubicBezTo>
                  <a:cubicBezTo>
                    <a:pt x="1" y="16633"/>
                    <a:pt x="4799" y="21432"/>
                    <a:pt x="10716" y="21432"/>
                  </a:cubicBezTo>
                  <a:cubicBezTo>
                    <a:pt x="16634" y="21432"/>
                    <a:pt x="21432" y="16633"/>
                    <a:pt x="21432" y="10716"/>
                  </a:cubicBezTo>
                  <a:cubicBezTo>
                    <a:pt x="21432" y="4799"/>
                    <a:pt x="16634" y="0"/>
                    <a:pt x="10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5" name="Google Shape;27885;p42"/>
            <p:cNvSpPr/>
            <p:nvPr/>
          </p:nvSpPr>
          <p:spPr>
            <a:xfrm>
              <a:off x="7621475" y="2736825"/>
              <a:ext cx="474825" cy="208575"/>
            </a:xfrm>
            <a:custGeom>
              <a:avLst/>
              <a:gdLst/>
              <a:ahLst/>
              <a:cxnLst/>
              <a:rect l="l" t="t" r="r" b="b"/>
              <a:pathLst>
                <a:path w="18993" h="8343" extrusionOk="0">
                  <a:moveTo>
                    <a:pt x="133" y="0"/>
                  </a:moveTo>
                  <a:cubicBezTo>
                    <a:pt x="128" y="0"/>
                    <a:pt x="124" y="1"/>
                    <a:pt x="120" y="4"/>
                  </a:cubicBezTo>
                  <a:cubicBezTo>
                    <a:pt x="49" y="99"/>
                    <a:pt x="1" y="278"/>
                    <a:pt x="1" y="516"/>
                  </a:cubicBezTo>
                  <a:cubicBezTo>
                    <a:pt x="13" y="754"/>
                    <a:pt x="72" y="1063"/>
                    <a:pt x="191" y="1385"/>
                  </a:cubicBezTo>
                  <a:cubicBezTo>
                    <a:pt x="465" y="2099"/>
                    <a:pt x="822" y="2802"/>
                    <a:pt x="1239" y="3445"/>
                  </a:cubicBezTo>
                  <a:cubicBezTo>
                    <a:pt x="1620" y="4040"/>
                    <a:pt x="2096" y="4588"/>
                    <a:pt x="2573" y="5112"/>
                  </a:cubicBezTo>
                  <a:cubicBezTo>
                    <a:pt x="3049" y="5647"/>
                    <a:pt x="3620" y="6088"/>
                    <a:pt x="4216" y="6481"/>
                  </a:cubicBezTo>
                  <a:cubicBezTo>
                    <a:pt x="4835" y="6897"/>
                    <a:pt x="5513" y="7219"/>
                    <a:pt x="6180" y="7505"/>
                  </a:cubicBezTo>
                  <a:cubicBezTo>
                    <a:pt x="7362" y="8018"/>
                    <a:pt x="8649" y="8343"/>
                    <a:pt x="9932" y="8343"/>
                  </a:cubicBezTo>
                  <a:cubicBezTo>
                    <a:pt x="10019" y="8343"/>
                    <a:pt x="10106" y="8341"/>
                    <a:pt x="10193" y="8338"/>
                  </a:cubicBezTo>
                  <a:lnTo>
                    <a:pt x="10669" y="8338"/>
                  </a:lnTo>
                  <a:cubicBezTo>
                    <a:pt x="10726" y="8339"/>
                    <a:pt x="10783" y="8339"/>
                    <a:pt x="10841" y="8339"/>
                  </a:cubicBezTo>
                  <a:cubicBezTo>
                    <a:pt x="11593" y="8339"/>
                    <a:pt x="12344" y="8266"/>
                    <a:pt x="13074" y="8100"/>
                  </a:cubicBezTo>
                  <a:cubicBezTo>
                    <a:pt x="13645" y="7981"/>
                    <a:pt x="14217" y="7790"/>
                    <a:pt x="14753" y="7552"/>
                  </a:cubicBezTo>
                  <a:cubicBezTo>
                    <a:pt x="15920" y="7017"/>
                    <a:pt x="16908" y="6266"/>
                    <a:pt x="17896" y="5457"/>
                  </a:cubicBezTo>
                  <a:lnTo>
                    <a:pt x="18039" y="5302"/>
                  </a:lnTo>
                  <a:lnTo>
                    <a:pt x="18253" y="5052"/>
                  </a:lnTo>
                  <a:lnTo>
                    <a:pt x="18444" y="4802"/>
                  </a:lnTo>
                  <a:cubicBezTo>
                    <a:pt x="18575" y="4635"/>
                    <a:pt x="18694" y="4457"/>
                    <a:pt x="18813" y="4278"/>
                  </a:cubicBezTo>
                  <a:cubicBezTo>
                    <a:pt x="18958" y="4037"/>
                    <a:pt x="18993" y="3913"/>
                    <a:pt x="18906" y="3913"/>
                  </a:cubicBezTo>
                  <a:cubicBezTo>
                    <a:pt x="18885" y="3913"/>
                    <a:pt x="18858" y="3919"/>
                    <a:pt x="18825" y="3933"/>
                  </a:cubicBezTo>
                  <a:cubicBezTo>
                    <a:pt x="18765" y="3945"/>
                    <a:pt x="18694" y="3992"/>
                    <a:pt x="18622" y="4040"/>
                  </a:cubicBezTo>
                  <a:cubicBezTo>
                    <a:pt x="18551" y="4088"/>
                    <a:pt x="18456" y="4147"/>
                    <a:pt x="18384" y="4219"/>
                  </a:cubicBezTo>
                  <a:lnTo>
                    <a:pt x="17896" y="4659"/>
                  </a:lnTo>
                  <a:cubicBezTo>
                    <a:pt x="17717" y="4814"/>
                    <a:pt x="17551" y="4957"/>
                    <a:pt x="17372" y="5100"/>
                  </a:cubicBezTo>
                  <a:lnTo>
                    <a:pt x="17110" y="5302"/>
                  </a:lnTo>
                  <a:cubicBezTo>
                    <a:pt x="17015" y="5362"/>
                    <a:pt x="16908" y="5433"/>
                    <a:pt x="16813" y="5493"/>
                  </a:cubicBezTo>
                  <a:cubicBezTo>
                    <a:pt x="16717" y="5552"/>
                    <a:pt x="16610" y="5635"/>
                    <a:pt x="16515" y="5695"/>
                  </a:cubicBezTo>
                  <a:cubicBezTo>
                    <a:pt x="16360" y="5778"/>
                    <a:pt x="16217" y="5885"/>
                    <a:pt x="16062" y="5969"/>
                  </a:cubicBezTo>
                  <a:cubicBezTo>
                    <a:pt x="15920" y="6064"/>
                    <a:pt x="15753" y="6147"/>
                    <a:pt x="15598" y="6243"/>
                  </a:cubicBezTo>
                  <a:cubicBezTo>
                    <a:pt x="14991" y="6588"/>
                    <a:pt x="14348" y="6850"/>
                    <a:pt x="13681" y="7076"/>
                  </a:cubicBezTo>
                  <a:cubicBezTo>
                    <a:pt x="13324" y="7195"/>
                    <a:pt x="12955" y="7302"/>
                    <a:pt x="12598" y="7398"/>
                  </a:cubicBezTo>
                  <a:cubicBezTo>
                    <a:pt x="12121" y="7517"/>
                    <a:pt x="11645" y="7636"/>
                    <a:pt x="11157" y="7695"/>
                  </a:cubicBezTo>
                  <a:cubicBezTo>
                    <a:pt x="10943" y="7731"/>
                    <a:pt x="10717" y="7731"/>
                    <a:pt x="10514" y="7731"/>
                  </a:cubicBezTo>
                  <a:cubicBezTo>
                    <a:pt x="10336" y="7731"/>
                    <a:pt x="10169" y="7719"/>
                    <a:pt x="9990" y="7695"/>
                  </a:cubicBezTo>
                  <a:cubicBezTo>
                    <a:pt x="9812" y="7683"/>
                    <a:pt x="9645" y="7659"/>
                    <a:pt x="9466" y="7636"/>
                  </a:cubicBezTo>
                  <a:cubicBezTo>
                    <a:pt x="8502" y="7540"/>
                    <a:pt x="7549" y="7326"/>
                    <a:pt x="6645" y="6957"/>
                  </a:cubicBezTo>
                  <a:cubicBezTo>
                    <a:pt x="5466" y="6481"/>
                    <a:pt x="4382" y="5778"/>
                    <a:pt x="3442" y="4921"/>
                  </a:cubicBezTo>
                  <a:cubicBezTo>
                    <a:pt x="2537" y="4099"/>
                    <a:pt x="1787" y="3111"/>
                    <a:pt x="1275" y="2183"/>
                  </a:cubicBezTo>
                  <a:cubicBezTo>
                    <a:pt x="1108" y="1885"/>
                    <a:pt x="894" y="1492"/>
                    <a:pt x="751" y="1111"/>
                  </a:cubicBezTo>
                  <a:cubicBezTo>
                    <a:pt x="644" y="932"/>
                    <a:pt x="572" y="754"/>
                    <a:pt x="489" y="587"/>
                  </a:cubicBezTo>
                  <a:cubicBezTo>
                    <a:pt x="406" y="420"/>
                    <a:pt x="358" y="289"/>
                    <a:pt x="299" y="182"/>
                  </a:cubicBezTo>
                  <a:cubicBezTo>
                    <a:pt x="245" y="86"/>
                    <a:pt x="173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6" name="Google Shape;27886;p42"/>
            <p:cNvSpPr/>
            <p:nvPr/>
          </p:nvSpPr>
          <p:spPr>
            <a:xfrm>
              <a:off x="7612550" y="2392925"/>
              <a:ext cx="378375" cy="246200"/>
            </a:xfrm>
            <a:custGeom>
              <a:avLst/>
              <a:gdLst/>
              <a:ahLst/>
              <a:cxnLst/>
              <a:rect l="l" t="t" r="r" b="b"/>
              <a:pathLst>
                <a:path w="15135" h="9848" extrusionOk="0">
                  <a:moveTo>
                    <a:pt x="10912" y="0"/>
                  </a:moveTo>
                  <a:cubicBezTo>
                    <a:pt x="10665" y="0"/>
                    <a:pt x="10417" y="9"/>
                    <a:pt x="10169" y="20"/>
                  </a:cubicBezTo>
                  <a:cubicBezTo>
                    <a:pt x="9454" y="68"/>
                    <a:pt x="8740" y="187"/>
                    <a:pt x="8061" y="377"/>
                  </a:cubicBezTo>
                  <a:cubicBezTo>
                    <a:pt x="7918" y="425"/>
                    <a:pt x="7716" y="496"/>
                    <a:pt x="7668" y="544"/>
                  </a:cubicBezTo>
                  <a:cubicBezTo>
                    <a:pt x="7561" y="651"/>
                    <a:pt x="7371" y="722"/>
                    <a:pt x="7144" y="794"/>
                  </a:cubicBezTo>
                  <a:cubicBezTo>
                    <a:pt x="5775" y="1282"/>
                    <a:pt x="4525" y="2068"/>
                    <a:pt x="3454" y="3020"/>
                  </a:cubicBezTo>
                  <a:cubicBezTo>
                    <a:pt x="2620" y="3759"/>
                    <a:pt x="1930" y="4616"/>
                    <a:pt x="1394" y="5604"/>
                  </a:cubicBezTo>
                  <a:cubicBezTo>
                    <a:pt x="798" y="6664"/>
                    <a:pt x="346" y="7819"/>
                    <a:pt x="120" y="8985"/>
                  </a:cubicBezTo>
                  <a:cubicBezTo>
                    <a:pt x="96" y="9152"/>
                    <a:pt x="60" y="9271"/>
                    <a:pt x="36" y="9402"/>
                  </a:cubicBezTo>
                  <a:cubicBezTo>
                    <a:pt x="25" y="9485"/>
                    <a:pt x="1" y="9628"/>
                    <a:pt x="25" y="9688"/>
                  </a:cubicBezTo>
                  <a:cubicBezTo>
                    <a:pt x="50" y="9798"/>
                    <a:pt x="89" y="9848"/>
                    <a:pt x="133" y="9848"/>
                  </a:cubicBezTo>
                  <a:cubicBezTo>
                    <a:pt x="214" y="9848"/>
                    <a:pt x="313" y="9683"/>
                    <a:pt x="382" y="9414"/>
                  </a:cubicBezTo>
                  <a:cubicBezTo>
                    <a:pt x="441" y="9235"/>
                    <a:pt x="477" y="9057"/>
                    <a:pt x="536" y="8878"/>
                  </a:cubicBezTo>
                  <a:lnTo>
                    <a:pt x="715" y="8342"/>
                  </a:lnTo>
                  <a:cubicBezTo>
                    <a:pt x="870" y="7902"/>
                    <a:pt x="1037" y="7461"/>
                    <a:pt x="1227" y="7033"/>
                  </a:cubicBezTo>
                  <a:lnTo>
                    <a:pt x="1418" y="6616"/>
                  </a:lnTo>
                  <a:cubicBezTo>
                    <a:pt x="1477" y="6485"/>
                    <a:pt x="1572" y="6354"/>
                    <a:pt x="1632" y="6211"/>
                  </a:cubicBezTo>
                  <a:cubicBezTo>
                    <a:pt x="2001" y="5485"/>
                    <a:pt x="2477" y="4806"/>
                    <a:pt x="3013" y="4175"/>
                  </a:cubicBezTo>
                  <a:cubicBezTo>
                    <a:pt x="3120" y="4068"/>
                    <a:pt x="3215" y="3949"/>
                    <a:pt x="3323" y="3854"/>
                  </a:cubicBezTo>
                  <a:cubicBezTo>
                    <a:pt x="3430" y="3747"/>
                    <a:pt x="3549" y="3639"/>
                    <a:pt x="3656" y="3532"/>
                  </a:cubicBezTo>
                  <a:cubicBezTo>
                    <a:pt x="3811" y="3366"/>
                    <a:pt x="3989" y="3235"/>
                    <a:pt x="4168" y="3068"/>
                  </a:cubicBezTo>
                  <a:cubicBezTo>
                    <a:pt x="4704" y="2616"/>
                    <a:pt x="5299" y="2223"/>
                    <a:pt x="5882" y="1854"/>
                  </a:cubicBezTo>
                  <a:cubicBezTo>
                    <a:pt x="5990" y="1782"/>
                    <a:pt x="6156" y="1723"/>
                    <a:pt x="6287" y="1663"/>
                  </a:cubicBezTo>
                  <a:cubicBezTo>
                    <a:pt x="6454" y="1580"/>
                    <a:pt x="6609" y="1496"/>
                    <a:pt x="6787" y="1437"/>
                  </a:cubicBezTo>
                  <a:cubicBezTo>
                    <a:pt x="7168" y="1306"/>
                    <a:pt x="7537" y="1187"/>
                    <a:pt x="7918" y="1092"/>
                  </a:cubicBezTo>
                  <a:cubicBezTo>
                    <a:pt x="8216" y="1020"/>
                    <a:pt x="8502" y="972"/>
                    <a:pt x="8799" y="937"/>
                  </a:cubicBezTo>
                  <a:cubicBezTo>
                    <a:pt x="9014" y="901"/>
                    <a:pt x="9228" y="853"/>
                    <a:pt x="9442" y="841"/>
                  </a:cubicBezTo>
                  <a:lnTo>
                    <a:pt x="9764" y="806"/>
                  </a:lnTo>
                  <a:lnTo>
                    <a:pt x="10097" y="794"/>
                  </a:lnTo>
                  <a:cubicBezTo>
                    <a:pt x="10288" y="782"/>
                    <a:pt x="10502" y="782"/>
                    <a:pt x="10693" y="782"/>
                  </a:cubicBezTo>
                  <a:cubicBezTo>
                    <a:pt x="10883" y="782"/>
                    <a:pt x="11074" y="794"/>
                    <a:pt x="11276" y="794"/>
                  </a:cubicBezTo>
                  <a:cubicBezTo>
                    <a:pt x="11466" y="794"/>
                    <a:pt x="11657" y="830"/>
                    <a:pt x="11847" y="830"/>
                  </a:cubicBezTo>
                  <a:cubicBezTo>
                    <a:pt x="12550" y="877"/>
                    <a:pt x="13240" y="984"/>
                    <a:pt x="13907" y="1151"/>
                  </a:cubicBezTo>
                  <a:cubicBezTo>
                    <a:pt x="14157" y="1234"/>
                    <a:pt x="14431" y="1246"/>
                    <a:pt x="14669" y="1306"/>
                  </a:cubicBezTo>
                  <a:cubicBezTo>
                    <a:pt x="14777" y="1324"/>
                    <a:pt x="14863" y="1333"/>
                    <a:pt x="14929" y="1333"/>
                  </a:cubicBezTo>
                  <a:cubicBezTo>
                    <a:pt x="15084" y="1333"/>
                    <a:pt x="15135" y="1283"/>
                    <a:pt x="15110" y="1175"/>
                  </a:cubicBezTo>
                  <a:cubicBezTo>
                    <a:pt x="15098" y="1092"/>
                    <a:pt x="15003" y="1008"/>
                    <a:pt x="14884" y="937"/>
                  </a:cubicBezTo>
                  <a:cubicBezTo>
                    <a:pt x="14753" y="841"/>
                    <a:pt x="14610" y="770"/>
                    <a:pt x="14443" y="687"/>
                  </a:cubicBezTo>
                  <a:cubicBezTo>
                    <a:pt x="13621" y="318"/>
                    <a:pt x="12681" y="127"/>
                    <a:pt x="11764" y="44"/>
                  </a:cubicBezTo>
                  <a:cubicBezTo>
                    <a:pt x="11483" y="12"/>
                    <a:pt x="11198" y="0"/>
                    <a:pt x="10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7" name="Google Shape;27887;p42"/>
            <p:cNvSpPr/>
            <p:nvPr/>
          </p:nvSpPr>
          <p:spPr>
            <a:xfrm>
              <a:off x="8011425" y="2432400"/>
              <a:ext cx="147950" cy="236750"/>
            </a:xfrm>
            <a:custGeom>
              <a:avLst/>
              <a:gdLst/>
              <a:ahLst/>
              <a:cxnLst/>
              <a:rect l="l" t="t" r="r" b="b"/>
              <a:pathLst>
                <a:path w="5918" h="9470" extrusionOk="0">
                  <a:moveTo>
                    <a:pt x="194" y="1"/>
                  </a:moveTo>
                  <a:cubicBezTo>
                    <a:pt x="148" y="1"/>
                    <a:pt x="117" y="15"/>
                    <a:pt x="95" y="36"/>
                  </a:cubicBezTo>
                  <a:cubicBezTo>
                    <a:pt x="0" y="132"/>
                    <a:pt x="119" y="286"/>
                    <a:pt x="441" y="525"/>
                  </a:cubicBezTo>
                  <a:cubicBezTo>
                    <a:pt x="822" y="822"/>
                    <a:pt x="1167" y="1156"/>
                    <a:pt x="1596" y="1465"/>
                  </a:cubicBezTo>
                  <a:cubicBezTo>
                    <a:pt x="1715" y="1560"/>
                    <a:pt x="1834" y="1644"/>
                    <a:pt x="1941" y="1751"/>
                  </a:cubicBezTo>
                  <a:cubicBezTo>
                    <a:pt x="2048" y="1870"/>
                    <a:pt x="2143" y="1977"/>
                    <a:pt x="2250" y="2072"/>
                  </a:cubicBezTo>
                  <a:cubicBezTo>
                    <a:pt x="2441" y="2299"/>
                    <a:pt x="2619" y="2513"/>
                    <a:pt x="2786" y="2727"/>
                  </a:cubicBezTo>
                  <a:cubicBezTo>
                    <a:pt x="2893" y="2846"/>
                    <a:pt x="2977" y="2965"/>
                    <a:pt x="3072" y="3084"/>
                  </a:cubicBezTo>
                  <a:cubicBezTo>
                    <a:pt x="3179" y="3203"/>
                    <a:pt x="3250" y="3323"/>
                    <a:pt x="3334" y="3465"/>
                  </a:cubicBezTo>
                  <a:cubicBezTo>
                    <a:pt x="3810" y="4192"/>
                    <a:pt x="4203" y="4966"/>
                    <a:pt x="4489" y="5787"/>
                  </a:cubicBezTo>
                  <a:lnTo>
                    <a:pt x="4501" y="5763"/>
                  </a:lnTo>
                  <a:cubicBezTo>
                    <a:pt x="4524" y="5847"/>
                    <a:pt x="4560" y="5930"/>
                    <a:pt x="4584" y="6001"/>
                  </a:cubicBezTo>
                  <a:cubicBezTo>
                    <a:pt x="4798" y="6644"/>
                    <a:pt x="4941" y="7299"/>
                    <a:pt x="5048" y="7954"/>
                  </a:cubicBezTo>
                  <a:cubicBezTo>
                    <a:pt x="5120" y="8430"/>
                    <a:pt x="5179" y="8859"/>
                    <a:pt x="5358" y="9014"/>
                  </a:cubicBezTo>
                  <a:cubicBezTo>
                    <a:pt x="5394" y="9037"/>
                    <a:pt x="5441" y="9145"/>
                    <a:pt x="5465" y="9240"/>
                  </a:cubicBezTo>
                  <a:cubicBezTo>
                    <a:pt x="5521" y="9393"/>
                    <a:pt x="5573" y="9470"/>
                    <a:pt x="5621" y="9470"/>
                  </a:cubicBezTo>
                  <a:cubicBezTo>
                    <a:pt x="5686" y="9470"/>
                    <a:pt x="5744" y="9333"/>
                    <a:pt x="5798" y="9061"/>
                  </a:cubicBezTo>
                  <a:cubicBezTo>
                    <a:pt x="5917" y="8323"/>
                    <a:pt x="5822" y="7490"/>
                    <a:pt x="5572" y="6680"/>
                  </a:cubicBezTo>
                  <a:cubicBezTo>
                    <a:pt x="5406" y="6144"/>
                    <a:pt x="5203" y="5609"/>
                    <a:pt x="4977" y="5085"/>
                  </a:cubicBezTo>
                  <a:cubicBezTo>
                    <a:pt x="4751" y="4561"/>
                    <a:pt x="4489" y="4061"/>
                    <a:pt x="4167" y="3584"/>
                  </a:cubicBezTo>
                  <a:cubicBezTo>
                    <a:pt x="3917" y="3180"/>
                    <a:pt x="3620" y="2811"/>
                    <a:pt x="3322" y="2453"/>
                  </a:cubicBezTo>
                  <a:cubicBezTo>
                    <a:pt x="3012" y="2096"/>
                    <a:pt x="2703" y="1751"/>
                    <a:pt x="2346" y="1441"/>
                  </a:cubicBezTo>
                  <a:cubicBezTo>
                    <a:pt x="1810" y="941"/>
                    <a:pt x="1215" y="525"/>
                    <a:pt x="583" y="155"/>
                  </a:cubicBezTo>
                  <a:cubicBezTo>
                    <a:pt x="395" y="42"/>
                    <a:pt x="273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8" name="Google Shape;27888;p42"/>
            <p:cNvSpPr/>
            <p:nvPr/>
          </p:nvSpPr>
          <p:spPr>
            <a:xfrm>
              <a:off x="8103400" y="2669650"/>
              <a:ext cx="54475" cy="148400"/>
            </a:xfrm>
            <a:custGeom>
              <a:avLst/>
              <a:gdLst/>
              <a:ahLst/>
              <a:cxnLst/>
              <a:rect l="l" t="t" r="r" b="b"/>
              <a:pathLst>
                <a:path w="2179" h="5936" extrusionOk="0">
                  <a:moveTo>
                    <a:pt x="1936" y="0"/>
                  </a:moveTo>
                  <a:cubicBezTo>
                    <a:pt x="1858" y="0"/>
                    <a:pt x="1767" y="242"/>
                    <a:pt x="1715" y="560"/>
                  </a:cubicBezTo>
                  <a:cubicBezTo>
                    <a:pt x="1596" y="1191"/>
                    <a:pt x="1476" y="1810"/>
                    <a:pt x="1322" y="2465"/>
                  </a:cubicBezTo>
                  <a:cubicBezTo>
                    <a:pt x="1131" y="3334"/>
                    <a:pt x="810" y="4179"/>
                    <a:pt x="393" y="4965"/>
                  </a:cubicBezTo>
                  <a:cubicBezTo>
                    <a:pt x="286" y="5132"/>
                    <a:pt x="191" y="5346"/>
                    <a:pt x="119" y="5524"/>
                  </a:cubicBezTo>
                  <a:cubicBezTo>
                    <a:pt x="48" y="5703"/>
                    <a:pt x="0" y="5846"/>
                    <a:pt x="48" y="5882"/>
                  </a:cubicBezTo>
                  <a:cubicBezTo>
                    <a:pt x="100" y="5904"/>
                    <a:pt x="162" y="5936"/>
                    <a:pt x="239" y="5936"/>
                  </a:cubicBezTo>
                  <a:cubicBezTo>
                    <a:pt x="284" y="5936"/>
                    <a:pt x="335" y="5925"/>
                    <a:pt x="393" y="5894"/>
                  </a:cubicBezTo>
                  <a:cubicBezTo>
                    <a:pt x="453" y="5846"/>
                    <a:pt x="536" y="5763"/>
                    <a:pt x="631" y="5655"/>
                  </a:cubicBezTo>
                  <a:cubicBezTo>
                    <a:pt x="714" y="5548"/>
                    <a:pt x="810" y="5417"/>
                    <a:pt x="881" y="5298"/>
                  </a:cubicBezTo>
                  <a:cubicBezTo>
                    <a:pt x="1000" y="5120"/>
                    <a:pt x="1107" y="4941"/>
                    <a:pt x="1191" y="4751"/>
                  </a:cubicBezTo>
                  <a:cubicBezTo>
                    <a:pt x="1286" y="4548"/>
                    <a:pt x="1381" y="4358"/>
                    <a:pt x="1465" y="4167"/>
                  </a:cubicBezTo>
                  <a:cubicBezTo>
                    <a:pt x="1536" y="3977"/>
                    <a:pt x="1643" y="3774"/>
                    <a:pt x="1715" y="3584"/>
                  </a:cubicBezTo>
                  <a:cubicBezTo>
                    <a:pt x="1905" y="3084"/>
                    <a:pt x="2024" y="2572"/>
                    <a:pt x="2084" y="2072"/>
                  </a:cubicBezTo>
                  <a:cubicBezTo>
                    <a:pt x="2155" y="1548"/>
                    <a:pt x="2155" y="1024"/>
                    <a:pt x="2179" y="476"/>
                  </a:cubicBezTo>
                  <a:lnTo>
                    <a:pt x="2179" y="476"/>
                  </a:lnTo>
                  <a:cubicBezTo>
                    <a:pt x="2143" y="655"/>
                    <a:pt x="2119" y="738"/>
                    <a:pt x="2096" y="845"/>
                  </a:cubicBezTo>
                  <a:cubicBezTo>
                    <a:pt x="2084" y="786"/>
                    <a:pt x="2072" y="738"/>
                    <a:pt x="2096" y="714"/>
                  </a:cubicBezTo>
                  <a:cubicBezTo>
                    <a:pt x="2119" y="345"/>
                    <a:pt x="2060" y="107"/>
                    <a:pt x="1965" y="12"/>
                  </a:cubicBezTo>
                  <a:cubicBezTo>
                    <a:pt x="1955" y="4"/>
                    <a:pt x="1946" y="0"/>
                    <a:pt x="1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9" name="Google Shape;27889;p42"/>
            <p:cNvSpPr/>
            <p:nvPr/>
          </p:nvSpPr>
          <p:spPr>
            <a:xfrm>
              <a:off x="7610775" y="2673675"/>
              <a:ext cx="11925" cy="49900"/>
            </a:xfrm>
            <a:custGeom>
              <a:avLst/>
              <a:gdLst/>
              <a:ahLst/>
              <a:cxnLst/>
              <a:rect l="l" t="t" r="r" b="b"/>
              <a:pathLst>
                <a:path w="477" h="1996" extrusionOk="0">
                  <a:moveTo>
                    <a:pt x="215" y="0"/>
                  </a:moveTo>
                  <a:cubicBezTo>
                    <a:pt x="158" y="0"/>
                    <a:pt x="115" y="132"/>
                    <a:pt x="72" y="244"/>
                  </a:cubicBezTo>
                  <a:cubicBezTo>
                    <a:pt x="12" y="399"/>
                    <a:pt x="0" y="672"/>
                    <a:pt x="12" y="970"/>
                  </a:cubicBezTo>
                  <a:cubicBezTo>
                    <a:pt x="36" y="1113"/>
                    <a:pt x="60" y="1268"/>
                    <a:pt x="96" y="1411"/>
                  </a:cubicBezTo>
                  <a:cubicBezTo>
                    <a:pt x="119" y="1565"/>
                    <a:pt x="167" y="1708"/>
                    <a:pt x="226" y="1827"/>
                  </a:cubicBezTo>
                  <a:cubicBezTo>
                    <a:pt x="269" y="1942"/>
                    <a:pt x="308" y="1995"/>
                    <a:pt x="341" y="1995"/>
                  </a:cubicBezTo>
                  <a:cubicBezTo>
                    <a:pt x="373" y="1995"/>
                    <a:pt x="399" y="1945"/>
                    <a:pt x="417" y="1851"/>
                  </a:cubicBezTo>
                  <a:cubicBezTo>
                    <a:pt x="465" y="1565"/>
                    <a:pt x="477" y="1220"/>
                    <a:pt x="429" y="744"/>
                  </a:cubicBezTo>
                  <a:cubicBezTo>
                    <a:pt x="429" y="577"/>
                    <a:pt x="417" y="446"/>
                    <a:pt x="393" y="339"/>
                  </a:cubicBezTo>
                  <a:cubicBezTo>
                    <a:pt x="357" y="220"/>
                    <a:pt x="322" y="137"/>
                    <a:pt x="286" y="65"/>
                  </a:cubicBezTo>
                  <a:cubicBezTo>
                    <a:pt x="260" y="19"/>
                    <a:pt x="236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90" name="Google Shape;27890;p42"/>
          <p:cNvGrpSpPr/>
          <p:nvPr/>
        </p:nvGrpSpPr>
        <p:grpSpPr>
          <a:xfrm>
            <a:off x="6707347" y="2943226"/>
            <a:ext cx="4002545" cy="2284426"/>
            <a:chOff x="592325" y="3400250"/>
            <a:chExt cx="1516575" cy="865575"/>
          </a:xfrm>
        </p:grpSpPr>
        <p:sp>
          <p:nvSpPr>
            <p:cNvPr id="27891" name="Google Shape;27891;p42"/>
            <p:cNvSpPr/>
            <p:nvPr/>
          </p:nvSpPr>
          <p:spPr>
            <a:xfrm>
              <a:off x="845025" y="3442975"/>
              <a:ext cx="67600" cy="58200"/>
            </a:xfrm>
            <a:custGeom>
              <a:avLst/>
              <a:gdLst/>
              <a:ahLst/>
              <a:cxnLst/>
              <a:rect l="l" t="t" r="r" b="b"/>
              <a:pathLst>
                <a:path w="2704" h="2328" extrusionOk="0">
                  <a:moveTo>
                    <a:pt x="1481" y="1"/>
                  </a:moveTo>
                  <a:cubicBezTo>
                    <a:pt x="897" y="1"/>
                    <a:pt x="459" y="410"/>
                    <a:pt x="1" y="578"/>
                  </a:cubicBezTo>
                  <a:cubicBezTo>
                    <a:pt x="310" y="792"/>
                    <a:pt x="882" y="1209"/>
                    <a:pt x="1096" y="1756"/>
                  </a:cubicBezTo>
                  <a:cubicBezTo>
                    <a:pt x="1096" y="1756"/>
                    <a:pt x="1076" y="2000"/>
                    <a:pt x="848" y="2000"/>
                  </a:cubicBezTo>
                  <a:cubicBezTo>
                    <a:pt x="829" y="2000"/>
                    <a:pt x="809" y="1998"/>
                    <a:pt x="787" y="1994"/>
                  </a:cubicBezTo>
                  <a:lnTo>
                    <a:pt x="787" y="1994"/>
                  </a:lnTo>
                  <a:lnTo>
                    <a:pt x="1513" y="2328"/>
                  </a:lnTo>
                  <a:cubicBezTo>
                    <a:pt x="1811" y="2113"/>
                    <a:pt x="2251" y="1768"/>
                    <a:pt x="2430" y="1447"/>
                  </a:cubicBezTo>
                  <a:cubicBezTo>
                    <a:pt x="2704" y="899"/>
                    <a:pt x="2394" y="89"/>
                    <a:pt x="1596" y="6"/>
                  </a:cubicBezTo>
                  <a:cubicBezTo>
                    <a:pt x="1557" y="2"/>
                    <a:pt x="1519" y="1"/>
                    <a:pt x="14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2" name="Google Shape;27892;p42"/>
            <p:cNvSpPr/>
            <p:nvPr/>
          </p:nvSpPr>
          <p:spPr>
            <a:xfrm>
              <a:off x="615050" y="3402025"/>
              <a:ext cx="282700" cy="212600"/>
            </a:xfrm>
            <a:custGeom>
              <a:avLst/>
              <a:gdLst/>
              <a:ahLst/>
              <a:cxnLst/>
              <a:rect l="l" t="t" r="r" b="b"/>
              <a:pathLst>
                <a:path w="11308" h="8504" extrusionOk="0">
                  <a:moveTo>
                    <a:pt x="4782" y="1"/>
                  </a:moveTo>
                  <a:cubicBezTo>
                    <a:pt x="3189" y="1"/>
                    <a:pt x="1370" y="561"/>
                    <a:pt x="663" y="787"/>
                  </a:cubicBezTo>
                  <a:cubicBezTo>
                    <a:pt x="473" y="846"/>
                    <a:pt x="365" y="894"/>
                    <a:pt x="365" y="894"/>
                  </a:cubicBezTo>
                  <a:cubicBezTo>
                    <a:pt x="0" y="2908"/>
                    <a:pt x="544" y="3080"/>
                    <a:pt x="740" y="3080"/>
                  </a:cubicBezTo>
                  <a:cubicBezTo>
                    <a:pt x="780" y="3080"/>
                    <a:pt x="806" y="3073"/>
                    <a:pt x="806" y="3073"/>
                  </a:cubicBezTo>
                  <a:lnTo>
                    <a:pt x="937" y="3525"/>
                  </a:lnTo>
                  <a:cubicBezTo>
                    <a:pt x="937" y="3525"/>
                    <a:pt x="449" y="4442"/>
                    <a:pt x="532" y="4823"/>
                  </a:cubicBezTo>
                  <a:cubicBezTo>
                    <a:pt x="601" y="5077"/>
                    <a:pt x="905" y="5122"/>
                    <a:pt x="1111" y="5122"/>
                  </a:cubicBezTo>
                  <a:cubicBezTo>
                    <a:pt x="1223" y="5122"/>
                    <a:pt x="1306" y="5109"/>
                    <a:pt x="1306" y="5109"/>
                  </a:cubicBezTo>
                  <a:lnTo>
                    <a:pt x="1306" y="5109"/>
                  </a:lnTo>
                  <a:lnTo>
                    <a:pt x="1116" y="5454"/>
                  </a:lnTo>
                  <a:cubicBezTo>
                    <a:pt x="1056" y="5549"/>
                    <a:pt x="1044" y="5656"/>
                    <a:pt x="1068" y="5775"/>
                  </a:cubicBezTo>
                  <a:cubicBezTo>
                    <a:pt x="1316" y="6832"/>
                    <a:pt x="1777" y="6953"/>
                    <a:pt x="1974" y="6953"/>
                  </a:cubicBezTo>
                  <a:cubicBezTo>
                    <a:pt x="2033" y="6953"/>
                    <a:pt x="2068" y="6942"/>
                    <a:pt x="2068" y="6942"/>
                  </a:cubicBezTo>
                  <a:cubicBezTo>
                    <a:pt x="2432" y="7796"/>
                    <a:pt x="3104" y="7998"/>
                    <a:pt x="3658" y="7998"/>
                  </a:cubicBezTo>
                  <a:cubicBezTo>
                    <a:pt x="4154" y="7998"/>
                    <a:pt x="4556" y="7835"/>
                    <a:pt x="4556" y="7835"/>
                  </a:cubicBezTo>
                  <a:cubicBezTo>
                    <a:pt x="4806" y="7633"/>
                    <a:pt x="4937" y="7609"/>
                    <a:pt x="4937" y="7609"/>
                  </a:cubicBezTo>
                  <a:cubicBezTo>
                    <a:pt x="4937" y="7609"/>
                    <a:pt x="6270" y="8504"/>
                    <a:pt x="7740" y="8504"/>
                  </a:cubicBezTo>
                  <a:cubicBezTo>
                    <a:pt x="7932" y="8504"/>
                    <a:pt x="8125" y="8489"/>
                    <a:pt x="8319" y="8454"/>
                  </a:cubicBezTo>
                  <a:cubicBezTo>
                    <a:pt x="9998" y="8169"/>
                    <a:pt x="9509" y="7061"/>
                    <a:pt x="10498" y="6466"/>
                  </a:cubicBezTo>
                  <a:cubicBezTo>
                    <a:pt x="11176" y="6049"/>
                    <a:pt x="11295" y="5371"/>
                    <a:pt x="11307" y="5013"/>
                  </a:cubicBezTo>
                  <a:lnTo>
                    <a:pt x="10402" y="4775"/>
                  </a:lnTo>
                  <a:lnTo>
                    <a:pt x="10402" y="4156"/>
                  </a:lnTo>
                  <a:cubicBezTo>
                    <a:pt x="10402" y="4156"/>
                    <a:pt x="10426" y="4132"/>
                    <a:pt x="10474" y="4109"/>
                  </a:cubicBezTo>
                  <a:cubicBezTo>
                    <a:pt x="10498" y="4097"/>
                    <a:pt x="10510" y="4097"/>
                    <a:pt x="10521" y="4085"/>
                  </a:cubicBezTo>
                  <a:cubicBezTo>
                    <a:pt x="10581" y="4049"/>
                    <a:pt x="10641" y="4001"/>
                    <a:pt x="10712" y="3942"/>
                  </a:cubicBezTo>
                  <a:lnTo>
                    <a:pt x="9986" y="3620"/>
                  </a:lnTo>
                  <a:lnTo>
                    <a:pt x="9986" y="3620"/>
                  </a:lnTo>
                  <a:cubicBezTo>
                    <a:pt x="10003" y="3623"/>
                    <a:pt x="10020" y="3624"/>
                    <a:pt x="10035" y="3624"/>
                  </a:cubicBezTo>
                  <a:cubicBezTo>
                    <a:pt x="10274" y="3624"/>
                    <a:pt x="10295" y="3382"/>
                    <a:pt x="10295" y="3382"/>
                  </a:cubicBezTo>
                  <a:cubicBezTo>
                    <a:pt x="10093" y="2823"/>
                    <a:pt x="9509" y="2394"/>
                    <a:pt x="9200" y="2204"/>
                  </a:cubicBezTo>
                  <a:lnTo>
                    <a:pt x="9188" y="2204"/>
                  </a:lnTo>
                  <a:cubicBezTo>
                    <a:pt x="9164" y="2204"/>
                    <a:pt x="9152" y="2216"/>
                    <a:pt x="9140" y="2216"/>
                  </a:cubicBezTo>
                  <a:cubicBezTo>
                    <a:pt x="9105" y="2239"/>
                    <a:pt x="9057" y="2239"/>
                    <a:pt x="9033" y="2251"/>
                  </a:cubicBezTo>
                  <a:cubicBezTo>
                    <a:pt x="8974" y="2263"/>
                    <a:pt x="8914" y="2263"/>
                    <a:pt x="8843" y="2263"/>
                  </a:cubicBezTo>
                  <a:lnTo>
                    <a:pt x="8795" y="2263"/>
                  </a:lnTo>
                  <a:cubicBezTo>
                    <a:pt x="8759" y="2263"/>
                    <a:pt x="8736" y="2263"/>
                    <a:pt x="8700" y="2251"/>
                  </a:cubicBezTo>
                  <a:cubicBezTo>
                    <a:pt x="8533" y="2216"/>
                    <a:pt x="8462" y="2120"/>
                    <a:pt x="8450" y="2013"/>
                  </a:cubicBezTo>
                  <a:lnTo>
                    <a:pt x="8450" y="1965"/>
                  </a:lnTo>
                  <a:lnTo>
                    <a:pt x="8450" y="1942"/>
                  </a:lnTo>
                  <a:lnTo>
                    <a:pt x="8450" y="1906"/>
                  </a:lnTo>
                  <a:cubicBezTo>
                    <a:pt x="8450" y="1870"/>
                    <a:pt x="8462" y="1858"/>
                    <a:pt x="8462" y="1835"/>
                  </a:cubicBezTo>
                  <a:cubicBezTo>
                    <a:pt x="8485" y="1799"/>
                    <a:pt x="8485" y="1775"/>
                    <a:pt x="8497" y="1751"/>
                  </a:cubicBezTo>
                  <a:cubicBezTo>
                    <a:pt x="8497" y="1739"/>
                    <a:pt x="8509" y="1727"/>
                    <a:pt x="8509" y="1727"/>
                  </a:cubicBezTo>
                  <a:cubicBezTo>
                    <a:pt x="8521" y="1692"/>
                    <a:pt x="8545" y="1668"/>
                    <a:pt x="8545" y="1656"/>
                  </a:cubicBezTo>
                  <a:lnTo>
                    <a:pt x="8545" y="1632"/>
                  </a:lnTo>
                  <a:cubicBezTo>
                    <a:pt x="8462" y="1561"/>
                    <a:pt x="8378" y="1489"/>
                    <a:pt x="8283" y="1430"/>
                  </a:cubicBezTo>
                  <a:cubicBezTo>
                    <a:pt x="7271" y="620"/>
                    <a:pt x="5533" y="49"/>
                    <a:pt x="5533" y="49"/>
                  </a:cubicBezTo>
                  <a:cubicBezTo>
                    <a:pt x="5292" y="15"/>
                    <a:pt x="5040" y="1"/>
                    <a:pt x="47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3" name="Google Shape;27893;p42"/>
            <p:cNvSpPr/>
            <p:nvPr/>
          </p:nvSpPr>
          <p:spPr>
            <a:xfrm>
              <a:off x="596500" y="3458225"/>
              <a:ext cx="1512400" cy="805550"/>
            </a:xfrm>
            <a:custGeom>
              <a:avLst/>
              <a:gdLst/>
              <a:ahLst/>
              <a:cxnLst/>
              <a:rect l="l" t="t" r="r" b="b"/>
              <a:pathLst>
                <a:path w="60496" h="32222" extrusionOk="0">
                  <a:moveTo>
                    <a:pt x="59024" y="1"/>
                  </a:moveTo>
                  <a:cubicBezTo>
                    <a:pt x="58494" y="1"/>
                    <a:pt x="57993" y="339"/>
                    <a:pt x="57805" y="884"/>
                  </a:cubicBezTo>
                  <a:cubicBezTo>
                    <a:pt x="57769" y="968"/>
                    <a:pt x="55805" y="6337"/>
                    <a:pt x="49709" y="9326"/>
                  </a:cubicBezTo>
                  <a:cubicBezTo>
                    <a:pt x="47637" y="10338"/>
                    <a:pt x="45887" y="10909"/>
                    <a:pt x="44446" y="11207"/>
                  </a:cubicBezTo>
                  <a:cubicBezTo>
                    <a:pt x="43973" y="11308"/>
                    <a:pt x="43494" y="11358"/>
                    <a:pt x="43015" y="11358"/>
                  </a:cubicBezTo>
                  <a:cubicBezTo>
                    <a:pt x="41807" y="11358"/>
                    <a:pt x="40607" y="11042"/>
                    <a:pt x="39541" y="10445"/>
                  </a:cubicBezTo>
                  <a:cubicBezTo>
                    <a:pt x="38934" y="10112"/>
                    <a:pt x="38457" y="9945"/>
                    <a:pt x="38422" y="9921"/>
                  </a:cubicBezTo>
                  <a:cubicBezTo>
                    <a:pt x="37850" y="9612"/>
                    <a:pt x="37040" y="9242"/>
                    <a:pt x="35921" y="8707"/>
                  </a:cubicBezTo>
                  <a:cubicBezTo>
                    <a:pt x="33730" y="7676"/>
                    <a:pt x="31137" y="7346"/>
                    <a:pt x="28759" y="7346"/>
                  </a:cubicBezTo>
                  <a:cubicBezTo>
                    <a:pt x="26989" y="7346"/>
                    <a:pt x="25338" y="7529"/>
                    <a:pt x="24063" y="7742"/>
                  </a:cubicBezTo>
                  <a:cubicBezTo>
                    <a:pt x="23008" y="7915"/>
                    <a:pt x="22240" y="8011"/>
                    <a:pt x="21610" y="8011"/>
                  </a:cubicBezTo>
                  <a:cubicBezTo>
                    <a:pt x="20455" y="8011"/>
                    <a:pt x="19761" y="7687"/>
                    <a:pt x="18598" y="6909"/>
                  </a:cubicBezTo>
                  <a:cubicBezTo>
                    <a:pt x="16800" y="5694"/>
                    <a:pt x="14085" y="5123"/>
                    <a:pt x="14085" y="5123"/>
                  </a:cubicBezTo>
                  <a:cubicBezTo>
                    <a:pt x="13704" y="4587"/>
                    <a:pt x="12930" y="3599"/>
                    <a:pt x="12335" y="2861"/>
                  </a:cubicBezTo>
                  <a:cubicBezTo>
                    <a:pt x="12240" y="2742"/>
                    <a:pt x="12156" y="2634"/>
                    <a:pt x="12085" y="2527"/>
                  </a:cubicBezTo>
                  <a:lnTo>
                    <a:pt x="12085" y="2527"/>
                  </a:lnTo>
                  <a:cubicBezTo>
                    <a:pt x="12085" y="2527"/>
                    <a:pt x="12097" y="2635"/>
                    <a:pt x="12085" y="2777"/>
                  </a:cubicBezTo>
                  <a:cubicBezTo>
                    <a:pt x="12061" y="3135"/>
                    <a:pt x="11930" y="3813"/>
                    <a:pt x="11263" y="4230"/>
                  </a:cubicBezTo>
                  <a:cubicBezTo>
                    <a:pt x="10382" y="4766"/>
                    <a:pt x="10692" y="5718"/>
                    <a:pt x="9537" y="6099"/>
                  </a:cubicBezTo>
                  <a:cubicBezTo>
                    <a:pt x="9406" y="6147"/>
                    <a:pt x="9263" y="6171"/>
                    <a:pt x="9085" y="6206"/>
                  </a:cubicBezTo>
                  <a:cubicBezTo>
                    <a:pt x="8891" y="6241"/>
                    <a:pt x="8698" y="6256"/>
                    <a:pt x="8507" y="6256"/>
                  </a:cubicBezTo>
                  <a:cubicBezTo>
                    <a:pt x="7039" y="6256"/>
                    <a:pt x="5715" y="5361"/>
                    <a:pt x="5715" y="5361"/>
                  </a:cubicBezTo>
                  <a:cubicBezTo>
                    <a:pt x="5715" y="5361"/>
                    <a:pt x="5572" y="5385"/>
                    <a:pt x="5322" y="5575"/>
                  </a:cubicBezTo>
                  <a:lnTo>
                    <a:pt x="5632" y="6159"/>
                  </a:lnTo>
                  <a:lnTo>
                    <a:pt x="5668" y="6218"/>
                  </a:lnTo>
                  <a:lnTo>
                    <a:pt x="6287" y="7361"/>
                  </a:lnTo>
                  <a:cubicBezTo>
                    <a:pt x="6287" y="7361"/>
                    <a:pt x="7037" y="10814"/>
                    <a:pt x="6751" y="11886"/>
                  </a:cubicBezTo>
                  <a:cubicBezTo>
                    <a:pt x="6703" y="12088"/>
                    <a:pt x="6691" y="12350"/>
                    <a:pt x="6727" y="12683"/>
                  </a:cubicBezTo>
                  <a:cubicBezTo>
                    <a:pt x="6822" y="14207"/>
                    <a:pt x="7561" y="16874"/>
                    <a:pt x="7561" y="16874"/>
                  </a:cubicBezTo>
                  <a:cubicBezTo>
                    <a:pt x="7561" y="16874"/>
                    <a:pt x="5322" y="23232"/>
                    <a:pt x="4334" y="24721"/>
                  </a:cubicBezTo>
                  <a:cubicBezTo>
                    <a:pt x="3334" y="26209"/>
                    <a:pt x="3679" y="27090"/>
                    <a:pt x="3453" y="27709"/>
                  </a:cubicBezTo>
                  <a:cubicBezTo>
                    <a:pt x="3227" y="28328"/>
                    <a:pt x="1512" y="29662"/>
                    <a:pt x="762" y="30066"/>
                  </a:cubicBezTo>
                  <a:cubicBezTo>
                    <a:pt x="0" y="30459"/>
                    <a:pt x="24" y="31662"/>
                    <a:pt x="24" y="31662"/>
                  </a:cubicBezTo>
                  <a:lnTo>
                    <a:pt x="4060" y="31328"/>
                  </a:lnTo>
                  <a:cubicBezTo>
                    <a:pt x="4429" y="31305"/>
                    <a:pt x="4739" y="31007"/>
                    <a:pt x="4763" y="30614"/>
                  </a:cubicBezTo>
                  <a:cubicBezTo>
                    <a:pt x="4810" y="29900"/>
                    <a:pt x="5013" y="29281"/>
                    <a:pt x="5120" y="29043"/>
                  </a:cubicBezTo>
                  <a:cubicBezTo>
                    <a:pt x="5179" y="28900"/>
                    <a:pt x="5441" y="28769"/>
                    <a:pt x="5763" y="28638"/>
                  </a:cubicBezTo>
                  <a:cubicBezTo>
                    <a:pt x="6025" y="28519"/>
                    <a:pt x="6334" y="28400"/>
                    <a:pt x="6596" y="28269"/>
                  </a:cubicBezTo>
                  <a:cubicBezTo>
                    <a:pt x="6715" y="28209"/>
                    <a:pt x="6822" y="28126"/>
                    <a:pt x="6918" y="28066"/>
                  </a:cubicBezTo>
                  <a:cubicBezTo>
                    <a:pt x="7406" y="27685"/>
                    <a:pt x="7406" y="27078"/>
                    <a:pt x="7573" y="26483"/>
                  </a:cubicBezTo>
                  <a:cubicBezTo>
                    <a:pt x="7739" y="25899"/>
                    <a:pt x="8870" y="24947"/>
                    <a:pt x="10490" y="23613"/>
                  </a:cubicBezTo>
                  <a:cubicBezTo>
                    <a:pt x="12097" y="22292"/>
                    <a:pt x="13621" y="20315"/>
                    <a:pt x="13930" y="19660"/>
                  </a:cubicBezTo>
                  <a:cubicBezTo>
                    <a:pt x="14240" y="19017"/>
                    <a:pt x="15181" y="18994"/>
                    <a:pt x="15181" y="18994"/>
                  </a:cubicBezTo>
                  <a:lnTo>
                    <a:pt x="18062" y="23494"/>
                  </a:lnTo>
                  <a:cubicBezTo>
                    <a:pt x="17990" y="24804"/>
                    <a:pt x="18562" y="27471"/>
                    <a:pt x="18479" y="28650"/>
                  </a:cubicBezTo>
                  <a:cubicBezTo>
                    <a:pt x="18419" y="29828"/>
                    <a:pt x="17586" y="30078"/>
                    <a:pt x="16990" y="30316"/>
                  </a:cubicBezTo>
                  <a:cubicBezTo>
                    <a:pt x="16395" y="30555"/>
                    <a:pt x="16562" y="31733"/>
                    <a:pt x="16562" y="31733"/>
                  </a:cubicBezTo>
                  <a:lnTo>
                    <a:pt x="21324" y="31340"/>
                  </a:lnTo>
                  <a:cubicBezTo>
                    <a:pt x="21789" y="30733"/>
                    <a:pt x="21539" y="29602"/>
                    <a:pt x="21431" y="28602"/>
                  </a:cubicBezTo>
                  <a:cubicBezTo>
                    <a:pt x="21324" y="27602"/>
                    <a:pt x="21824" y="25399"/>
                    <a:pt x="22289" y="23161"/>
                  </a:cubicBezTo>
                  <a:cubicBezTo>
                    <a:pt x="22753" y="20911"/>
                    <a:pt x="22610" y="19648"/>
                    <a:pt x="22610" y="19648"/>
                  </a:cubicBezTo>
                  <a:lnTo>
                    <a:pt x="24729" y="18946"/>
                  </a:lnTo>
                  <a:cubicBezTo>
                    <a:pt x="26653" y="19861"/>
                    <a:pt x="28159" y="19990"/>
                    <a:pt x="28856" y="19990"/>
                  </a:cubicBezTo>
                  <a:cubicBezTo>
                    <a:pt x="29129" y="19990"/>
                    <a:pt x="29278" y="19970"/>
                    <a:pt x="29278" y="19970"/>
                  </a:cubicBezTo>
                  <a:lnTo>
                    <a:pt x="29278" y="20018"/>
                  </a:lnTo>
                  <a:cubicBezTo>
                    <a:pt x="28778" y="22518"/>
                    <a:pt x="29873" y="26947"/>
                    <a:pt x="29873" y="26947"/>
                  </a:cubicBezTo>
                  <a:cubicBezTo>
                    <a:pt x="29278" y="27292"/>
                    <a:pt x="27730" y="29590"/>
                    <a:pt x="27730" y="29590"/>
                  </a:cubicBezTo>
                  <a:cubicBezTo>
                    <a:pt x="27730" y="29590"/>
                    <a:pt x="26027" y="30126"/>
                    <a:pt x="25527" y="30388"/>
                  </a:cubicBezTo>
                  <a:cubicBezTo>
                    <a:pt x="25015" y="30662"/>
                    <a:pt x="25646" y="32221"/>
                    <a:pt x="25646" y="32221"/>
                  </a:cubicBezTo>
                  <a:lnTo>
                    <a:pt x="29790" y="31876"/>
                  </a:lnTo>
                  <a:cubicBezTo>
                    <a:pt x="29790" y="31876"/>
                    <a:pt x="30147" y="31221"/>
                    <a:pt x="30790" y="31102"/>
                  </a:cubicBezTo>
                  <a:cubicBezTo>
                    <a:pt x="31433" y="30983"/>
                    <a:pt x="31659" y="30078"/>
                    <a:pt x="31659" y="30078"/>
                  </a:cubicBezTo>
                  <a:cubicBezTo>
                    <a:pt x="31659" y="30078"/>
                    <a:pt x="34576" y="27888"/>
                    <a:pt x="34659" y="27530"/>
                  </a:cubicBezTo>
                  <a:cubicBezTo>
                    <a:pt x="34754" y="27173"/>
                    <a:pt x="34052" y="25756"/>
                    <a:pt x="34112" y="24435"/>
                  </a:cubicBezTo>
                  <a:cubicBezTo>
                    <a:pt x="34135" y="23578"/>
                    <a:pt x="35171" y="21792"/>
                    <a:pt x="35886" y="20637"/>
                  </a:cubicBezTo>
                  <a:cubicBezTo>
                    <a:pt x="37648" y="22899"/>
                    <a:pt x="41779" y="25137"/>
                    <a:pt x="41779" y="25137"/>
                  </a:cubicBezTo>
                  <a:lnTo>
                    <a:pt x="41434" y="27280"/>
                  </a:lnTo>
                  <a:lnTo>
                    <a:pt x="40267" y="28709"/>
                  </a:lnTo>
                  <a:cubicBezTo>
                    <a:pt x="40267" y="28709"/>
                    <a:pt x="40083" y="28657"/>
                    <a:pt x="39656" y="28657"/>
                  </a:cubicBezTo>
                  <a:cubicBezTo>
                    <a:pt x="39585" y="28657"/>
                    <a:pt x="39507" y="28658"/>
                    <a:pt x="39422" y="28662"/>
                  </a:cubicBezTo>
                  <a:cubicBezTo>
                    <a:pt x="38815" y="28673"/>
                    <a:pt x="38743" y="30245"/>
                    <a:pt x="38743" y="30245"/>
                  </a:cubicBezTo>
                  <a:lnTo>
                    <a:pt x="43208" y="29888"/>
                  </a:lnTo>
                  <a:cubicBezTo>
                    <a:pt x="43648" y="29852"/>
                    <a:pt x="43994" y="29483"/>
                    <a:pt x="44053" y="29031"/>
                  </a:cubicBezTo>
                  <a:cubicBezTo>
                    <a:pt x="44113" y="28531"/>
                    <a:pt x="44351" y="28233"/>
                    <a:pt x="44553" y="27983"/>
                  </a:cubicBezTo>
                  <a:cubicBezTo>
                    <a:pt x="44851" y="27626"/>
                    <a:pt x="47161" y="24971"/>
                    <a:pt x="46673" y="24173"/>
                  </a:cubicBezTo>
                  <a:cubicBezTo>
                    <a:pt x="46173" y="23363"/>
                    <a:pt x="43136" y="21030"/>
                    <a:pt x="42565" y="20256"/>
                  </a:cubicBezTo>
                  <a:cubicBezTo>
                    <a:pt x="42041" y="19553"/>
                    <a:pt x="42422" y="16458"/>
                    <a:pt x="42124" y="14112"/>
                  </a:cubicBezTo>
                  <a:cubicBezTo>
                    <a:pt x="42351" y="14088"/>
                    <a:pt x="42577" y="14088"/>
                    <a:pt x="42815" y="14064"/>
                  </a:cubicBezTo>
                  <a:cubicBezTo>
                    <a:pt x="44768" y="13898"/>
                    <a:pt x="47482" y="13326"/>
                    <a:pt x="50852" y="11671"/>
                  </a:cubicBezTo>
                  <a:cubicBezTo>
                    <a:pt x="57960" y="8171"/>
                    <a:pt x="60174" y="1992"/>
                    <a:pt x="60258" y="1730"/>
                  </a:cubicBezTo>
                  <a:cubicBezTo>
                    <a:pt x="60496" y="1039"/>
                    <a:pt x="60139" y="313"/>
                    <a:pt x="59448" y="75"/>
                  </a:cubicBezTo>
                  <a:cubicBezTo>
                    <a:pt x="59308" y="25"/>
                    <a:pt x="59165" y="1"/>
                    <a:pt x="590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4" name="Google Shape;27894;p42"/>
            <p:cNvSpPr/>
            <p:nvPr/>
          </p:nvSpPr>
          <p:spPr>
            <a:xfrm>
              <a:off x="724475" y="3591950"/>
              <a:ext cx="324175" cy="592350"/>
            </a:xfrm>
            <a:custGeom>
              <a:avLst/>
              <a:gdLst/>
              <a:ahLst/>
              <a:cxnLst/>
              <a:rect l="l" t="t" r="r" b="b"/>
              <a:pathLst>
                <a:path w="12967" h="23694" extrusionOk="0">
                  <a:moveTo>
                    <a:pt x="549" y="0"/>
                  </a:moveTo>
                  <a:cubicBezTo>
                    <a:pt x="549" y="0"/>
                    <a:pt x="418" y="24"/>
                    <a:pt x="168" y="214"/>
                  </a:cubicBezTo>
                  <a:lnTo>
                    <a:pt x="477" y="798"/>
                  </a:lnTo>
                  <a:lnTo>
                    <a:pt x="501" y="798"/>
                  </a:lnTo>
                  <a:lnTo>
                    <a:pt x="501" y="857"/>
                  </a:lnTo>
                  <a:lnTo>
                    <a:pt x="1132" y="2000"/>
                  </a:lnTo>
                  <a:cubicBezTo>
                    <a:pt x="1132" y="2000"/>
                    <a:pt x="1870" y="5453"/>
                    <a:pt x="1596" y="6525"/>
                  </a:cubicBezTo>
                  <a:cubicBezTo>
                    <a:pt x="1549" y="6715"/>
                    <a:pt x="1537" y="6989"/>
                    <a:pt x="1561" y="7311"/>
                  </a:cubicBezTo>
                  <a:cubicBezTo>
                    <a:pt x="2263" y="8787"/>
                    <a:pt x="3156" y="9608"/>
                    <a:pt x="3716" y="11073"/>
                  </a:cubicBezTo>
                  <a:cubicBezTo>
                    <a:pt x="4466" y="13037"/>
                    <a:pt x="4168" y="14776"/>
                    <a:pt x="3335" y="16478"/>
                  </a:cubicBezTo>
                  <a:cubicBezTo>
                    <a:pt x="3239" y="16669"/>
                    <a:pt x="3156" y="16836"/>
                    <a:pt x="3049" y="17026"/>
                  </a:cubicBezTo>
                  <a:cubicBezTo>
                    <a:pt x="2751" y="17574"/>
                    <a:pt x="2394" y="18109"/>
                    <a:pt x="2013" y="18645"/>
                  </a:cubicBezTo>
                  <a:cubicBezTo>
                    <a:pt x="1953" y="18717"/>
                    <a:pt x="1906" y="18788"/>
                    <a:pt x="1846" y="18883"/>
                  </a:cubicBezTo>
                  <a:cubicBezTo>
                    <a:pt x="287" y="21265"/>
                    <a:pt x="1" y="23694"/>
                    <a:pt x="1" y="23694"/>
                  </a:cubicBezTo>
                  <a:cubicBezTo>
                    <a:pt x="60" y="23551"/>
                    <a:pt x="322" y="23420"/>
                    <a:pt x="644" y="23289"/>
                  </a:cubicBezTo>
                  <a:cubicBezTo>
                    <a:pt x="664" y="23291"/>
                    <a:pt x="685" y="23292"/>
                    <a:pt x="705" y="23292"/>
                  </a:cubicBezTo>
                  <a:cubicBezTo>
                    <a:pt x="803" y="23292"/>
                    <a:pt x="898" y="23269"/>
                    <a:pt x="977" y="23229"/>
                  </a:cubicBezTo>
                  <a:cubicBezTo>
                    <a:pt x="1180" y="23158"/>
                    <a:pt x="1334" y="23039"/>
                    <a:pt x="1489" y="22920"/>
                  </a:cubicBezTo>
                  <a:cubicBezTo>
                    <a:pt x="1608" y="22860"/>
                    <a:pt x="1727" y="22777"/>
                    <a:pt x="1811" y="22717"/>
                  </a:cubicBezTo>
                  <a:cubicBezTo>
                    <a:pt x="2311" y="22336"/>
                    <a:pt x="2311" y="21729"/>
                    <a:pt x="2465" y="21134"/>
                  </a:cubicBezTo>
                  <a:cubicBezTo>
                    <a:pt x="2632" y="20550"/>
                    <a:pt x="3763" y="19598"/>
                    <a:pt x="5382" y="18264"/>
                  </a:cubicBezTo>
                  <a:cubicBezTo>
                    <a:pt x="6990" y="16943"/>
                    <a:pt x="8514" y="14966"/>
                    <a:pt x="8823" y="14311"/>
                  </a:cubicBezTo>
                  <a:cubicBezTo>
                    <a:pt x="9133" y="13668"/>
                    <a:pt x="10074" y="13645"/>
                    <a:pt x="10074" y="13645"/>
                  </a:cubicBezTo>
                  <a:lnTo>
                    <a:pt x="12967" y="18145"/>
                  </a:lnTo>
                  <a:cubicBezTo>
                    <a:pt x="12967" y="18145"/>
                    <a:pt x="12907" y="13728"/>
                    <a:pt x="9431" y="11323"/>
                  </a:cubicBezTo>
                  <a:cubicBezTo>
                    <a:pt x="6037" y="8966"/>
                    <a:pt x="6371" y="5310"/>
                    <a:pt x="6383" y="5167"/>
                  </a:cubicBezTo>
                  <a:cubicBezTo>
                    <a:pt x="6359" y="5132"/>
                    <a:pt x="6335" y="5084"/>
                    <a:pt x="6311" y="5036"/>
                  </a:cubicBezTo>
                  <a:cubicBezTo>
                    <a:pt x="5323" y="3334"/>
                    <a:pt x="4716" y="1786"/>
                    <a:pt x="4370" y="738"/>
                  </a:cubicBezTo>
                  <a:cubicBezTo>
                    <a:pt x="4239" y="786"/>
                    <a:pt x="4108" y="810"/>
                    <a:pt x="3930" y="845"/>
                  </a:cubicBezTo>
                  <a:cubicBezTo>
                    <a:pt x="3736" y="880"/>
                    <a:pt x="3543" y="895"/>
                    <a:pt x="3351" y="895"/>
                  </a:cubicBezTo>
                  <a:cubicBezTo>
                    <a:pt x="1881" y="895"/>
                    <a:pt x="549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5" name="Google Shape;27895;p42"/>
            <p:cNvSpPr/>
            <p:nvPr/>
          </p:nvSpPr>
          <p:spPr>
            <a:xfrm>
              <a:off x="1117675" y="3893475"/>
              <a:ext cx="211975" cy="64550"/>
            </a:xfrm>
            <a:custGeom>
              <a:avLst/>
              <a:gdLst/>
              <a:ahLst/>
              <a:cxnLst/>
              <a:rect l="l" t="t" r="r" b="b"/>
              <a:pathLst>
                <a:path w="8479" h="2582" extrusionOk="0">
                  <a:moveTo>
                    <a:pt x="1" y="0"/>
                  </a:moveTo>
                  <a:lnTo>
                    <a:pt x="1" y="0"/>
                  </a:lnTo>
                  <a:cubicBezTo>
                    <a:pt x="1894" y="1750"/>
                    <a:pt x="1763" y="2238"/>
                    <a:pt x="1763" y="2238"/>
                  </a:cubicBezTo>
                  <a:lnTo>
                    <a:pt x="3882" y="1536"/>
                  </a:lnTo>
                  <a:cubicBezTo>
                    <a:pt x="5786" y="2450"/>
                    <a:pt x="7281" y="2582"/>
                    <a:pt x="7986" y="2582"/>
                  </a:cubicBezTo>
                  <a:cubicBezTo>
                    <a:pt x="8274" y="2582"/>
                    <a:pt x="8431" y="2560"/>
                    <a:pt x="8431" y="2560"/>
                  </a:cubicBezTo>
                  <a:cubicBezTo>
                    <a:pt x="8478" y="1965"/>
                    <a:pt x="7990" y="905"/>
                    <a:pt x="7990" y="905"/>
                  </a:cubicBezTo>
                  <a:cubicBezTo>
                    <a:pt x="7990" y="905"/>
                    <a:pt x="6856" y="870"/>
                    <a:pt x="5590" y="870"/>
                  </a:cubicBezTo>
                  <a:cubicBezTo>
                    <a:pt x="5210" y="870"/>
                    <a:pt x="4818" y="873"/>
                    <a:pt x="4442" y="881"/>
                  </a:cubicBezTo>
                  <a:cubicBezTo>
                    <a:pt x="4431" y="881"/>
                    <a:pt x="4420" y="881"/>
                    <a:pt x="4409" y="881"/>
                  </a:cubicBezTo>
                  <a:cubicBezTo>
                    <a:pt x="2762" y="88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6" name="Google Shape;27896;p42"/>
            <p:cNvSpPr/>
            <p:nvPr/>
          </p:nvSpPr>
          <p:spPr>
            <a:xfrm>
              <a:off x="1492725" y="3879775"/>
              <a:ext cx="160775" cy="206600"/>
            </a:xfrm>
            <a:custGeom>
              <a:avLst/>
              <a:gdLst/>
              <a:ahLst/>
              <a:cxnLst/>
              <a:rect l="l" t="t" r="r" b="b"/>
              <a:pathLst>
                <a:path w="6431" h="8264" extrusionOk="0">
                  <a:moveTo>
                    <a:pt x="2358" y="0"/>
                  </a:moveTo>
                  <a:cubicBezTo>
                    <a:pt x="1739" y="929"/>
                    <a:pt x="1" y="3763"/>
                    <a:pt x="1" y="3763"/>
                  </a:cubicBezTo>
                  <a:cubicBezTo>
                    <a:pt x="1775" y="6025"/>
                    <a:pt x="5894" y="8263"/>
                    <a:pt x="5894" y="8263"/>
                  </a:cubicBezTo>
                  <a:cubicBezTo>
                    <a:pt x="5894" y="8263"/>
                    <a:pt x="6430" y="5239"/>
                    <a:pt x="4775" y="4215"/>
                  </a:cubicBezTo>
                  <a:cubicBezTo>
                    <a:pt x="3132" y="3203"/>
                    <a:pt x="2358" y="0"/>
                    <a:pt x="2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7" name="Google Shape;27897;p42"/>
            <p:cNvSpPr/>
            <p:nvPr/>
          </p:nvSpPr>
          <p:spPr>
            <a:xfrm>
              <a:off x="825975" y="3434150"/>
              <a:ext cx="98850" cy="94125"/>
            </a:xfrm>
            <a:custGeom>
              <a:avLst/>
              <a:gdLst/>
              <a:ahLst/>
              <a:cxnLst/>
              <a:rect l="l" t="t" r="r" b="b"/>
              <a:pathLst>
                <a:path w="3954" h="3765" extrusionOk="0">
                  <a:moveTo>
                    <a:pt x="1713" y="1"/>
                  </a:moveTo>
                  <a:cubicBezTo>
                    <a:pt x="887" y="1"/>
                    <a:pt x="108" y="419"/>
                    <a:pt x="108" y="419"/>
                  </a:cubicBezTo>
                  <a:lnTo>
                    <a:pt x="108" y="430"/>
                  </a:lnTo>
                  <a:cubicBezTo>
                    <a:pt x="96" y="442"/>
                    <a:pt x="72" y="478"/>
                    <a:pt x="72" y="502"/>
                  </a:cubicBezTo>
                  <a:cubicBezTo>
                    <a:pt x="72" y="514"/>
                    <a:pt x="60" y="538"/>
                    <a:pt x="60" y="538"/>
                  </a:cubicBezTo>
                  <a:cubicBezTo>
                    <a:pt x="48" y="561"/>
                    <a:pt x="48" y="573"/>
                    <a:pt x="37" y="609"/>
                  </a:cubicBezTo>
                  <a:cubicBezTo>
                    <a:pt x="37" y="621"/>
                    <a:pt x="13" y="657"/>
                    <a:pt x="13" y="680"/>
                  </a:cubicBezTo>
                  <a:lnTo>
                    <a:pt x="13" y="716"/>
                  </a:lnTo>
                  <a:lnTo>
                    <a:pt x="13" y="740"/>
                  </a:lnTo>
                  <a:cubicBezTo>
                    <a:pt x="9" y="737"/>
                    <a:pt x="7" y="735"/>
                    <a:pt x="5" y="735"/>
                  </a:cubicBezTo>
                  <a:cubicBezTo>
                    <a:pt x="1" y="735"/>
                    <a:pt x="1" y="743"/>
                    <a:pt x="1" y="752"/>
                  </a:cubicBezTo>
                  <a:cubicBezTo>
                    <a:pt x="13" y="859"/>
                    <a:pt x="72" y="966"/>
                    <a:pt x="251" y="990"/>
                  </a:cubicBezTo>
                  <a:cubicBezTo>
                    <a:pt x="287" y="990"/>
                    <a:pt x="310" y="1014"/>
                    <a:pt x="346" y="1014"/>
                  </a:cubicBezTo>
                  <a:lnTo>
                    <a:pt x="394" y="1014"/>
                  </a:lnTo>
                  <a:cubicBezTo>
                    <a:pt x="453" y="1014"/>
                    <a:pt x="525" y="1014"/>
                    <a:pt x="584" y="990"/>
                  </a:cubicBezTo>
                  <a:cubicBezTo>
                    <a:pt x="608" y="990"/>
                    <a:pt x="656" y="978"/>
                    <a:pt x="691" y="966"/>
                  </a:cubicBezTo>
                  <a:cubicBezTo>
                    <a:pt x="703" y="966"/>
                    <a:pt x="715" y="954"/>
                    <a:pt x="727" y="954"/>
                  </a:cubicBezTo>
                  <a:lnTo>
                    <a:pt x="751" y="954"/>
                  </a:lnTo>
                  <a:cubicBezTo>
                    <a:pt x="1205" y="777"/>
                    <a:pt x="1638" y="364"/>
                    <a:pt x="2204" y="364"/>
                  </a:cubicBezTo>
                  <a:cubicBezTo>
                    <a:pt x="2246" y="364"/>
                    <a:pt x="2290" y="366"/>
                    <a:pt x="2334" y="371"/>
                  </a:cubicBezTo>
                  <a:cubicBezTo>
                    <a:pt x="3144" y="442"/>
                    <a:pt x="3442" y="1264"/>
                    <a:pt x="3168" y="1812"/>
                  </a:cubicBezTo>
                  <a:cubicBezTo>
                    <a:pt x="2989" y="2157"/>
                    <a:pt x="2561" y="2478"/>
                    <a:pt x="2263" y="2693"/>
                  </a:cubicBezTo>
                  <a:cubicBezTo>
                    <a:pt x="2192" y="2752"/>
                    <a:pt x="2120" y="2776"/>
                    <a:pt x="2073" y="2824"/>
                  </a:cubicBezTo>
                  <a:cubicBezTo>
                    <a:pt x="2061" y="2835"/>
                    <a:pt x="2037" y="2859"/>
                    <a:pt x="2025" y="2859"/>
                  </a:cubicBezTo>
                  <a:cubicBezTo>
                    <a:pt x="1977" y="2883"/>
                    <a:pt x="1953" y="2895"/>
                    <a:pt x="1953" y="2895"/>
                  </a:cubicBezTo>
                  <a:lnTo>
                    <a:pt x="1953" y="3526"/>
                  </a:lnTo>
                  <a:lnTo>
                    <a:pt x="2858" y="3764"/>
                  </a:lnTo>
                  <a:cubicBezTo>
                    <a:pt x="2870" y="3609"/>
                    <a:pt x="2858" y="3514"/>
                    <a:pt x="2858" y="3514"/>
                  </a:cubicBezTo>
                  <a:cubicBezTo>
                    <a:pt x="2906" y="3395"/>
                    <a:pt x="2906" y="3276"/>
                    <a:pt x="2846" y="3169"/>
                  </a:cubicBezTo>
                  <a:cubicBezTo>
                    <a:pt x="2763" y="3014"/>
                    <a:pt x="2620" y="2883"/>
                    <a:pt x="2442" y="2776"/>
                  </a:cubicBezTo>
                  <a:cubicBezTo>
                    <a:pt x="3954" y="1812"/>
                    <a:pt x="3442" y="550"/>
                    <a:pt x="2442" y="133"/>
                  </a:cubicBezTo>
                  <a:cubicBezTo>
                    <a:pt x="2207" y="37"/>
                    <a:pt x="1958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8" name="Google Shape;27898;p42"/>
            <p:cNvSpPr/>
            <p:nvPr/>
          </p:nvSpPr>
          <p:spPr>
            <a:xfrm>
              <a:off x="614950" y="3422275"/>
              <a:ext cx="283675" cy="192050"/>
            </a:xfrm>
            <a:custGeom>
              <a:avLst/>
              <a:gdLst/>
              <a:ahLst/>
              <a:cxnLst/>
              <a:rect l="l" t="t" r="r" b="b"/>
              <a:pathLst>
                <a:path w="11347" h="7682" extrusionOk="0">
                  <a:moveTo>
                    <a:pt x="667" y="1"/>
                  </a:moveTo>
                  <a:cubicBezTo>
                    <a:pt x="477" y="60"/>
                    <a:pt x="369" y="96"/>
                    <a:pt x="369" y="96"/>
                  </a:cubicBezTo>
                  <a:cubicBezTo>
                    <a:pt x="1" y="2112"/>
                    <a:pt x="548" y="2281"/>
                    <a:pt x="746" y="2281"/>
                  </a:cubicBezTo>
                  <a:cubicBezTo>
                    <a:pt x="778" y="2281"/>
                    <a:pt x="802" y="2276"/>
                    <a:pt x="810" y="2275"/>
                  </a:cubicBezTo>
                  <a:lnTo>
                    <a:pt x="941" y="2715"/>
                  </a:lnTo>
                  <a:cubicBezTo>
                    <a:pt x="941" y="2715"/>
                    <a:pt x="453" y="3632"/>
                    <a:pt x="536" y="4013"/>
                  </a:cubicBezTo>
                  <a:cubicBezTo>
                    <a:pt x="605" y="4267"/>
                    <a:pt x="909" y="4312"/>
                    <a:pt x="1115" y="4312"/>
                  </a:cubicBezTo>
                  <a:cubicBezTo>
                    <a:pt x="1227" y="4312"/>
                    <a:pt x="1310" y="4299"/>
                    <a:pt x="1310" y="4299"/>
                  </a:cubicBezTo>
                  <a:lnTo>
                    <a:pt x="1310" y="4299"/>
                  </a:lnTo>
                  <a:lnTo>
                    <a:pt x="1131" y="4596"/>
                  </a:lnTo>
                  <a:cubicBezTo>
                    <a:pt x="1060" y="4715"/>
                    <a:pt x="1048" y="4846"/>
                    <a:pt x="1072" y="4977"/>
                  </a:cubicBezTo>
                  <a:cubicBezTo>
                    <a:pt x="1309" y="6000"/>
                    <a:pt x="1764" y="6119"/>
                    <a:pt x="1963" y="6119"/>
                  </a:cubicBezTo>
                  <a:cubicBezTo>
                    <a:pt x="2023" y="6119"/>
                    <a:pt x="2060" y="6108"/>
                    <a:pt x="2060" y="6108"/>
                  </a:cubicBezTo>
                  <a:cubicBezTo>
                    <a:pt x="2416" y="6965"/>
                    <a:pt x="3081" y="7168"/>
                    <a:pt x="3632" y="7168"/>
                  </a:cubicBezTo>
                  <a:cubicBezTo>
                    <a:pt x="4131" y="7168"/>
                    <a:pt x="4537" y="7001"/>
                    <a:pt x="4537" y="7001"/>
                  </a:cubicBezTo>
                  <a:cubicBezTo>
                    <a:pt x="4799" y="6811"/>
                    <a:pt x="4930" y="6787"/>
                    <a:pt x="4930" y="6787"/>
                  </a:cubicBezTo>
                  <a:cubicBezTo>
                    <a:pt x="4930" y="6787"/>
                    <a:pt x="6253" y="7682"/>
                    <a:pt x="7729" y="7682"/>
                  </a:cubicBezTo>
                  <a:cubicBezTo>
                    <a:pt x="7921" y="7682"/>
                    <a:pt x="8116" y="7667"/>
                    <a:pt x="8311" y="7632"/>
                  </a:cubicBezTo>
                  <a:cubicBezTo>
                    <a:pt x="9990" y="7347"/>
                    <a:pt x="9502" y="6228"/>
                    <a:pt x="10478" y="5632"/>
                  </a:cubicBezTo>
                  <a:cubicBezTo>
                    <a:pt x="11168" y="5215"/>
                    <a:pt x="11287" y="4549"/>
                    <a:pt x="11299" y="4192"/>
                  </a:cubicBezTo>
                  <a:cubicBezTo>
                    <a:pt x="11311" y="4049"/>
                    <a:pt x="11299" y="3942"/>
                    <a:pt x="11299" y="3942"/>
                  </a:cubicBezTo>
                  <a:cubicBezTo>
                    <a:pt x="11347" y="3822"/>
                    <a:pt x="11347" y="3703"/>
                    <a:pt x="11287" y="3596"/>
                  </a:cubicBezTo>
                  <a:cubicBezTo>
                    <a:pt x="11204" y="3453"/>
                    <a:pt x="11061" y="3310"/>
                    <a:pt x="10883" y="3215"/>
                  </a:cubicBezTo>
                  <a:lnTo>
                    <a:pt x="10704" y="3132"/>
                  </a:lnTo>
                  <a:lnTo>
                    <a:pt x="9978" y="2810"/>
                  </a:lnTo>
                  <a:lnTo>
                    <a:pt x="9978" y="2810"/>
                  </a:lnTo>
                  <a:cubicBezTo>
                    <a:pt x="10000" y="2814"/>
                    <a:pt x="10020" y="2816"/>
                    <a:pt x="10039" y="2816"/>
                  </a:cubicBezTo>
                  <a:cubicBezTo>
                    <a:pt x="10267" y="2816"/>
                    <a:pt x="10287" y="2572"/>
                    <a:pt x="10287" y="2572"/>
                  </a:cubicBezTo>
                  <a:cubicBezTo>
                    <a:pt x="10073" y="2025"/>
                    <a:pt x="9502" y="1584"/>
                    <a:pt x="9180" y="1394"/>
                  </a:cubicBezTo>
                  <a:cubicBezTo>
                    <a:pt x="9049" y="1310"/>
                    <a:pt x="8966" y="1263"/>
                    <a:pt x="8966" y="1263"/>
                  </a:cubicBezTo>
                  <a:cubicBezTo>
                    <a:pt x="8787" y="1108"/>
                    <a:pt x="8609" y="1048"/>
                    <a:pt x="8442" y="1036"/>
                  </a:cubicBezTo>
                  <a:cubicBezTo>
                    <a:pt x="8408" y="1033"/>
                    <a:pt x="8375" y="1032"/>
                    <a:pt x="8343" y="1032"/>
                  </a:cubicBezTo>
                  <a:cubicBezTo>
                    <a:pt x="8121" y="1032"/>
                    <a:pt x="7966" y="1096"/>
                    <a:pt x="7966" y="1096"/>
                  </a:cubicBezTo>
                  <a:cubicBezTo>
                    <a:pt x="7549" y="1191"/>
                    <a:pt x="6656" y="2025"/>
                    <a:pt x="6644" y="2465"/>
                  </a:cubicBezTo>
                  <a:cubicBezTo>
                    <a:pt x="6628" y="2773"/>
                    <a:pt x="6484" y="2899"/>
                    <a:pt x="6056" y="2899"/>
                  </a:cubicBezTo>
                  <a:cubicBezTo>
                    <a:pt x="5855" y="2899"/>
                    <a:pt x="5593" y="2872"/>
                    <a:pt x="5251" y="2822"/>
                  </a:cubicBezTo>
                  <a:cubicBezTo>
                    <a:pt x="4179" y="2656"/>
                    <a:pt x="3608" y="1489"/>
                    <a:pt x="2858" y="751"/>
                  </a:cubicBezTo>
                  <a:cubicBezTo>
                    <a:pt x="2120" y="36"/>
                    <a:pt x="1239" y="1"/>
                    <a:pt x="1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9" name="Google Shape;27899;p42"/>
            <p:cNvSpPr/>
            <p:nvPr/>
          </p:nvSpPr>
          <p:spPr>
            <a:xfrm>
              <a:off x="631325" y="3434175"/>
              <a:ext cx="96650" cy="74925"/>
            </a:xfrm>
            <a:custGeom>
              <a:avLst/>
              <a:gdLst/>
              <a:ahLst/>
              <a:cxnLst/>
              <a:rect l="l" t="t" r="r" b="b"/>
              <a:pathLst>
                <a:path w="3866" h="2997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82"/>
                    <a:pt x="203" y="858"/>
                    <a:pt x="322" y="1156"/>
                  </a:cubicBezTo>
                  <a:cubicBezTo>
                    <a:pt x="405" y="1346"/>
                    <a:pt x="357" y="1572"/>
                    <a:pt x="226" y="1739"/>
                  </a:cubicBezTo>
                  <a:lnTo>
                    <a:pt x="167" y="1811"/>
                  </a:lnTo>
                  <a:lnTo>
                    <a:pt x="286" y="2239"/>
                  </a:lnTo>
                  <a:cubicBezTo>
                    <a:pt x="286" y="2239"/>
                    <a:pt x="573" y="1952"/>
                    <a:pt x="853" y="1952"/>
                  </a:cubicBezTo>
                  <a:cubicBezTo>
                    <a:pt x="916" y="1952"/>
                    <a:pt x="978" y="1966"/>
                    <a:pt x="1036" y="2001"/>
                  </a:cubicBezTo>
                  <a:cubicBezTo>
                    <a:pt x="1261" y="2148"/>
                    <a:pt x="2907" y="2996"/>
                    <a:pt x="3537" y="2996"/>
                  </a:cubicBezTo>
                  <a:cubicBezTo>
                    <a:pt x="3772" y="2996"/>
                    <a:pt x="3866" y="2878"/>
                    <a:pt x="3691" y="2561"/>
                  </a:cubicBezTo>
                  <a:cubicBezTo>
                    <a:pt x="3134" y="1500"/>
                    <a:pt x="2008" y="1490"/>
                    <a:pt x="1285" y="1490"/>
                  </a:cubicBezTo>
                  <a:cubicBezTo>
                    <a:pt x="1271" y="1490"/>
                    <a:pt x="1258" y="1490"/>
                    <a:pt x="1245" y="1490"/>
                  </a:cubicBezTo>
                  <a:cubicBezTo>
                    <a:pt x="1179" y="1490"/>
                    <a:pt x="1117" y="1490"/>
                    <a:pt x="1060" y="1489"/>
                  </a:cubicBezTo>
                  <a:cubicBezTo>
                    <a:pt x="381" y="1465"/>
                    <a:pt x="119" y="13"/>
                    <a:pt x="119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0" name="Google Shape;27900;p42"/>
            <p:cNvSpPr/>
            <p:nvPr/>
          </p:nvSpPr>
          <p:spPr>
            <a:xfrm>
              <a:off x="613450" y="3414250"/>
              <a:ext cx="55700" cy="26500"/>
            </a:xfrm>
            <a:custGeom>
              <a:avLst/>
              <a:gdLst/>
              <a:ahLst/>
              <a:cxnLst/>
              <a:rect l="l" t="t" r="r" b="b"/>
              <a:pathLst>
                <a:path w="2228" h="1060" extrusionOk="0">
                  <a:moveTo>
                    <a:pt x="1725" y="0"/>
                  </a:moveTo>
                  <a:cubicBezTo>
                    <a:pt x="1328" y="0"/>
                    <a:pt x="687" y="264"/>
                    <a:pt x="453" y="453"/>
                  </a:cubicBezTo>
                  <a:cubicBezTo>
                    <a:pt x="1" y="810"/>
                    <a:pt x="858" y="1060"/>
                    <a:pt x="858" y="1060"/>
                  </a:cubicBezTo>
                  <a:cubicBezTo>
                    <a:pt x="858" y="1060"/>
                    <a:pt x="2227" y="357"/>
                    <a:pt x="2013" y="95"/>
                  </a:cubicBezTo>
                  <a:cubicBezTo>
                    <a:pt x="1957" y="28"/>
                    <a:pt x="1854" y="0"/>
                    <a:pt x="1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1" name="Google Shape;27901;p42"/>
            <p:cNvSpPr/>
            <p:nvPr/>
          </p:nvSpPr>
          <p:spPr>
            <a:xfrm>
              <a:off x="727750" y="3420575"/>
              <a:ext cx="36650" cy="17200"/>
            </a:xfrm>
            <a:custGeom>
              <a:avLst/>
              <a:gdLst/>
              <a:ahLst/>
              <a:cxnLst/>
              <a:rect l="l" t="t" r="r" b="b"/>
              <a:pathLst>
                <a:path w="1466" h="688" extrusionOk="0">
                  <a:moveTo>
                    <a:pt x="882" y="1"/>
                  </a:moveTo>
                  <a:cubicBezTo>
                    <a:pt x="862" y="1"/>
                    <a:pt x="842" y="4"/>
                    <a:pt x="822" y="9"/>
                  </a:cubicBezTo>
                  <a:cubicBezTo>
                    <a:pt x="608" y="69"/>
                    <a:pt x="298" y="152"/>
                    <a:pt x="72" y="223"/>
                  </a:cubicBezTo>
                  <a:cubicBezTo>
                    <a:pt x="1" y="247"/>
                    <a:pt x="1" y="342"/>
                    <a:pt x="72" y="366"/>
                  </a:cubicBezTo>
                  <a:lnTo>
                    <a:pt x="1465" y="688"/>
                  </a:lnTo>
                  <a:cubicBezTo>
                    <a:pt x="1465" y="688"/>
                    <a:pt x="1201" y="1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2" name="Google Shape;27902;p42"/>
            <p:cNvSpPr/>
            <p:nvPr/>
          </p:nvSpPr>
          <p:spPr>
            <a:xfrm>
              <a:off x="820025" y="3507350"/>
              <a:ext cx="40225" cy="23900"/>
            </a:xfrm>
            <a:custGeom>
              <a:avLst/>
              <a:gdLst/>
              <a:ahLst/>
              <a:cxnLst/>
              <a:rect l="l" t="t" r="r" b="b"/>
              <a:pathLst>
                <a:path w="1609" h="956" extrusionOk="0">
                  <a:moveTo>
                    <a:pt x="66" y="0"/>
                  </a:moveTo>
                  <a:cubicBezTo>
                    <a:pt x="45" y="0"/>
                    <a:pt x="23" y="1"/>
                    <a:pt x="1" y="3"/>
                  </a:cubicBezTo>
                  <a:cubicBezTo>
                    <a:pt x="167" y="50"/>
                    <a:pt x="310" y="110"/>
                    <a:pt x="453" y="181"/>
                  </a:cubicBezTo>
                  <a:cubicBezTo>
                    <a:pt x="584" y="253"/>
                    <a:pt x="715" y="324"/>
                    <a:pt x="846" y="419"/>
                  </a:cubicBezTo>
                  <a:cubicBezTo>
                    <a:pt x="989" y="503"/>
                    <a:pt x="1096" y="598"/>
                    <a:pt x="1239" y="681"/>
                  </a:cubicBezTo>
                  <a:lnTo>
                    <a:pt x="1418" y="800"/>
                  </a:lnTo>
                  <a:cubicBezTo>
                    <a:pt x="1477" y="860"/>
                    <a:pt x="1537" y="908"/>
                    <a:pt x="1608" y="955"/>
                  </a:cubicBezTo>
                  <a:cubicBezTo>
                    <a:pt x="1560" y="884"/>
                    <a:pt x="1501" y="824"/>
                    <a:pt x="1465" y="765"/>
                  </a:cubicBezTo>
                  <a:cubicBezTo>
                    <a:pt x="1418" y="705"/>
                    <a:pt x="1358" y="646"/>
                    <a:pt x="1299" y="586"/>
                  </a:cubicBezTo>
                  <a:cubicBezTo>
                    <a:pt x="1179" y="479"/>
                    <a:pt x="1048" y="372"/>
                    <a:pt x="906" y="288"/>
                  </a:cubicBezTo>
                  <a:cubicBezTo>
                    <a:pt x="775" y="205"/>
                    <a:pt x="632" y="134"/>
                    <a:pt x="477" y="74"/>
                  </a:cubicBezTo>
                  <a:cubicBezTo>
                    <a:pt x="353" y="33"/>
                    <a:pt x="211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3" name="Google Shape;27903;p42"/>
            <p:cNvSpPr/>
            <p:nvPr/>
          </p:nvSpPr>
          <p:spPr>
            <a:xfrm>
              <a:off x="819150" y="3519600"/>
              <a:ext cx="41675" cy="28600"/>
            </a:xfrm>
            <a:custGeom>
              <a:avLst/>
              <a:gdLst/>
              <a:ahLst/>
              <a:cxnLst/>
              <a:rect l="l" t="t" r="r" b="b"/>
              <a:pathLst>
                <a:path w="1667" h="1144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72"/>
                    <a:pt x="298" y="168"/>
                    <a:pt x="452" y="251"/>
                  </a:cubicBezTo>
                  <a:cubicBezTo>
                    <a:pt x="583" y="346"/>
                    <a:pt x="738" y="430"/>
                    <a:pt x="869" y="537"/>
                  </a:cubicBezTo>
                  <a:cubicBezTo>
                    <a:pt x="1000" y="632"/>
                    <a:pt x="1131" y="727"/>
                    <a:pt x="1274" y="834"/>
                  </a:cubicBezTo>
                  <a:lnTo>
                    <a:pt x="1667" y="1144"/>
                  </a:lnTo>
                  <a:cubicBezTo>
                    <a:pt x="1607" y="1072"/>
                    <a:pt x="1572" y="1001"/>
                    <a:pt x="1512" y="941"/>
                  </a:cubicBezTo>
                  <a:cubicBezTo>
                    <a:pt x="1453" y="870"/>
                    <a:pt x="1393" y="811"/>
                    <a:pt x="1334" y="751"/>
                  </a:cubicBezTo>
                  <a:cubicBezTo>
                    <a:pt x="1203" y="632"/>
                    <a:pt x="1060" y="525"/>
                    <a:pt x="929" y="418"/>
                  </a:cubicBezTo>
                  <a:cubicBezTo>
                    <a:pt x="798" y="310"/>
                    <a:pt x="643" y="227"/>
                    <a:pt x="500" y="168"/>
                  </a:cubicBezTo>
                  <a:cubicBezTo>
                    <a:pt x="333" y="96"/>
                    <a:pt x="167" y="3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4" name="Google Shape;27904;p42"/>
            <p:cNvSpPr/>
            <p:nvPr/>
          </p:nvSpPr>
          <p:spPr>
            <a:xfrm>
              <a:off x="740850" y="3523775"/>
              <a:ext cx="71775" cy="32475"/>
            </a:xfrm>
            <a:custGeom>
              <a:avLst/>
              <a:gdLst/>
              <a:ahLst/>
              <a:cxnLst/>
              <a:rect l="l" t="t" r="r" b="b"/>
              <a:pathLst>
                <a:path w="2871" h="1299" extrusionOk="0">
                  <a:moveTo>
                    <a:pt x="2870" y="1"/>
                  </a:moveTo>
                  <a:cubicBezTo>
                    <a:pt x="2799" y="120"/>
                    <a:pt x="2727" y="239"/>
                    <a:pt x="2632" y="334"/>
                  </a:cubicBezTo>
                  <a:cubicBezTo>
                    <a:pt x="2584" y="382"/>
                    <a:pt x="2549" y="441"/>
                    <a:pt x="2501" y="489"/>
                  </a:cubicBezTo>
                  <a:cubicBezTo>
                    <a:pt x="2453" y="536"/>
                    <a:pt x="2406" y="572"/>
                    <a:pt x="2346" y="620"/>
                  </a:cubicBezTo>
                  <a:cubicBezTo>
                    <a:pt x="2144" y="798"/>
                    <a:pt x="1894" y="917"/>
                    <a:pt x="1632" y="1013"/>
                  </a:cubicBezTo>
                  <a:lnTo>
                    <a:pt x="1441" y="1072"/>
                  </a:lnTo>
                  <a:lnTo>
                    <a:pt x="1251" y="1108"/>
                  </a:lnTo>
                  <a:lnTo>
                    <a:pt x="1144" y="1144"/>
                  </a:lnTo>
                  <a:lnTo>
                    <a:pt x="1037" y="1155"/>
                  </a:lnTo>
                  <a:cubicBezTo>
                    <a:pt x="965" y="1167"/>
                    <a:pt x="906" y="1167"/>
                    <a:pt x="834" y="1191"/>
                  </a:cubicBezTo>
                  <a:cubicBezTo>
                    <a:pt x="703" y="1203"/>
                    <a:pt x="548" y="1215"/>
                    <a:pt x="417" y="1215"/>
                  </a:cubicBezTo>
                  <a:lnTo>
                    <a:pt x="1" y="1215"/>
                  </a:lnTo>
                  <a:cubicBezTo>
                    <a:pt x="132" y="1239"/>
                    <a:pt x="286" y="1251"/>
                    <a:pt x="417" y="1275"/>
                  </a:cubicBezTo>
                  <a:cubicBezTo>
                    <a:pt x="548" y="1275"/>
                    <a:pt x="679" y="1298"/>
                    <a:pt x="834" y="1298"/>
                  </a:cubicBezTo>
                  <a:cubicBezTo>
                    <a:pt x="894" y="1298"/>
                    <a:pt x="965" y="1275"/>
                    <a:pt x="1037" y="1275"/>
                  </a:cubicBezTo>
                  <a:lnTo>
                    <a:pt x="1144" y="1263"/>
                  </a:lnTo>
                  <a:lnTo>
                    <a:pt x="1251" y="1251"/>
                  </a:lnTo>
                  <a:lnTo>
                    <a:pt x="1453" y="1203"/>
                  </a:lnTo>
                  <a:lnTo>
                    <a:pt x="1668" y="1144"/>
                  </a:lnTo>
                  <a:cubicBezTo>
                    <a:pt x="1953" y="1048"/>
                    <a:pt x="2203" y="905"/>
                    <a:pt x="2406" y="715"/>
                  </a:cubicBezTo>
                  <a:cubicBezTo>
                    <a:pt x="2453" y="667"/>
                    <a:pt x="2513" y="620"/>
                    <a:pt x="2561" y="560"/>
                  </a:cubicBezTo>
                  <a:cubicBezTo>
                    <a:pt x="2608" y="501"/>
                    <a:pt x="2644" y="465"/>
                    <a:pt x="2691" y="382"/>
                  </a:cubicBezTo>
                  <a:cubicBezTo>
                    <a:pt x="2763" y="263"/>
                    <a:pt x="2846" y="132"/>
                    <a:pt x="2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5" name="Google Shape;27905;p42"/>
            <p:cNvSpPr/>
            <p:nvPr/>
          </p:nvSpPr>
          <p:spPr>
            <a:xfrm>
              <a:off x="699175" y="3553250"/>
              <a:ext cx="27425" cy="5200"/>
            </a:xfrm>
            <a:custGeom>
              <a:avLst/>
              <a:gdLst/>
              <a:ahLst/>
              <a:cxnLst/>
              <a:rect l="l" t="t" r="r" b="b"/>
              <a:pathLst>
                <a:path w="1097" h="208" extrusionOk="0">
                  <a:moveTo>
                    <a:pt x="1" y="0"/>
                  </a:moveTo>
                  <a:cubicBezTo>
                    <a:pt x="72" y="60"/>
                    <a:pt x="167" y="119"/>
                    <a:pt x="251" y="143"/>
                  </a:cubicBezTo>
                  <a:cubicBezTo>
                    <a:pt x="346" y="179"/>
                    <a:pt x="429" y="203"/>
                    <a:pt x="537" y="203"/>
                  </a:cubicBezTo>
                  <a:cubicBezTo>
                    <a:pt x="564" y="206"/>
                    <a:pt x="593" y="208"/>
                    <a:pt x="623" y="208"/>
                  </a:cubicBezTo>
                  <a:cubicBezTo>
                    <a:pt x="694" y="208"/>
                    <a:pt x="767" y="199"/>
                    <a:pt x="834" y="191"/>
                  </a:cubicBezTo>
                  <a:cubicBezTo>
                    <a:pt x="918" y="179"/>
                    <a:pt x="1013" y="143"/>
                    <a:pt x="1096" y="84"/>
                  </a:cubicBezTo>
                  <a:lnTo>
                    <a:pt x="1096" y="84"/>
                  </a:lnTo>
                  <a:cubicBezTo>
                    <a:pt x="1001" y="90"/>
                    <a:pt x="909" y="93"/>
                    <a:pt x="818" y="93"/>
                  </a:cubicBezTo>
                  <a:cubicBezTo>
                    <a:pt x="727" y="93"/>
                    <a:pt x="638" y="90"/>
                    <a:pt x="548" y="84"/>
                  </a:cubicBezTo>
                  <a:cubicBezTo>
                    <a:pt x="465" y="84"/>
                    <a:pt x="370" y="72"/>
                    <a:pt x="287" y="60"/>
                  </a:cubicBezTo>
                  <a:cubicBezTo>
                    <a:pt x="179" y="36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6" name="Google Shape;27906;p42"/>
            <p:cNvSpPr/>
            <p:nvPr/>
          </p:nvSpPr>
          <p:spPr>
            <a:xfrm>
              <a:off x="678950" y="3544625"/>
              <a:ext cx="18475" cy="7150"/>
            </a:xfrm>
            <a:custGeom>
              <a:avLst/>
              <a:gdLst/>
              <a:ahLst/>
              <a:cxnLst/>
              <a:rect l="l" t="t" r="r" b="b"/>
              <a:pathLst>
                <a:path w="739" h="286" extrusionOk="0">
                  <a:moveTo>
                    <a:pt x="738" y="0"/>
                  </a:moveTo>
                  <a:lnTo>
                    <a:pt x="738" y="0"/>
                  </a:lnTo>
                  <a:cubicBezTo>
                    <a:pt x="595" y="48"/>
                    <a:pt x="500" y="83"/>
                    <a:pt x="381" y="131"/>
                  </a:cubicBezTo>
                  <a:cubicBezTo>
                    <a:pt x="322" y="167"/>
                    <a:pt x="262" y="179"/>
                    <a:pt x="191" y="179"/>
                  </a:cubicBezTo>
                  <a:cubicBezTo>
                    <a:pt x="143" y="202"/>
                    <a:pt x="72" y="226"/>
                    <a:pt x="0" y="238"/>
                  </a:cubicBezTo>
                  <a:cubicBezTo>
                    <a:pt x="72" y="262"/>
                    <a:pt x="143" y="286"/>
                    <a:pt x="214" y="286"/>
                  </a:cubicBezTo>
                  <a:cubicBezTo>
                    <a:pt x="286" y="286"/>
                    <a:pt x="357" y="286"/>
                    <a:pt x="417" y="250"/>
                  </a:cubicBezTo>
                  <a:cubicBezTo>
                    <a:pt x="476" y="226"/>
                    <a:pt x="536" y="191"/>
                    <a:pt x="595" y="143"/>
                  </a:cubicBezTo>
                  <a:cubicBezTo>
                    <a:pt x="643" y="119"/>
                    <a:pt x="703" y="6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7" name="Google Shape;27907;p42"/>
            <p:cNvSpPr/>
            <p:nvPr/>
          </p:nvSpPr>
          <p:spPr>
            <a:xfrm>
              <a:off x="645300" y="3540150"/>
              <a:ext cx="33675" cy="6275"/>
            </a:xfrm>
            <a:custGeom>
              <a:avLst/>
              <a:gdLst/>
              <a:ahLst/>
              <a:cxnLst/>
              <a:rect l="l" t="t" r="r" b="b"/>
              <a:pathLst>
                <a:path w="1347" h="251" extrusionOk="0">
                  <a:moveTo>
                    <a:pt x="1346" y="0"/>
                  </a:moveTo>
                  <a:cubicBezTo>
                    <a:pt x="1251" y="48"/>
                    <a:pt x="1132" y="72"/>
                    <a:pt x="1025" y="84"/>
                  </a:cubicBezTo>
                  <a:cubicBezTo>
                    <a:pt x="906" y="108"/>
                    <a:pt x="798" y="119"/>
                    <a:pt x="679" y="119"/>
                  </a:cubicBezTo>
                  <a:cubicBezTo>
                    <a:pt x="560" y="119"/>
                    <a:pt x="453" y="119"/>
                    <a:pt x="358" y="143"/>
                  </a:cubicBezTo>
                  <a:cubicBezTo>
                    <a:pt x="271" y="143"/>
                    <a:pt x="189" y="138"/>
                    <a:pt x="112" y="138"/>
                  </a:cubicBezTo>
                  <a:cubicBezTo>
                    <a:pt x="74" y="138"/>
                    <a:pt x="36" y="139"/>
                    <a:pt x="1" y="143"/>
                  </a:cubicBezTo>
                  <a:cubicBezTo>
                    <a:pt x="96" y="191"/>
                    <a:pt x="215" y="215"/>
                    <a:pt x="334" y="239"/>
                  </a:cubicBezTo>
                  <a:cubicBezTo>
                    <a:pt x="394" y="239"/>
                    <a:pt x="453" y="250"/>
                    <a:pt x="513" y="250"/>
                  </a:cubicBezTo>
                  <a:lnTo>
                    <a:pt x="691" y="250"/>
                  </a:lnTo>
                  <a:cubicBezTo>
                    <a:pt x="810" y="250"/>
                    <a:pt x="929" y="239"/>
                    <a:pt x="1049" y="191"/>
                  </a:cubicBezTo>
                  <a:cubicBezTo>
                    <a:pt x="1156" y="167"/>
                    <a:pt x="1275" y="108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8" name="Google Shape;27908;p42"/>
            <p:cNvSpPr/>
            <p:nvPr/>
          </p:nvSpPr>
          <p:spPr>
            <a:xfrm>
              <a:off x="665550" y="3440300"/>
              <a:ext cx="36325" cy="12075"/>
            </a:xfrm>
            <a:custGeom>
              <a:avLst/>
              <a:gdLst/>
              <a:ahLst/>
              <a:cxnLst/>
              <a:rect l="l" t="t" r="r" b="b"/>
              <a:pathLst>
                <a:path w="1453" h="483" extrusionOk="0">
                  <a:moveTo>
                    <a:pt x="121" y="1"/>
                  </a:moveTo>
                  <a:cubicBezTo>
                    <a:pt x="82" y="1"/>
                    <a:pt x="42" y="2"/>
                    <a:pt x="0" y="6"/>
                  </a:cubicBezTo>
                  <a:cubicBezTo>
                    <a:pt x="262" y="77"/>
                    <a:pt x="500" y="149"/>
                    <a:pt x="727" y="244"/>
                  </a:cubicBezTo>
                  <a:cubicBezTo>
                    <a:pt x="858" y="268"/>
                    <a:pt x="977" y="315"/>
                    <a:pt x="1084" y="363"/>
                  </a:cubicBezTo>
                  <a:cubicBezTo>
                    <a:pt x="1215" y="387"/>
                    <a:pt x="1334" y="446"/>
                    <a:pt x="1453" y="482"/>
                  </a:cubicBezTo>
                  <a:cubicBezTo>
                    <a:pt x="1239" y="304"/>
                    <a:pt x="1001" y="196"/>
                    <a:pt x="762" y="113"/>
                  </a:cubicBezTo>
                  <a:cubicBezTo>
                    <a:pt x="643" y="65"/>
                    <a:pt x="524" y="30"/>
                    <a:pt x="393" y="18"/>
                  </a:cubicBezTo>
                  <a:cubicBezTo>
                    <a:pt x="301" y="9"/>
                    <a:pt x="214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9" name="Google Shape;27909;p42"/>
            <p:cNvSpPr/>
            <p:nvPr/>
          </p:nvSpPr>
          <p:spPr>
            <a:xfrm>
              <a:off x="663475" y="3449075"/>
              <a:ext cx="31275" cy="12225"/>
            </a:xfrm>
            <a:custGeom>
              <a:avLst/>
              <a:gdLst/>
              <a:ahLst/>
              <a:cxnLst/>
              <a:rect l="l" t="t" r="r" b="b"/>
              <a:pathLst>
                <a:path w="1251" h="489" extrusionOk="0">
                  <a:moveTo>
                    <a:pt x="0" y="0"/>
                  </a:moveTo>
                  <a:cubicBezTo>
                    <a:pt x="202" y="83"/>
                    <a:pt x="417" y="155"/>
                    <a:pt x="619" y="250"/>
                  </a:cubicBezTo>
                  <a:cubicBezTo>
                    <a:pt x="726" y="298"/>
                    <a:pt x="833" y="334"/>
                    <a:pt x="917" y="381"/>
                  </a:cubicBezTo>
                  <a:cubicBezTo>
                    <a:pt x="1024" y="417"/>
                    <a:pt x="1131" y="453"/>
                    <a:pt x="1250" y="488"/>
                  </a:cubicBezTo>
                  <a:cubicBezTo>
                    <a:pt x="1084" y="322"/>
                    <a:pt x="881" y="214"/>
                    <a:pt x="667" y="131"/>
                  </a:cubicBezTo>
                  <a:cubicBezTo>
                    <a:pt x="560" y="83"/>
                    <a:pt x="464" y="60"/>
                    <a:pt x="345" y="24"/>
                  </a:cubicBezTo>
                  <a:cubicBezTo>
                    <a:pt x="238" y="12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0" name="Google Shape;27910;p42"/>
            <p:cNvSpPr/>
            <p:nvPr/>
          </p:nvSpPr>
          <p:spPr>
            <a:xfrm>
              <a:off x="656025" y="3412150"/>
              <a:ext cx="86925" cy="17000"/>
            </a:xfrm>
            <a:custGeom>
              <a:avLst/>
              <a:gdLst/>
              <a:ahLst/>
              <a:cxnLst/>
              <a:rect l="l" t="t" r="r" b="b"/>
              <a:pathLst>
                <a:path w="3477" h="680" extrusionOk="0">
                  <a:moveTo>
                    <a:pt x="3477" y="1"/>
                  </a:moveTo>
                  <a:cubicBezTo>
                    <a:pt x="3346" y="1"/>
                    <a:pt x="3215" y="25"/>
                    <a:pt x="3096" y="60"/>
                  </a:cubicBezTo>
                  <a:cubicBezTo>
                    <a:pt x="2965" y="84"/>
                    <a:pt x="2846" y="132"/>
                    <a:pt x="2727" y="179"/>
                  </a:cubicBezTo>
                  <a:cubicBezTo>
                    <a:pt x="2608" y="239"/>
                    <a:pt x="2489" y="287"/>
                    <a:pt x="2382" y="358"/>
                  </a:cubicBezTo>
                  <a:cubicBezTo>
                    <a:pt x="2274" y="417"/>
                    <a:pt x="2167" y="489"/>
                    <a:pt x="2084" y="560"/>
                  </a:cubicBezTo>
                  <a:cubicBezTo>
                    <a:pt x="1739" y="489"/>
                    <a:pt x="1393" y="441"/>
                    <a:pt x="1060" y="429"/>
                  </a:cubicBezTo>
                  <a:cubicBezTo>
                    <a:pt x="971" y="423"/>
                    <a:pt x="881" y="420"/>
                    <a:pt x="792" y="420"/>
                  </a:cubicBezTo>
                  <a:cubicBezTo>
                    <a:pt x="703" y="420"/>
                    <a:pt x="614" y="423"/>
                    <a:pt x="524" y="429"/>
                  </a:cubicBezTo>
                  <a:cubicBezTo>
                    <a:pt x="346" y="441"/>
                    <a:pt x="179" y="465"/>
                    <a:pt x="0" y="501"/>
                  </a:cubicBezTo>
                  <a:cubicBezTo>
                    <a:pt x="87" y="498"/>
                    <a:pt x="174" y="496"/>
                    <a:pt x="261" y="496"/>
                  </a:cubicBezTo>
                  <a:cubicBezTo>
                    <a:pt x="523" y="496"/>
                    <a:pt x="786" y="510"/>
                    <a:pt x="1036" y="537"/>
                  </a:cubicBezTo>
                  <a:cubicBezTo>
                    <a:pt x="1382" y="560"/>
                    <a:pt x="1727" y="620"/>
                    <a:pt x="2072" y="679"/>
                  </a:cubicBezTo>
                  <a:lnTo>
                    <a:pt x="2096" y="679"/>
                  </a:lnTo>
                  <a:lnTo>
                    <a:pt x="2132" y="668"/>
                  </a:lnTo>
                  <a:cubicBezTo>
                    <a:pt x="2215" y="596"/>
                    <a:pt x="2322" y="525"/>
                    <a:pt x="2429" y="441"/>
                  </a:cubicBezTo>
                  <a:cubicBezTo>
                    <a:pt x="2525" y="370"/>
                    <a:pt x="2632" y="310"/>
                    <a:pt x="2751" y="251"/>
                  </a:cubicBezTo>
                  <a:cubicBezTo>
                    <a:pt x="2870" y="191"/>
                    <a:pt x="2977" y="144"/>
                    <a:pt x="3108" y="120"/>
                  </a:cubicBezTo>
                  <a:cubicBezTo>
                    <a:pt x="3227" y="60"/>
                    <a:pt x="3358" y="25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1" name="Google Shape;27911;p42"/>
            <p:cNvSpPr/>
            <p:nvPr/>
          </p:nvSpPr>
          <p:spPr>
            <a:xfrm>
              <a:off x="871525" y="3654750"/>
              <a:ext cx="71750" cy="106275"/>
            </a:xfrm>
            <a:custGeom>
              <a:avLst/>
              <a:gdLst/>
              <a:ahLst/>
              <a:cxnLst/>
              <a:rect l="l" t="t" r="r" b="b"/>
              <a:pathLst>
                <a:path w="2870" h="4251" extrusionOk="0">
                  <a:moveTo>
                    <a:pt x="2870" y="0"/>
                  </a:moveTo>
                  <a:lnTo>
                    <a:pt x="2870" y="0"/>
                  </a:lnTo>
                  <a:cubicBezTo>
                    <a:pt x="2429" y="84"/>
                    <a:pt x="2036" y="346"/>
                    <a:pt x="1691" y="643"/>
                  </a:cubicBezTo>
                  <a:cubicBezTo>
                    <a:pt x="1334" y="941"/>
                    <a:pt x="1060" y="1310"/>
                    <a:pt x="822" y="1691"/>
                  </a:cubicBezTo>
                  <a:cubicBezTo>
                    <a:pt x="584" y="2084"/>
                    <a:pt x="429" y="2501"/>
                    <a:pt x="274" y="2929"/>
                  </a:cubicBezTo>
                  <a:cubicBezTo>
                    <a:pt x="203" y="3155"/>
                    <a:pt x="155" y="3358"/>
                    <a:pt x="96" y="3584"/>
                  </a:cubicBezTo>
                  <a:cubicBezTo>
                    <a:pt x="72" y="3810"/>
                    <a:pt x="24" y="4037"/>
                    <a:pt x="1" y="4251"/>
                  </a:cubicBezTo>
                  <a:cubicBezTo>
                    <a:pt x="60" y="4037"/>
                    <a:pt x="96" y="3822"/>
                    <a:pt x="155" y="3596"/>
                  </a:cubicBezTo>
                  <a:cubicBezTo>
                    <a:pt x="239" y="3382"/>
                    <a:pt x="298" y="3167"/>
                    <a:pt x="370" y="2965"/>
                  </a:cubicBezTo>
                  <a:lnTo>
                    <a:pt x="489" y="2644"/>
                  </a:lnTo>
                  <a:lnTo>
                    <a:pt x="548" y="2501"/>
                  </a:lnTo>
                  <a:cubicBezTo>
                    <a:pt x="572" y="2453"/>
                    <a:pt x="596" y="2393"/>
                    <a:pt x="620" y="2346"/>
                  </a:cubicBezTo>
                  <a:lnTo>
                    <a:pt x="774" y="2048"/>
                  </a:lnTo>
                  <a:cubicBezTo>
                    <a:pt x="810" y="1965"/>
                    <a:pt x="870" y="1858"/>
                    <a:pt x="929" y="1774"/>
                  </a:cubicBezTo>
                  <a:cubicBezTo>
                    <a:pt x="1167" y="1393"/>
                    <a:pt x="1441" y="1036"/>
                    <a:pt x="1751" y="727"/>
                  </a:cubicBezTo>
                  <a:cubicBezTo>
                    <a:pt x="1917" y="584"/>
                    <a:pt x="2084" y="429"/>
                    <a:pt x="2275" y="298"/>
                  </a:cubicBezTo>
                  <a:cubicBezTo>
                    <a:pt x="2453" y="179"/>
                    <a:pt x="2656" y="72"/>
                    <a:pt x="2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2" name="Google Shape;27912;p42"/>
            <p:cNvSpPr/>
            <p:nvPr/>
          </p:nvSpPr>
          <p:spPr>
            <a:xfrm>
              <a:off x="834025" y="3782450"/>
              <a:ext cx="142000" cy="149450"/>
            </a:xfrm>
            <a:custGeom>
              <a:avLst/>
              <a:gdLst/>
              <a:ahLst/>
              <a:cxnLst/>
              <a:rect l="l" t="t" r="r" b="b"/>
              <a:pathLst>
                <a:path w="5680" h="5978" extrusionOk="0">
                  <a:moveTo>
                    <a:pt x="0" y="2524"/>
                  </a:moveTo>
                  <a:lnTo>
                    <a:pt x="0" y="2524"/>
                  </a:lnTo>
                  <a:cubicBezTo>
                    <a:pt x="60" y="2596"/>
                    <a:pt x="143" y="2679"/>
                    <a:pt x="203" y="2739"/>
                  </a:cubicBezTo>
                  <a:cubicBezTo>
                    <a:pt x="262" y="2798"/>
                    <a:pt x="322" y="2870"/>
                    <a:pt x="393" y="2929"/>
                  </a:cubicBezTo>
                  <a:cubicBezTo>
                    <a:pt x="524" y="3048"/>
                    <a:pt x="679" y="3179"/>
                    <a:pt x="822" y="3286"/>
                  </a:cubicBezTo>
                  <a:cubicBezTo>
                    <a:pt x="1120" y="3524"/>
                    <a:pt x="1453" y="3703"/>
                    <a:pt x="1810" y="3810"/>
                  </a:cubicBezTo>
                  <a:cubicBezTo>
                    <a:pt x="2143" y="3965"/>
                    <a:pt x="2501" y="4084"/>
                    <a:pt x="2882" y="4179"/>
                  </a:cubicBezTo>
                  <a:cubicBezTo>
                    <a:pt x="3060" y="4227"/>
                    <a:pt x="3239" y="4251"/>
                    <a:pt x="3429" y="4286"/>
                  </a:cubicBezTo>
                  <a:cubicBezTo>
                    <a:pt x="3568" y="4298"/>
                    <a:pt x="3718" y="4309"/>
                    <a:pt x="3858" y="4310"/>
                  </a:cubicBezTo>
                  <a:lnTo>
                    <a:pt x="3858" y="4310"/>
                  </a:lnTo>
                  <a:cubicBezTo>
                    <a:pt x="3536" y="4286"/>
                    <a:pt x="3215" y="4203"/>
                    <a:pt x="2905" y="4120"/>
                  </a:cubicBezTo>
                  <a:cubicBezTo>
                    <a:pt x="2548" y="4012"/>
                    <a:pt x="2191" y="3893"/>
                    <a:pt x="1870" y="3727"/>
                  </a:cubicBezTo>
                  <a:cubicBezTo>
                    <a:pt x="1536" y="3584"/>
                    <a:pt x="1215" y="3405"/>
                    <a:pt x="893" y="3191"/>
                  </a:cubicBezTo>
                  <a:cubicBezTo>
                    <a:pt x="584" y="3000"/>
                    <a:pt x="286" y="2762"/>
                    <a:pt x="0" y="2524"/>
                  </a:cubicBezTo>
                  <a:close/>
                  <a:moveTo>
                    <a:pt x="1524" y="0"/>
                  </a:moveTo>
                  <a:cubicBezTo>
                    <a:pt x="1524" y="572"/>
                    <a:pt x="1667" y="1155"/>
                    <a:pt x="1893" y="1691"/>
                  </a:cubicBezTo>
                  <a:cubicBezTo>
                    <a:pt x="2120" y="2227"/>
                    <a:pt x="2429" y="2739"/>
                    <a:pt x="2786" y="3191"/>
                  </a:cubicBezTo>
                  <a:lnTo>
                    <a:pt x="3072" y="3536"/>
                  </a:lnTo>
                  <a:cubicBezTo>
                    <a:pt x="3155" y="3643"/>
                    <a:pt x="3263" y="3751"/>
                    <a:pt x="3370" y="3846"/>
                  </a:cubicBezTo>
                  <a:cubicBezTo>
                    <a:pt x="3513" y="4012"/>
                    <a:pt x="3691" y="4167"/>
                    <a:pt x="3858" y="4310"/>
                  </a:cubicBezTo>
                  <a:lnTo>
                    <a:pt x="3858" y="4310"/>
                  </a:lnTo>
                  <a:cubicBezTo>
                    <a:pt x="3858" y="4310"/>
                    <a:pt x="3858" y="4310"/>
                    <a:pt x="3858" y="4310"/>
                  </a:cubicBezTo>
                  <a:lnTo>
                    <a:pt x="3858" y="4310"/>
                  </a:lnTo>
                  <a:cubicBezTo>
                    <a:pt x="3858" y="4310"/>
                    <a:pt x="3858" y="4310"/>
                    <a:pt x="3858" y="4310"/>
                  </a:cubicBezTo>
                  <a:cubicBezTo>
                    <a:pt x="3858" y="4310"/>
                    <a:pt x="3858" y="4310"/>
                    <a:pt x="3858" y="4310"/>
                  </a:cubicBezTo>
                  <a:lnTo>
                    <a:pt x="3858" y="4310"/>
                  </a:lnTo>
                  <a:cubicBezTo>
                    <a:pt x="3862" y="4310"/>
                    <a:pt x="3866" y="4310"/>
                    <a:pt x="3870" y="4310"/>
                  </a:cubicBezTo>
                  <a:cubicBezTo>
                    <a:pt x="3906" y="4346"/>
                    <a:pt x="3953" y="4382"/>
                    <a:pt x="3989" y="4417"/>
                  </a:cubicBezTo>
                  <a:cubicBezTo>
                    <a:pt x="4096" y="4524"/>
                    <a:pt x="4215" y="4596"/>
                    <a:pt x="4334" y="4679"/>
                  </a:cubicBezTo>
                  <a:lnTo>
                    <a:pt x="4691" y="4941"/>
                  </a:lnTo>
                  <a:cubicBezTo>
                    <a:pt x="4930" y="5096"/>
                    <a:pt x="5168" y="5251"/>
                    <a:pt x="5418" y="5394"/>
                  </a:cubicBezTo>
                  <a:cubicBezTo>
                    <a:pt x="5513" y="5596"/>
                    <a:pt x="5584" y="5787"/>
                    <a:pt x="5680" y="5977"/>
                  </a:cubicBezTo>
                  <a:cubicBezTo>
                    <a:pt x="5620" y="5787"/>
                    <a:pt x="5537" y="5572"/>
                    <a:pt x="5465" y="5382"/>
                  </a:cubicBezTo>
                  <a:lnTo>
                    <a:pt x="4751" y="4894"/>
                  </a:lnTo>
                  <a:cubicBezTo>
                    <a:pt x="4525" y="4715"/>
                    <a:pt x="4310" y="4548"/>
                    <a:pt x="4084" y="4358"/>
                  </a:cubicBezTo>
                  <a:cubicBezTo>
                    <a:pt x="3870" y="4167"/>
                    <a:pt x="3656" y="3965"/>
                    <a:pt x="3453" y="3762"/>
                  </a:cubicBezTo>
                  <a:cubicBezTo>
                    <a:pt x="3358" y="3655"/>
                    <a:pt x="3251" y="3548"/>
                    <a:pt x="3155" y="3453"/>
                  </a:cubicBezTo>
                  <a:lnTo>
                    <a:pt x="2882" y="3120"/>
                  </a:lnTo>
                  <a:cubicBezTo>
                    <a:pt x="2524" y="2679"/>
                    <a:pt x="2203" y="2179"/>
                    <a:pt x="1965" y="1667"/>
                  </a:cubicBezTo>
                  <a:cubicBezTo>
                    <a:pt x="1905" y="1524"/>
                    <a:pt x="1846" y="1393"/>
                    <a:pt x="1810" y="1262"/>
                  </a:cubicBezTo>
                  <a:lnTo>
                    <a:pt x="1727" y="1048"/>
                  </a:lnTo>
                  <a:lnTo>
                    <a:pt x="1667" y="845"/>
                  </a:lnTo>
                  <a:cubicBezTo>
                    <a:pt x="1596" y="572"/>
                    <a:pt x="1536" y="27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3" name="Google Shape;27913;p42"/>
            <p:cNvSpPr/>
            <p:nvPr/>
          </p:nvSpPr>
          <p:spPr>
            <a:xfrm>
              <a:off x="766150" y="3925325"/>
              <a:ext cx="117900" cy="156875"/>
            </a:xfrm>
            <a:custGeom>
              <a:avLst/>
              <a:gdLst/>
              <a:ahLst/>
              <a:cxnLst/>
              <a:rect l="l" t="t" r="r" b="b"/>
              <a:pathLst>
                <a:path w="4716" h="6275" extrusionOk="0">
                  <a:moveTo>
                    <a:pt x="4716" y="0"/>
                  </a:moveTo>
                  <a:cubicBezTo>
                    <a:pt x="4716" y="83"/>
                    <a:pt x="4668" y="155"/>
                    <a:pt x="4644" y="238"/>
                  </a:cubicBezTo>
                  <a:cubicBezTo>
                    <a:pt x="4597" y="310"/>
                    <a:pt x="4549" y="381"/>
                    <a:pt x="4513" y="441"/>
                  </a:cubicBezTo>
                  <a:cubicBezTo>
                    <a:pt x="4418" y="572"/>
                    <a:pt x="4299" y="691"/>
                    <a:pt x="4180" y="810"/>
                  </a:cubicBezTo>
                  <a:cubicBezTo>
                    <a:pt x="3942" y="1036"/>
                    <a:pt x="3680" y="1250"/>
                    <a:pt x="3418" y="1453"/>
                  </a:cubicBezTo>
                  <a:cubicBezTo>
                    <a:pt x="2906" y="1881"/>
                    <a:pt x="2418" y="2346"/>
                    <a:pt x="1965" y="2834"/>
                  </a:cubicBezTo>
                  <a:cubicBezTo>
                    <a:pt x="1513" y="3334"/>
                    <a:pt x="1096" y="3870"/>
                    <a:pt x="763" y="4429"/>
                  </a:cubicBezTo>
                  <a:cubicBezTo>
                    <a:pt x="715" y="4489"/>
                    <a:pt x="667" y="4560"/>
                    <a:pt x="620" y="4644"/>
                  </a:cubicBezTo>
                  <a:lnTo>
                    <a:pt x="501" y="4858"/>
                  </a:lnTo>
                  <a:cubicBezTo>
                    <a:pt x="417" y="5001"/>
                    <a:pt x="358" y="5155"/>
                    <a:pt x="275" y="5310"/>
                  </a:cubicBezTo>
                  <a:cubicBezTo>
                    <a:pt x="251" y="5382"/>
                    <a:pt x="215" y="5477"/>
                    <a:pt x="191" y="5548"/>
                  </a:cubicBezTo>
                  <a:lnTo>
                    <a:pt x="132" y="5798"/>
                  </a:lnTo>
                  <a:cubicBezTo>
                    <a:pt x="72" y="5953"/>
                    <a:pt x="48" y="6108"/>
                    <a:pt x="1" y="6275"/>
                  </a:cubicBezTo>
                  <a:cubicBezTo>
                    <a:pt x="60" y="6108"/>
                    <a:pt x="108" y="5953"/>
                    <a:pt x="167" y="5798"/>
                  </a:cubicBezTo>
                  <a:lnTo>
                    <a:pt x="263" y="5572"/>
                  </a:lnTo>
                  <a:cubicBezTo>
                    <a:pt x="298" y="5501"/>
                    <a:pt x="322" y="5429"/>
                    <a:pt x="370" y="5358"/>
                  </a:cubicBezTo>
                  <a:cubicBezTo>
                    <a:pt x="465" y="5203"/>
                    <a:pt x="525" y="5036"/>
                    <a:pt x="608" y="4905"/>
                  </a:cubicBezTo>
                  <a:lnTo>
                    <a:pt x="727" y="4703"/>
                  </a:lnTo>
                  <a:cubicBezTo>
                    <a:pt x="775" y="4620"/>
                    <a:pt x="822" y="4560"/>
                    <a:pt x="858" y="4489"/>
                  </a:cubicBezTo>
                  <a:cubicBezTo>
                    <a:pt x="1215" y="3941"/>
                    <a:pt x="1632" y="3417"/>
                    <a:pt x="2084" y="2929"/>
                  </a:cubicBezTo>
                  <a:cubicBezTo>
                    <a:pt x="2513" y="2441"/>
                    <a:pt x="3001" y="1977"/>
                    <a:pt x="3501" y="1524"/>
                  </a:cubicBezTo>
                  <a:cubicBezTo>
                    <a:pt x="3739" y="1310"/>
                    <a:pt x="4001" y="1095"/>
                    <a:pt x="4227" y="845"/>
                  </a:cubicBezTo>
                  <a:cubicBezTo>
                    <a:pt x="4346" y="726"/>
                    <a:pt x="4454" y="595"/>
                    <a:pt x="4537" y="453"/>
                  </a:cubicBezTo>
                  <a:cubicBezTo>
                    <a:pt x="4632" y="322"/>
                    <a:pt x="4716" y="155"/>
                    <a:pt x="47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4" name="Google Shape;27914;p42"/>
            <p:cNvSpPr/>
            <p:nvPr/>
          </p:nvSpPr>
          <p:spPr>
            <a:xfrm>
              <a:off x="734000" y="4133975"/>
              <a:ext cx="28900" cy="39500"/>
            </a:xfrm>
            <a:custGeom>
              <a:avLst/>
              <a:gdLst/>
              <a:ahLst/>
              <a:cxnLst/>
              <a:rect l="l" t="t" r="r" b="b"/>
              <a:pathLst>
                <a:path w="1156" h="1580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75" y="191"/>
                    <a:pt x="203" y="405"/>
                    <a:pt x="120" y="608"/>
                  </a:cubicBezTo>
                  <a:cubicBezTo>
                    <a:pt x="60" y="846"/>
                    <a:pt x="1" y="1072"/>
                    <a:pt x="25" y="1298"/>
                  </a:cubicBezTo>
                  <a:cubicBezTo>
                    <a:pt x="25" y="1358"/>
                    <a:pt x="37" y="1417"/>
                    <a:pt x="60" y="1477"/>
                  </a:cubicBezTo>
                  <a:cubicBezTo>
                    <a:pt x="84" y="1501"/>
                    <a:pt x="108" y="1536"/>
                    <a:pt x="144" y="1548"/>
                  </a:cubicBezTo>
                  <a:cubicBezTo>
                    <a:pt x="168" y="1560"/>
                    <a:pt x="203" y="1572"/>
                    <a:pt x="227" y="1572"/>
                  </a:cubicBezTo>
                  <a:lnTo>
                    <a:pt x="239" y="1572"/>
                  </a:lnTo>
                  <a:cubicBezTo>
                    <a:pt x="265" y="1577"/>
                    <a:pt x="291" y="1580"/>
                    <a:pt x="317" y="1580"/>
                  </a:cubicBezTo>
                  <a:cubicBezTo>
                    <a:pt x="410" y="1580"/>
                    <a:pt x="501" y="1550"/>
                    <a:pt x="584" y="1512"/>
                  </a:cubicBezTo>
                  <a:cubicBezTo>
                    <a:pt x="775" y="1441"/>
                    <a:pt x="941" y="1322"/>
                    <a:pt x="1096" y="1203"/>
                  </a:cubicBezTo>
                  <a:cubicBezTo>
                    <a:pt x="1108" y="1191"/>
                    <a:pt x="1120" y="1179"/>
                    <a:pt x="1156" y="1155"/>
                  </a:cubicBezTo>
                  <a:lnTo>
                    <a:pt x="1156" y="1155"/>
                  </a:lnTo>
                  <a:cubicBezTo>
                    <a:pt x="953" y="1262"/>
                    <a:pt x="763" y="1370"/>
                    <a:pt x="572" y="1429"/>
                  </a:cubicBezTo>
                  <a:cubicBezTo>
                    <a:pt x="497" y="1446"/>
                    <a:pt x="421" y="1463"/>
                    <a:pt x="353" y="1463"/>
                  </a:cubicBezTo>
                  <a:cubicBezTo>
                    <a:pt x="326" y="1463"/>
                    <a:pt x="299" y="1460"/>
                    <a:pt x="275" y="1453"/>
                  </a:cubicBezTo>
                  <a:cubicBezTo>
                    <a:pt x="239" y="1453"/>
                    <a:pt x="227" y="1441"/>
                    <a:pt x="215" y="1429"/>
                  </a:cubicBezTo>
                  <a:cubicBezTo>
                    <a:pt x="203" y="1417"/>
                    <a:pt x="179" y="1417"/>
                    <a:pt x="179" y="1393"/>
                  </a:cubicBezTo>
                  <a:cubicBezTo>
                    <a:pt x="168" y="1370"/>
                    <a:pt x="156" y="1322"/>
                    <a:pt x="156" y="1262"/>
                  </a:cubicBezTo>
                  <a:cubicBezTo>
                    <a:pt x="144" y="1060"/>
                    <a:pt x="179" y="846"/>
                    <a:pt x="227" y="643"/>
                  </a:cubicBezTo>
                  <a:cubicBezTo>
                    <a:pt x="275" y="429"/>
                    <a:pt x="334" y="22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5" name="Google Shape;27915;p42"/>
            <p:cNvSpPr/>
            <p:nvPr/>
          </p:nvSpPr>
          <p:spPr>
            <a:xfrm>
              <a:off x="635175" y="4201550"/>
              <a:ext cx="44975" cy="46150"/>
            </a:xfrm>
            <a:custGeom>
              <a:avLst/>
              <a:gdLst/>
              <a:ahLst/>
              <a:cxnLst/>
              <a:rect l="l" t="t" r="r" b="b"/>
              <a:pathLst>
                <a:path w="1799" h="1846" extrusionOk="0">
                  <a:moveTo>
                    <a:pt x="1799" y="0"/>
                  </a:moveTo>
                  <a:lnTo>
                    <a:pt x="1799" y="0"/>
                  </a:lnTo>
                  <a:cubicBezTo>
                    <a:pt x="1727" y="226"/>
                    <a:pt x="1632" y="453"/>
                    <a:pt x="1501" y="631"/>
                  </a:cubicBezTo>
                  <a:cubicBezTo>
                    <a:pt x="1442" y="714"/>
                    <a:pt x="1358" y="798"/>
                    <a:pt x="1263" y="798"/>
                  </a:cubicBezTo>
                  <a:cubicBezTo>
                    <a:pt x="1144" y="798"/>
                    <a:pt x="1025" y="810"/>
                    <a:pt x="906" y="834"/>
                  </a:cubicBezTo>
                  <a:cubicBezTo>
                    <a:pt x="668" y="881"/>
                    <a:pt x="430" y="976"/>
                    <a:pt x="251" y="1155"/>
                  </a:cubicBezTo>
                  <a:cubicBezTo>
                    <a:pt x="168" y="1238"/>
                    <a:pt x="84" y="1345"/>
                    <a:pt x="49" y="1488"/>
                  </a:cubicBezTo>
                  <a:cubicBezTo>
                    <a:pt x="1" y="1607"/>
                    <a:pt x="13" y="1726"/>
                    <a:pt x="25" y="1846"/>
                  </a:cubicBezTo>
                  <a:cubicBezTo>
                    <a:pt x="49" y="1607"/>
                    <a:pt x="132" y="1393"/>
                    <a:pt x="311" y="1250"/>
                  </a:cubicBezTo>
                  <a:cubicBezTo>
                    <a:pt x="406" y="1191"/>
                    <a:pt x="501" y="1131"/>
                    <a:pt x="608" y="1095"/>
                  </a:cubicBezTo>
                  <a:cubicBezTo>
                    <a:pt x="715" y="1048"/>
                    <a:pt x="822" y="1000"/>
                    <a:pt x="942" y="988"/>
                  </a:cubicBezTo>
                  <a:cubicBezTo>
                    <a:pt x="1061" y="953"/>
                    <a:pt x="1156" y="941"/>
                    <a:pt x="1275" y="929"/>
                  </a:cubicBezTo>
                  <a:cubicBezTo>
                    <a:pt x="1311" y="929"/>
                    <a:pt x="1358" y="917"/>
                    <a:pt x="1382" y="893"/>
                  </a:cubicBezTo>
                  <a:cubicBezTo>
                    <a:pt x="1418" y="881"/>
                    <a:pt x="1442" y="869"/>
                    <a:pt x="1477" y="834"/>
                  </a:cubicBezTo>
                  <a:cubicBezTo>
                    <a:pt x="1513" y="798"/>
                    <a:pt x="1561" y="750"/>
                    <a:pt x="1596" y="691"/>
                  </a:cubicBezTo>
                  <a:cubicBezTo>
                    <a:pt x="1715" y="476"/>
                    <a:pt x="1775" y="238"/>
                    <a:pt x="1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6" name="Google Shape;27916;p42"/>
            <p:cNvSpPr/>
            <p:nvPr/>
          </p:nvSpPr>
          <p:spPr>
            <a:xfrm>
              <a:off x="1057850" y="4201550"/>
              <a:ext cx="44975" cy="46150"/>
            </a:xfrm>
            <a:custGeom>
              <a:avLst/>
              <a:gdLst/>
              <a:ahLst/>
              <a:cxnLst/>
              <a:rect l="l" t="t" r="r" b="b"/>
              <a:pathLst>
                <a:path w="1799" h="1846" extrusionOk="0">
                  <a:moveTo>
                    <a:pt x="1799" y="0"/>
                  </a:moveTo>
                  <a:cubicBezTo>
                    <a:pt x="1727" y="226"/>
                    <a:pt x="1632" y="453"/>
                    <a:pt x="1501" y="631"/>
                  </a:cubicBezTo>
                  <a:cubicBezTo>
                    <a:pt x="1441" y="714"/>
                    <a:pt x="1358" y="798"/>
                    <a:pt x="1263" y="798"/>
                  </a:cubicBezTo>
                  <a:cubicBezTo>
                    <a:pt x="1144" y="798"/>
                    <a:pt x="1025" y="810"/>
                    <a:pt x="906" y="834"/>
                  </a:cubicBezTo>
                  <a:cubicBezTo>
                    <a:pt x="668" y="881"/>
                    <a:pt x="429" y="976"/>
                    <a:pt x="251" y="1155"/>
                  </a:cubicBezTo>
                  <a:cubicBezTo>
                    <a:pt x="168" y="1238"/>
                    <a:pt x="84" y="1345"/>
                    <a:pt x="48" y="1488"/>
                  </a:cubicBezTo>
                  <a:cubicBezTo>
                    <a:pt x="1" y="1607"/>
                    <a:pt x="13" y="1726"/>
                    <a:pt x="25" y="1846"/>
                  </a:cubicBezTo>
                  <a:cubicBezTo>
                    <a:pt x="48" y="1607"/>
                    <a:pt x="132" y="1393"/>
                    <a:pt x="310" y="1250"/>
                  </a:cubicBezTo>
                  <a:cubicBezTo>
                    <a:pt x="406" y="1191"/>
                    <a:pt x="501" y="1131"/>
                    <a:pt x="608" y="1095"/>
                  </a:cubicBezTo>
                  <a:cubicBezTo>
                    <a:pt x="715" y="1048"/>
                    <a:pt x="822" y="1000"/>
                    <a:pt x="941" y="988"/>
                  </a:cubicBezTo>
                  <a:cubicBezTo>
                    <a:pt x="1060" y="953"/>
                    <a:pt x="1156" y="941"/>
                    <a:pt x="1275" y="929"/>
                  </a:cubicBezTo>
                  <a:cubicBezTo>
                    <a:pt x="1311" y="929"/>
                    <a:pt x="1358" y="917"/>
                    <a:pt x="1382" y="893"/>
                  </a:cubicBezTo>
                  <a:cubicBezTo>
                    <a:pt x="1418" y="881"/>
                    <a:pt x="1441" y="869"/>
                    <a:pt x="1477" y="834"/>
                  </a:cubicBezTo>
                  <a:cubicBezTo>
                    <a:pt x="1513" y="798"/>
                    <a:pt x="1561" y="750"/>
                    <a:pt x="1596" y="691"/>
                  </a:cubicBezTo>
                  <a:cubicBezTo>
                    <a:pt x="1715" y="476"/>
                    <a:pt x="1775" y="238"/>
                    <a:pt x="1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7" name="Google Shape;27917;p42"/>
            <p:cNvSpPr/>
            <p:nvPr/>
          </p:nvSpPr>
          <p:spPr>
            <a:xfrm>
              <a:off x="1024825" y="4204225"/>
              <a:ext cx="44975" cy="46150"/>
            </a:xfrm>
            <a:custGeom>
              <a:avLst/>
              <a:gdLst/>
              <a:ahLst/>
              <a:cxnLst/>
              <a:rect l="l" t="t" r="r" b="b"/>
              <a:pathLst>
                <a:path w="1799" h="1846" extrusionOk="0">
                  <a:moveTo>
                    <a:pt x="1798" y="0"/>
                  </a:moveTo>
                  <a:lnTo>
                    <a:pt x="1798" y="0"/>
                  </a:lnTo>
                  <a:cubicBezTo>
                    <a:pt x="1727" y="226"/>
                    <a:pt x="1631" y="453"/>
                    <a:pt x="1500" y="631"/>
                  </a:cubicBezTo>
                  <a:cubicBezTo>
                    <a:pt x="1441" y="715"/>
                    <a:pt x="1346" y="786"/>
                    <a:pt x="1262" y="786"/>
                  </a:cubicBezTo>
                  <a:cubicBezTo>
                    <a:pt x="1143" y="786"/>
                    <a:pt x="1024" y="810"/>
                    <a:pt x="905" y="834"/>
                  </a:cubicBezTo>
                  <a:cubicBezTo>
                    <a:pt x="667" y="881"/>
                    <a:pt x="429" y="965"/>
                    <a:pt x="250" y="1143"/>
                  </a:cubicBezTo>
                  <a:cubicBezTo>
                    <a:pt x="155" y="1238"/>
                    <a:pt x="84" y="1358"/>
                    <a:pt x="36" y="1488"/>
                  </a:cubicBezTo>
                  <a:cubicBezTo>
                    <a:pt x="0" y="1608"/>
                    <a:pt x="12" y="1727"/>
                    <a:pt x="24" y="1846"/>
                  </a:cubicBezTo>
                  <a:cubicBezTo>
                    <a:pt x="36" y="1608"/>
                    <a:pt x="131" y="1381"/>
                    <a:pt x="310" y="1250"/>
                  </a:cubicBezTo>
                  <a:cubicBezTo>
                    <a:pt x="393" y="1191"/>
                    <a:pt x="500" y="1131"/>
                    <a:pt x="607" y="1084"/>
                  </a:cubicBezTo>
                  <a:cubicBezTo>
                    <a:pt x="715" y="1048"/>
                    <a:pt x="810" y="1000"/>
                    <a:pt x="929" y="988"/>
                  </a:cubicBezTo>
                  <a:cubicBezTo>
                    <a:pt x="1048" y="953"/>
                    <a:pt x="1155" y="941"/>
                    <a:pt x="1274" y="929"/>
                  </a:cubicBezTo>
                  <a:cubicBezTo>
                    <a:pt x="1310" y="929"/>
                    <a:pt x="1346" y="905"/>
                    <a:pt x="1381" y="893"/>
                  </a:cubicBezTo>
                  <a:cubicBezTo>
                    <a:pt x="1405" y="881"/>
                    <a:pt x="1441" y="869"/>
                    <a:pt x="1465" y="834"/>
                  </a:cubicBezTo>
                  <a:cubicBezTo>
                    <a:pt x="1512" y="786"/>
                    <a:pt x="1560" y="750"/>
                    <a:pt x="1584" y="691"/>
                  </a:cubicBezTo>
                  <a:cubicBezTo>
                    <a:pt x="1703" y="476"/>
                    <a:pt x="1762" y="238"/>
                    <a:pt x="1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8" name="Google Shape;27918;p42"/>
            <p:cNvSpPr/>
            <p:nvPr/>
          </p:nvSpPr>
          <p:spPr>
            <a:xfrm>
              <a:off x="610475" y="4196475"/>
              <a:ext cx="44975" cy="52125"/>
            </a:xfrm>
            <a:custGeom>
              <a:avLst/>
              <a:gdLst/>
              <a:ahLst/>
              <a:cxnLst/>
              <a:rect l="l" t="t" r="r" b="b"/>
              <a:pathLst>
                <a:path w="1799" h="2085" extrusionOk="0">
                  <a:moveTo>
                    <a:pt x="1799" y="1"/>
                  </a:moveTo>
                  <a:lnTo>
                    <a:pt x="1799" y="1"/>
                  </a:lnTo>
                  <a:cubicBezTo>
                    <a:pt x="1727" y="239"/>
                    <a:pt x="1620" y="465"/>
                    <a:pt x="1489" y="656"/>
                  </a:cubicBezTo>
                  <a:cubicBezTo>
                    <a:pt x="1465" y="715"/>
                    <a:pt x="1418" y="739"/>
                    <a:pt x="1370" y="775"/>
                  </a:cubicBezTo>
                  <a:cubicBezTo>
                    <a:pt x="1310" y="786"/>
                    <a:pt x="1287" y="786"/>
                    <a:pt x="1203" y="798"/>
                  </a:cubicBezTo>
                  <a:cubicBezTo>
                    <a:pt x="1072" y="834"/>
                    <a:pt x="953" y="882"/>
                    <a:pt x="834" y="917"/>
                  </a:cubicBezTo>
                  <a:cubicBezTo>
                    <a:pt x="596" y="1025"/>
                    <a:pt x="382" y="1179"/>
                    <a:pt x="227" y="1382"/>
                  </a:cubicBezTo>
                  <a:cubicBezTo>
                    <a:pt x="60" y="1596"/>
                    <a:pt x="1" y="1870"/>
                    <a:pt x="60" y="2084"/>
                  </a:cubicBezTo>
                  <a:cubicBezTo>
                    <a:pt x="60" y="1834"/>
                    <a:pt x="156" y="1608"/>
                    <a:pt x="310" y="1429"/>
                  </a:cubicBezTo>
                  <a:cubicBezTo>
                    <a:pt x="477" y="1251"/>
                    <a:pt x="667" y="1120"/>
                    <a:pt x="894" y="1025"/>
                  </a:cubicBezTo>
                  <a:cubicBezTo>
                    <a:pt x="1013" y="977"/>
                    <a:pt x="1120" y="941"/>
                    <a:pt x="1239" y="917"/>
                  </a:cubicBezTo>
                  <a:cubicBezTo>
                    <a:pt x="1287" y="917"/>
                    <a:pt x="1370" y="906"/>
                    <a:pt x="1429" y="858"/>
                  </a:cubicBezTo>
                  <a:cubicBezTo>
                    <a:pt x="1489" y="822"/>
                    <a:pt x="1537" y="775"/>
                    <a:pt x="1560" y="715"/>
                  </a:cubicBezTo>
                  <a:cubicBezTo>
                    <a:pt x="1715" y="489"/>
                    <a:pt x="1775" y="239"/>
                    <a:pt x="1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9" name="Google Shape;27919;p42"/>
            <p:cNvSpPr/>
            <p:nvPr/>
          </p:nvSpPr>
          <p:spPr>
            <a:xfrm>
              <a:off x="1304625" y="4194100"/>
              <a:ext cx="46450" cy="63725"/>
            </a:xfrm>
            <a:custGeom>
              <a:avLst/>
              <a:gdLst/>
              <a:ahLst/>
              <a:cxnLst/>
              <a:rect l="l" t="t" r="r" b="b"/>
              <a:pathLst>
                <a:path w="1858" h="2549" extrusionOk="0">
                  <a:moveTo>
                    <a:pt x="1857" y="0"/>
                  </a:moveTo>
                  <a:lnTo>
                    <a:pt x="1857" y="0"/>
                  </a:lnTo>
                  <a:cubicBezTo>
                    <a:pt x="1798" y="143"/>
                    <a:pt x="1738" y="274"/>
                    <a:pt x="1667" y="393"/>
                  </a:cubicBezTo>
                  <a:cubicBezTo>
                    <a:pt x="1584" y="512"/>
                    <a:pt x="1500" y="631"/>
                    <a:pt x="1405" y="739"/>
                  </a:cubicBezTo>
                  <a:cubicBezTo>
                    <a:pt x="1346" y="774"/>
                    <a:pt x="1298" y="822"/>
                    <a:pt x="1250" y="858"/>
                  </a:cubicBezTo>
                  <a:cubicBezTo>
                    <a:pt x="1179" y="881"/>
                    <a:pt x="1131" y="893"/>
                    <a:pt x="1048" y="917"/>
                  </a:cubicBezTo>
                  <a:cubicBezTo>
                    <a:pt x="905" y="941"/>
                    <a:pt x="774" y="977"/>
                    <a:pt x="619" y="1012"/>
                  </a:cubicBezTo>
                  <a:cubicBezTo>
                    <a:pt x="476" y="1072"/>
                    <a:pt x="333" y="1155"/>
                    <a:pt x="238" y="1274"/>
                  </a:cubicBezTo>
                  <a:cubicBezTo>
                    <a:pt x="131" y="1393"/>
                    <a:pt x="72" y="1536"/>
                    <a:pt x="36" y="1691"/>
                  </a:cubicBezTo>
                  <a:cubicBezTo>
                    <a:pt x="0" y="1989"/>
                    <a:pt x="36" y="2263"/>
                    <a:pt x="119" y="2548"/>
                  </a:cubicBezTo>
                  <a:cubicBezTo>
                    <a:pt x="119" y="2405"/>
                    <a:pt x="95" y="2263"/>
                    <a:pt x="95" y="2120"/>
                  </a:cubicBezTo>
                  <a:cubicBezTo>
                    <a:pt x="95" y="2048"/>
                    <a:pt x="119" y="1989"/>
                    <a:pt x="119" y="1905"/>
                  </a:cubicBezTo>
                  <a:cubicBezTo>
                    <a:pt x="119" y="1834"/>
                    <a:pt x="131" y="1774"/>
                    <a:pt x="143" y="1703"/>
                  </a:cubicBezTo>
                  <a:cubicBezTo>
                    <a:pt x="179" y="1572"/>
                    <a:pt x="238" y="1429"/>
                    <a:pt x="322" y="1346"/>
                  </a:cubicBezTo>
                  <a:cubicBezTo>
                    <a:pt x="417" y="1251"/>
                    <a:pt x="536" y="1179"/>
                    <a:pt x="667" y="1132"/>
                  </a:cubicBezTo>
                  <a:cubicBezTo>
                    <a:pt x="798" y="1096"/>
                    <a:pt x="929" y="1060"/>
                    <a:pt x="1084" y="1036"/>
                  </a:cubicBezTo>
                  <a:cubicBezTo>
                    <a:pt x="1155" y="1001"/>
                    <a:pt x="1226" y="989"/>
                    <a:pt x="1310" y="941"/>
                  </a:cubicBezTo>
                  <a:cubicBezTo>
                    <a:pt x="1381" y="893"/>
                    <a:pt x="1441" y="858"/>
                    <a:pt x="1488" y="798"/>
                  </a:cubicBezTo>
                  <a:cubicBezTo>
                    <a:pt x="1679" y="560"/>
                    <a:pt x="1786" y="286"/>
                    <a:pt x="1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0" name="Google Shape;27920;p42"/>
            <p:cNvSpPr/>
            <p:nvPr/>
          </p:nvSpPr>
          <p:spPr>
            <a:xfrm>
              <a:off x="1264425" y="4197675"/>
              <a:ext cx="46475" cy="63425"/>
            </a:xfrm>
            <a:custGeom>
              <a:avLst/>
              <a:gdLst/>
              <a:ahLst/>
              <a:cxnLst/>
              <a:rect l="l" t="t" r="r" b="b"/>
              <a:pathLst>
                <a:path w="1859" h="2537" extrusionOk="0">
                  <a:moveTo>
                    <a:pt x="1858" y="0"/>
                  </a:moveTo>
                  <a:cubicBezTo>
                    <a:pt x="1799" y="131"/>
                    <a:pt x="1739" y="262"/>
                    <a:pt x="1668" y="381"/>
                  </a:cubicBezTo>
                  <a:cubicBezTo>
                    <a:pt x="1584" y="500"/>
                    <a:pt x="1501" y="619"/>
                    <a:pt x="1406" y="727"/>
                  </a:cubicBezTo>
                  <a:cubicBezTo>
                    <a:pt x="1346" y="774"/>
                    <a:pt x="1299" y="810"/>
                    <a:pt x="1251" y="846"/>
                  </a:cubicBezTo>
                  <a:cubicBezTo>
                    <a:pt x="1179" y="869"/>
                    <a:pt x="1120" y="881"/>
                    <a:pt x="1049" y="905"/>
                  </a:cubicBezTo>
                  <a:cubicBezTo>
                    <a:pt x="906" y="929"/>
                    <a:pt x="775" y="965"/>
                    <a:pt x="620" y="1012"/>
                  </a:cubicBezTo>
                  <a:cubicBezTo>
                    <a:pt x="477" y="1072"/>
                    <a:pt x="334" y="1143"/>
                    <a:pt x="227" y="1262"/>
                  </a:cubicBezTo>
                  <a:cubicBezTo>
                    <a:pt x="120" y="1381"/>
                    <a:pt x="72" y="1524"/>
                    <a:pt x="36" y="1679"/>
                  </a:cubicBezTo>
                  <a:cubicBezTo>
                    <a:pt x="1" y="1977"/>
                    <a:pt x="36" y="2262"/>
                    <a:pt x="120" y="2536"/>
                  </a:cubicBezTo>
                  <a:cubicBezTo>
                    <a:pt x="120" y="2393"/>
                    <a:pt x="96" y="2262"/>
                    <a:pt x="96" y="2108"/>
                  </a:cubicBezTo>
                  <a:cubicBezTo>
                    <a:pt x="96" y="2036"/>
                    <a:pt x="120" y="1977"/>
                    <a:pt x="120" y="1905"/>
                  </a:cubicBezTo>
                  <a:cubicBezTo>
                    <a:pt x="120" y="1822"/>
                    <a:pt x="132" y="1762"/>
                    <a:pt x="144" y="1691"/>
                  </a:cubicBezTo>
                  <a:cubicBezTo>
                    <a:pt x="179" y="1560"/>
                    <a:pt x="227" y="1429"/>
                    <a:pt x="322" y="1334"/>
                  </a:cubicBezTo>
                  <a:cubicBezTo>
                    <a:pt x="417" y="1250"/>
                    <a:pt x="537" y="1167"/>
                    <a:pt x="668" y="1131"/>
                  </a:cubicBezTo>
                  <a:cubicBezTo>
                    <a:pt x="798" y="1084"/>
                    <a:pt x="929" y="1048"/>
                    <a:pt x="1084" y="1024"/>
                  </a:cubicBezTo>
                  <a:cubicBezTo>
                    <a:pt x="1156" y="989"/>
                    <a:pt x="1227" y="977"/>
                    <a:pt x="1310" y="929"/>
                  </a:cubicBezTo>
                  <a:cubicBezTo>
                    <a:pt x="1382" y="893"/>
                    <a:pt x="1441" y="846"/>
                    <a:pt x="1489" y="786"/>
                  </a:cubicBezTo>
                  <a:cubicBezTo>
                    <a:pt x="1680" y="548"/>
                    <a:pt x="1787" y="274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1" name="Google Shape;27921;p42"/>
            <p:cNvSpPr/>
            <p:nvPr/>
          </p:nvSpPr>
          <p:spPr>
            <a:xfrm>
              <a:off x="1630850" y="4156600"/>
              <a:ext cx="34250" cy="52100"/>
            </a:xfrm>
            <a:custGeom>
              <a:avLst/>
              <a:gdLst/>
              <a:ahLst/>
              <a:cxnLst/>
              <a:rect l="l" t="t" r="r" b="b"/>
              <a:pathLst>
                <a:path w="1370" h="2084" extrusionOk="0">
                  <a:moveTo>
                    <a:pt x="1334" y="0"/>
                  </a:moveTo>
                  <a:cubicBezTo>
                    <a:pt x="1322" y="226"/>
                    <a:pt x="1298" y="465"/>
                    <a:pt x="1239" y="667"/>
                  </a:cubicBezTo>
                  <a:cubicBezTo>
                    <a:pt x="1203" y="774"/>
                    <a:pt x="1179" y="881"/>
                    <a:pt x="1120" y="965"/>
                  </a:cubicBezTo>
                  <a:cubicBezTo>
                    <a:pt x="1084" y="1012"/>
                    <a:pt x="1060" y="1036"/>
                    <a:pt x="1012" y="1072"/>
                  </a:cubicBezTo>
                  <a:cubicBezTo>
                    <a:pt x="1000" y="1084"/>
                    <a:pt x="965" y="1084"/>
                    <a:pt x="953" y="1108"/>
                  </a:cubicBezTo>
                  <a:cubicBezTo>
                    <a:pt x="917" y="1108"/>
                    <a:pt x="893" y="1119"/>
                    <a:pt x="858" y="1119"/>
                  </a:cubicBezTo>
                  <a:cubicBezTo>
                    <a:pt x="619" y="1179"/>
                    <a:pt x="405" y="1262"/>
                    <a:pt x="227" y="1429"/>
                  </a:cubicBezTo>
                  <a:cubicBezTo>
                    <a:pt x="131" y="1524"/>
                    <a:pt x="60" y="1619"/>
                    <a:pt x="24" y="1739"/>
                  </a:cubicBezTo>
                  <a:cubicBezTo>
                    <a:pt x="0" y="1846"/>
                    <a:pt x="0" y="1965"/>
                    <a:pt x="24" y="2084"/>
                  </a:cubicBezTo>
                  <a:cubicBezTo>
                    <a:pt x="24" y="1846"/>
                    <a:pt x="131" y="1631"/>
                    <a:pt x="298" y="1500"/>
                  </a:cubicBezTo>
                  <a:cubicBezTo>
                    <a:pt x="465" y="1369"/>
                    <a:pt x="679" y="1274"/>
                    <a:pt x="893" y="1238"/>
                  </a:cubicBezTo>
                  <a:cubicBezTo>
                    <a:pt x="917" y="1238"/>
                    <a:pt x="953" y="1238"/>
                    <a:pt x="977" y="1215"/>
                  </a:cubicBezTo>
                  <a:cubicBezTo>
                    <a:pt x="1024" y="1203"/>
                    <a:pt x="1060" y="1191"/>
                    <a:pt x="1084" y="1179"/>
                  </a:cubicBezTo>
                  <a:cubicBezTo>
                    <a:pt x="1143" y="1143"/>
                    <a:pt x="1191" y="1096"/>
                    <a:pt x="1215" y="1036"/>
                  </a:cubicBezTo>
                  <a:cubicBezTo>
                    <a:pt x="1274" y="941"/>
                    <a:pt x="1322" y="822"/>
                    <a:pt x="1334" y="703"/>
                  </a:cubicBezTo>
                  <a:cubicBezTo>
                    <a:pt x="1370" y="465"/>
                    <a:pt x="1370" y="226"/>
                    <a:pt x="1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2" name="Google Shape;27922;p42"/>
            <p:cNvSpPr/>
            <p:nvPr/>
          </p:nvSpPr>
          <p:spPr>
            <a:xfrm>
              <a:off x="1595125" y="4159575"/>
              <a:ext cx="34250" cy="52100"/>
            </a:xfrm>
            <a:custGeom>
              <a:avLst/>
              <a:gdLst/>
              <a:ahLst/>
              <a:cxnLst/>
              <a:rect l="l" t="t" r="r" b="b"/>
              <a:pathLst>
                <a:path w="1370" h="2084" extrusionOk="0">
                  <a:moveTo>
                    <a:pt x="1334" y="0"/>
                  </a:moveTo>
                  <a:cubicBezTo>
                    <a:pt x="1322" y="227"/>
                    <a:pt x="1298" y="465"/>
                    <a:pt x="1239" y="667"/>
                  </a:cubicBezTo>
                  <a:cubicBezTo>
                    <a:pt x="1203" y="774"/>
                    <a:pt x="1179" y="881"/>
                    <a:pt x="1120" y="965"/>
                  </a:cubicBezTo>
                  <a:cubicBezTo>
                    <a:pt x="1084" y="1012"/>
                    <a:pt x="1060" y="1036"/>
                    <a:pt x="1013" y="1072"/>
                  </a:cubicBezTo>
                  <a:cubicBezTo>
                    <a:pt x="1001" y="1084"/>
                    <a:pt x="965" y="1084"/>
                    <a:pt x="953" y="1108"/>
                  </a:cubicBezTo>
                  <a:cubicBezTo>
                    <a:pt x="917" y="1108"/>
                    <a:pt x="894" y="1119"/>
                    <a:pt x="858" y="1119"/>
                  </a:cubicBezTo>
                  <a:cubicBezTo>
                    <a:pt x="620" y="1179"/>
                    <a:pt x="405" y="1262"/>
                    <a:pt x="227" y="1429"/>
                  </a:cubicBezTo>
                  <a:cubicBezTo>
                    <a:pt x="132" y="1524"/>
                    <a:pt x="60" y="1620"/>
                    <a:pt x="24" y="1739"/>
                  </a:cubicBezTo>
                  <a:cubicBezTo>
                    <a:pt x="1" y="1846"/>
                    <a:pt x="1" y="1965"/>
                    <a:pt x="24" y="2084"/>
                  </a:cubicBezTo>
                  <a:cubicBezTo>
                    <a:pt x="24" y="1846"/>
                    <a:pt x="132" y="1631"/>
                    <a:pt x="298" y="1500"/>
                  </a:cubicBezTo>
                  <a:cubicBezTo>
                    <a:pt x="465" y="1370"/>
                    <a:pt x="679" y="1274"/>
                    <a:pt x="894" y="1239"/>
                  </a:cubicBezTo>
                  <a:cubicBezTo>
                    <a:pt x="917" y="1239"/>
                    <a:pt x="953" y="1239"/>
                    <a:pt x="977" y="1215"/>
                  </a:cubicBezTo>
                  <a:cubicBezTo>
                    <a:pt x="1025" y="1203"/>
                    <a:pt x="1060" y="1191"/>
                    <a:pt x="1084" y="1179"/>
                  </a:cubicBezTo>
                  <a:cubicBezTo>
                    <a:pt x="1144" y="1143"/>
                    <a:pt x="1191" y="1096"/>
                    <a:pt x="1215" y="1036"/>
                  </a:cubicBezTo>
                  <a:cubicBezTo>
                    <a:pt x="1275" y="941"/>
                    <a:pt x="1322" y="822"/>
                    <a:pt x="1334" y="703"/>
                  </a:cubicBezTo>
                  <a:cubicBezTo>
                    <a:pt x="1370" y="465"/>
                    <a:pt x="1370" y="227"/>
                    <a:pt x="1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3" name="Google Shape;27923;p42"/>
            <p:cNvSpPr/>
            <p:nvPr/>
          </p:nvSpPr>
          <p:spPr>
            <a:xfrm>
              <a:off x="1491550" y="3810725"/>
              <a:ext cx="156875" cy="163125"/>
            </a:xfrm>
            <a:custGeom>
              <a:avLst/>
              <a:gdLst/>
              <a:ahLst/>
              <a:cxnLst/>
              <a:rect l="l" t="t" r="r" b="b"/>
              <a:pathLst>
                <a:path w="6275" h="6525" extrusionOk="0">
                  <a:moveTo>
                    <a:pt x="6275" y="0"/>
                  </a:moveTo>
                  <a:lnTo>
                    <a:pt x="6275" y="0"/>
                  </a:lnTo>
                  <a:cubicBezTo>
                    <a:pt x="5870" y="24"/>
                    <a:pt x="5465" y="84"/>
                    <a:pt x="5084" y="155"/>
                  </a:cubicBezTo>
                  <a:cubicBezTo>
                    <a:pt x="4691" y="250"/>
                    <a:pt x="4310" y="357"/>
                    <a:pt x="3929" y="536"/>
                  </a:cubicBezTo>
                  <a:cubicBezTo>
                    <a:pt x="3846" y="572"/>
                    <a:pt x="3751" y="631"/>
                    <a:pt x="3667" y="679"/>
                  </a:cubicBezTo>
                  <a:cubicBezTo>
                    <a:pt x="3620" y="715"/>
                    <a:pt x="3596" y="738"/>
                    <a:pt x="3548" y="774"/>
                  </a:cubicBezTo>
                  <a:cubicBezTo>
                    <a:pt x="3536" y="786"/>
                    <a:pt x="3501" y="798"/>
                    <a:pt x="3489" y="810"/>
                  </a:cubicBezTo>
                  <a:lnTo>
                    <a:pt x="3429" y="869"/>
                  </a:lnTo>
                  <a:cubicBezTo>
                    <a:pt x="3358" y="953"/>
                    <a:pt x="3310" y="1024"/>
                    <a:pt x="3251" y="1107"/>
                  </a:cubicBezTo>
                  <a:lnTo>
                    <a:pt x="3084" y="1369"/>
                  </a:lnTo>
                  <a:cubicBezTo>
                    <a:pt x="2882" y="1703"/>
                    <a:pt x="2679" y="2048"/>
                    <a:pt x="2477" y="2393"/>
                  </a:cubicBezTo>
                  <a:lnTo>
                    <a:pt x="1286" y="4477"/>
                  </a:lnTo>
                  <a:cubicBezTo>
                    <a:pt x="1096" y="4822"/>
                    <a:pt x="881" y="5179"/>
                    <a:pt x="643" y="5513"/>
                  </a:cubicBezTo>
                  <a:cubicBezTo>
                    <a:pt x="441" y="5858"/>
                    <a:pt x="226" y="6191"/>
                    <a:pt x="0" y="6525"/>
                  </a:cubicBezTo>
                  <a:cubicBezTo>
                    <a:pt x="476" y="5894"/>
                    <a:pt x="917" y="5215"/>
                    <a:pt x="1334" y="4536"/>
                  </a:cubicBezTo>
                  <a:cubicBezTo>
                    <a:pt x="1750" y="3846"/>
                    <a:pt x="2143" y="3155"/>
                    <a:pt x="2548" y="2465"/>
                  </a:cubicBezTo>
                  <a:cubicBezTo>
                    <a:pt x="2762" y="2119"/>
                    <a:pt x="2953" y="1786"/>
                    <a:pt x="3155" y="1441"/>
                  </a:cubicBezTo>
                  <a:lnTo>
                    <a:pt x="3322" y="1191"/>
                  </a:lnTo>
                  <a:cubicBezTo>
                    <a:pt x="3382" y="1096"/>
                    <a:pt x="3441" y="1012"/>
                    <a:pt x="3501" y="953"/>
                  </a:cubicBezTo>
                  <a:lnTo>
                    <a:pt x="3548" y="893"/>
                  </a:lnTo>
                  <a:cubicBezTo>
                    <a:pt x="3560" y="869"/>
                    <a:pt x="3596" y="857"/>
                    <a:pt x="3608" y="846"/>
                  </a:cubicBezTo>
                  <a:cubicBezTo>
                    <a:pt x="3655" y="810"/>
                    <a:pt x="3679" y="786"/>
                    <a:pt x="3727" y="750"/>
                  </a:cubicBezTo>
                  <a:cubicBezTo>
                    <a:pt x="3810" y="715"/>
                    <a:pt x="3894" y="655"/>
                    <a:pt x="3977" y="607"/>
                  </a:cubicBezTo>
                  <a:cubicBezTo>
                    <a:pt x="4322" y="429"/>
                    <a:pt x="4703" y="310"/>
                    <a:pt x="5096" y="215"/>
                  </a:cubicBezTo>
                  <a:cubicBezTo>
                    <a:pt x="5477" y="119"/>
                    <a:pt x="5870" y="60"/>
                    <a:pt x="6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4" name="Google Shape;27924;p42"/>
            <p:cNvSpPr/>
            <p:nvPr/>
          </p:nvSpPr>
          <p:spPr>
            <a:xfrm>
              <a:off x="1292125" y="3751475"/>
              <a:ext cx="50325" cy="206000"/>
            </a:xfrm>
            <a:custGeom>
              <a:avLst/>
              <a:gdLst/>
              <a:ahLst/>
              <a:cxnLst/>
              <a:rect l="l" t="t" r="r" b="b"/>
              <a:pathLst>
                <a:path w="2013" h="8240" extrusionOk="0">
                  <a:moveTo>
                    <a:pt x="2012" y="1"/>
                  </a:moveTo>
                  <a:cubicBezTo>
                    <a:pt x="1679" y="191"/>
                    <a:pt x="1381" y="429"/>
                    <a:pt x="1119" y="703"/>
                  </a:cubicBezTo>
                  <a:cubicBezTo>
                    <a:pt x="845" y="977"/>
                    <a:pt x="631" y="1299"/>
                    <a:pt x="452" y="1632"/>
                  </a:cubicBezTo>
                  <a:cubicBezTo>
                    <a:pt x="95" y="2323"/>
                    <a:pt x="0" y="3120"/>
                    <a:pt x="60" y="3882"/>
                  </a:cubicBezTo>
                  <a:cubicBezTo>
                    <a:pt x="95" y="4275"/>
                    <a:pt x="167" y="4644"/>
                    <a:pt x="274" y="5013"/>
                  </a:cubicBezTo>
                  <a:cubicBezTo>
                    <a:pt x="369" y="5382"/>
                    <a:pt x="512" y="5763"/>
                    <a:pt x="655" y="6097"/>
                  </a:cubicBezTo>
                  <a:cubicBezTo>
                    <a:pt x="810" y="6454"/>
                    <a:pt x="1012" y="6787"/>
                    <a:pt x="1131" y="7145"/>
                  </a:cubicBezTo>
                  <a:cubicBezTo>
                    <a:pt x="1262" y="7502"/>
                    <a:pt x="1357" y="7871"/>
                    <a:pt x="1405" y="8240"/>
                  </a:cubicBezTo>
                  <a:cubicBezTo>
                    <a:pt x="1381" y="7871"/>
                    <a:pt x="1310" y="7490"/>
                    <a:pt x="1191" y="7133"/>
                  </a:cubicBezTo>
                  <a:cubicBezTo>
                    <a:pt x="1131" y="6954"/>
                    <a:pt x="1060" y="6775"/>
                    <a:pt x="988" y="6597"/>
                  </a:cubicBezTo>
                  <a:cubicBezTo>
                    <a:pt x="905" y="6418"/>
                    <a:pt x="833" y="6252"/>
                    <a:pt x="762" y="6073"/>
                  </a:cubicBezTo>
                  <a:cubicBezTo>
                    <a:pt x="476" y="5371"/>
                    <a:pt x="274" y="4632"/>
                    <a:pt x="214" y="3882"/>
                  </a:cubicBezTo>
                  <a:cubicBezTo>
                    <a:pt x="179" y="3513"/>
                    <a:pt x="179" y="3144"/>
                    <a:pt x="238" y="2763"/>
                  </a:cubicBezTo>
                  <a:cubicBezTo>
                    <a:pt x="298" y="2394"/>
                    <a:pt x="405" y="2037"/>
                    <a:pt x="536" y="1680"/>
                  </a:cubicBezTo>
                  <a:cubicBezTo>
                    <a:pt x="845" y="1001"/>
                    <a:pt x="1381" y="429"/>
                    <a:pt x="2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5" name="Google Shape;27925;p42"/>
            <p:cNvSpPr/>
            <p:nvPr/>
          </p:nvSpPr>
          <p:spPr>
            <a:xfrm>
              <a:off x="1097750" y="3879775"/>
              <a:ext cx="64900" cy="69675"/>
            </a:xfrm>
            <a:custGeom>
              <a:avLst/>
              <a:gdLst/>
              <a:ahLst/>
              <a:cxnLst/>
              <a:rect l="l" t="t" r="r" b="b"/>
              <a:pathLst>
                <a:path w="2596" h="2787" extrusionOk="0">
                  <a:moveTo>
                    <a:pt x="0" y="0"/>
                  </a:moveTo>
                  <a:cubicBezTo>
                    <a:pt x="131" y="108"/>
                    <a:pt x="250" y="215"/>
                    <a:pt x="369" y="310"/>
                  </a:cubicBezTo>
                  <a:lnTo>
                    <a:pt x="727" y="631"/>
                  </a:lnTo>
                  <a:cubicBezTo>
                    <a:pt x="965" y="834"/>
                    <a:pt x="1203" y="1060"/>
                    <a:pt x="1429" y="1286"/>
                  </a:cubicBezTo>
                  <a:cubicBezTo>
                    <a:pt x="1643" y="1501"/>
                    <a:pt x="1870" y="1739"/>
                    <a:pt x="2084" y="1977"/>
                  </a:cubicBezTo>
                  <a:cubicBezTo>
                    <a:pt x="2179" y="2096"/>
                    <a:pt x="2286" y="2215"/>
                    <a:pt x="2382" y="2358"/>
                  </a:cubicBezTo>
                  <a:cubicBezTo>
                    <a:pt x="2417" y="2429"/>
                    <a:pt x="2465" y="2489"/>
                    <a:pt x="2501" y="2560"/>
                  </a:cubicBezTo>
                  <a:cubicBezTo>
                    <a:pt x="2512" y="2596"/>
                    <a:pt x="2524" y="2620"/>
                    <a:pt x="2536" y="2667"/>
                  </a:cubicBezTo>
                  <a:cubicBezTo>
                    <a:pt x="2560" y="2715"/>
                    <a:pt x="2572" y="2739"/>
                    <a:pt x="2560" y="2786"/>
                  </a:cubicBezTo>
                  <a:cubicBezTo>
                    <a:pt x="2596" y="2715"/>
                    <a:pt x="2572" y="2620"/>
                    <a:pt x="2536" y="2548"/>
                  </a:cubicBezTo>
                  <a:cubicBezTo>
                    <a:pt x="2512" y="2477"/>
                    <a:pt x="2477" y="2394"/>
                    <a:pt x="2441" y="2322"/>
                  </a:cubicBezTo>
                  <a:cubicBezTo>
                    <a:pt x="2358" y="2191"/>
                    <a:pt x="2274" y="2060"/>
                    <a:pt x="2167" y="1917"/>
                  </a:cubicBezTo>
                  <a:cubicBezTo>
                    <a:pt x="1977" y="1655"/>
                    <a:pt x="1750" y="1417"/>
                    <a:pt x="1524" y="1191"/>
                  </a:cubicBezTo>
                  <a:cubicBezTo>
                    <a:pt x="1286" y="965"/>
                    <a:pt x="1048" y="751"/>
                    <a:pt x="786" y="548"/>
                  </a:cubicBezTo>
                  <a:cubicBezTo>
                    <a:pt x="536" y="346"/>
                    <a:pt x="274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6" name="Google Shape;27926;p42"/>
            <p:cNvSpPr/>
            <p:nvPr/>
          </p:nvSpPr>
          <p:spPr>
            <a:xfrm>
              <a:off x="1508500" y="3906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7" name="Google Shape;27927;p42"/>
            <p:cNvSpPr/>
            <p:nvPr/>
          </p:nvSpPr>
          <p:spPr>
            <a:xfrm>
              <a:off x="1504350" y="3733925"/>
              <a:ext cx="189325" cy="172950"/>
            </a:xfrm>
            <a:custGeom>
              <a:avLst/>
              <a:gdLst/>
              <a:ahLst/>
              <a:cxnLst/>
              <a:rect l="l" t="t" r="r" b="b"/>
              <a:pathLst>
                <a:path w="7573" h="6918" extrusionOk="0">
                  <a:moveTo>
                    <a:pt x="4572" y="0"/>
                  </a:moveTo>
                  <a:cubicBezTo>
                    <a:pt x="3691" y="643"/>
                    <a:pt x="3048" y="1489"/>
                    <a:pt x="2381" y="2322"/>
                  </a:cubicBezTo>
                  <a:cubicBezTo>
                    <a:pt x="1774" y="3084"/>
                    <a:pt x="1179" y="3846"/>
                    <a:pt x="762" y="4739"/>
                  </a:cubicBezTo>
                  <a:cubicBezTo>
                    <a:pt x="488" y="5334"/>
                    <a:pt x="238" y="5930"/>
                    <a:pt x="119" y="6561"/>
                  </a:cubicBezTo>
                  <a:cubicBezTo>
                    <a:pt x="84" y="6680"/>
                    <a:pt x="0" y="6846"/>
                    <a:pt x="191" y="6918"/>
                  </a:cubicBezTo>
                  <a:cubicBezTo>
                    <a:pt x="584" y="5370"/>
                    <a:pt x="1488" y="4156"/>
                    <a:pt x="2584" y="3048"/>
                  </a:cubicBezTo>
                  <a:cubicBezTo>
                    <a:pt x="2727" y="2870"/>
                    <a:pt x="2917" y="2775"/>
                    <a:pt x="3143" y="2691"/>
                  </a:cubicBezTo>
                  <a:cubicBezTo>
                    <a:pt x="3882" y="2429"/>
                    <a:pt x="4632" y="2132"/>
                    <a:pt x="5406" y="1882"/>
                  </a:cubicBezTo>
                  <a:cubicBezTo>
                    <a:pt x="6346" y="1584"/>
                    <a:pt x="7037" y="1001"/>
                    <a:pt x="7573" y="239"/>
                  </a:cubicBezTo>
                  <a:lnTo>
                    <a:pt x="7573" y="239"/>
                  </a:lnTo>
                  <a:cubicBezTo>
                    <a:pt x="7334" y="274"/>
                    <a:pt x="7108" y="286"/>
                    <a:pt x="6870" y="298"/>
                  </a:cubicBezTo>
                  <a:cubicBezTo>
                    <a:pt x="6834" y="358"/>
                    <a:pt x="6775" y="405"/>
                    <a:pt x="6727" y="465"/>
                  </a:cubicBezTo>
                  <a:cubicBezTo>
                    <a:pt x="6418" y="810"/>
                    <a:pt x="5977" y="1012"/>
                    <a:pt x="5549" y="1143"/>
                  </a:cubicBezTo>
                  <a:cubicBezTo>
                    <a:pt x="5013" y="1298"/>
                    <a:pt x="4489" y="1501"/>
                    <a:pt x="3929" y="1620"/>
                  </a:cubicBezTo>
                  <a:cubicBezTo>
                    <a:pt x="4215" y="1358"/>
                    <a:pt x="4477" y="1060"/>
                    <a:pt x="4787" y="834"/>
                  </a:cubicBezTo>
                  <a:cubicBezTo>
                    <a:pt x="5060" y="631"/>
                    <a:pt x="5346" y="429"/>
                    <a:pt x="5608" y="239"/>
                  </a:cubicBezTo>
                  <a:cubicBezTo>
                    <a:pt x="5251" y="179"/>
                    <a:pt x="4906" y="108"/>
                    <a:pt x="4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8" name="Google Shape;27928;p42"/>
            <p:cNvSpPr/>
            <p:nvPr/>
          </p:nvSpPr>
          <p:spPr>
            <a:xfrm>
              <a:off x="1057850" y="3842425"/>
              <a:ext cx="74150" cy="249000"/>
            </a:xfrm>
            <a:custGeom>
              <a:avLst/>
              <a:gdLst/>
              <a:ahLst/>
              <a:cxnLst/>
              <a:rect l="l" t="t" r="r" b="b"/>
              <a:pathLst>
                <a:path w="2966" h="9960" extrusionOk="0">
                  <a:moveTo>
                    <a:pt x="912" y="1"/>
                  </a:moveTo>
                  <a:cubicBezTo>
                    <a:pt x="895" y="1"/>
                    <a:pt x="877" y="3"/>
                    <a:pt x="858" y="6"/>
                  </a:cubicBezTo>
                  <a:cubicBezTo>
                    <a:pt x="632" y="54"/>
                    <a:pt x="668" y="256"/>
                    <a:pt x="679" y="423"/>
                  </a:cubicBezTo>
                  <a:cubicBezTo>
                    <a:pt x="727" y="840"/>
                    <a:pt x="787" y="1268"/>
                    <a:pt x="894" y="1673"/>
                  </a:cubicBezTo>
                  <a:cubicBezTo>
                    <a:pt x="977" y="1994"/>
                    <a:pt x="965" y="2340"/>
                    <a:pt x="1037" y="2685"/>
                  </a:cubicBezTo>
                  <a:cubicBezTo>
                    <a:pt x="1096" y="2935"/>
                    <a:pt x="977" y="3173"/>
                    <a:pt x="858" y="3388"/>
                  </a:cubicBezTo>
                  <a:cubicBezTo>
                    <a:pt x="227" y="4602"/>
                    <a:pt x="1" y="5912"/>
                    <a:pt x="25" y="7269"/>
                  </a:cubicBezTo>
                  <a:cubicBezTo>
                    <a:pt x="25" y="7567"/>
                    <a:pt x="48" y="7864"/>
                    <a:pt x="120" y="8174"/>
                  </a:cubicBezTo>
                  <a:cubicBezTo>
                    <a:pt x="239" y="8626"/>
                    <a:pt x="239" y="9079"/>
                    <a:pt x="168" y="9543"/>
                  </a:cubicBezTo>
                  <a:cubicBezTo>
                    <a:pt x="132" y="9686"/>
                    <a:pt x="72" y="9865"/>
                    <a:pt x="263" y="9960"/>
                  </a:cubicBezTo>
                  <a:cubicBezTo>
                    <a:pt x="346" y="9710"/>
                    <a:pt x="203" y="9388"/>
                    <a:pt x="525" y="9222"/>
                  </a:cubicBezTo>
                  <a:cubicBezTo>
                    <a:pt x="537" y="9210"/>
                    <a:pt x="537" y="9150"/>
                    <a:pt x="525" y="9114"/>
                  </a:cubicBezTo>
                  <a:cubicBezTo>
                    <a:pt x="382" y="8460"/>
                    <a:pt x="799" y="8043"/>
                    <a:pt x="1156" y="7602"/>
                  </a:cubicBezTo>
                  <a:cubicBezTo>
                    <a:pt x="1668" y="6947"/>
                    <a:pt x="2263" y="6352"/>
                    <a:pt x="2573" y="5566"/>
                  </a:cubicBezTo>
                  <a:cubicBezTo>
                    <a:pt x="2823" y="4935"/>
                    <a:pt x="2965" y="4233"/>
                    <a:pt x="2811" y="3530"/>
                  </a:cubicBezTo>
                  <a:cubicBezTo>
                    <a:pt x="2787" y="3411"/>
                    <a:pt x="2751" y="3304"/>
                    <a:pt x="2692" y="3209"/>
                  </a:cubicBezTo>
                  <a:cubicBezTo>
                    <a:pt x="2650" y="3135"/>
                    <a:pt x="2589" y="3062"/>
                    <a:pt x="2502" y="3062"/>
                  </a:cubicBezTo>
                  <a:cubicBezTo>
                    <a:pt x="2490" y="3062"/>
                    <a:pt x="2478" y="3063"/>
                    <a:pt x="2465" y="3066"/>
                  </a:cubicBezTo>
                  <a:cubicBezTo>
                    <a:pt x="2346" y="3102"/>
                    <a:pt x="2323" y="3185"/>
                    <a:pt x="2323" y="3280"/>
                  </a:cubicBezTo>
                  <a:cubicBezTo>
                    <a:pt x="2287" y="3983"/>
                    <a:pt x="2073" y="4614"/>
                    <a:pt x="1846" y="5257"/>
                  </a:cubicBezTo>
                  <a:cubicBezTo>
                    <a:pt x="1739" y="5531"/>
                    <a:pt x="1549" y="5733"/>
                    <a:pt x="1430" y="5983"/>
                  </a:cubicBezTo>
                  <a:cubicBezTo>
                    <a:pt x="1120" y="6578"/>
                    <a:pt x="739" y="7150"/>
                    <a:pt x="537" y="7793"/>
                  </a:cubicBezTo>
                  <a:cubicBezTo>
                    <a:pt x="525" y="7864"/>
                    <a:pt x="489" y="7948"/>
                    <a:pt x="370" y="7983"/>
                  </a:cubicBezTo>
                  <a:cubicBezTo>
                    <a:pt x="251" y="7567"/>
                    <a:pt x="310" y="7138"/>
                    <a:pt x="358" y="6733"/>
                  </a:cubicBezTo>
                  <a:cubicBezTo>
                    <a:pt x="453" y="5804"/>
                    <a:pt x="679" y="4900"/>
                    <a:pt x="1263" y="4126"/>
                  </a:cubicBezTo>
                  <a:cubicBezTo>
                    <a:pt x="1430" y="3899"/>
                    <a:pt x="1620" y="3709"/>
                    <a:pt x="1739" y="3447"/>
                  </a:cubicBezTo>
                  <a:cubicBezTo>
                    <a:pt x="2037" y="2816"/>
                    <a:pt x="1930" y="2209"/>
                    <a:pt x="1739" y="1578"/>
                  </a:cubicBezTo>
                  <a:cubicBezTo>
                    <a:pt x="1608" y="1137"/>
                    <a:pt x="1489" y="673"/>
                    <a:pt x="1227" y="268"/>
                  </a:cubicBezTo>
                  <a:cubicBezTo>
                    <a:pt x="1152" y="139"/>
                    <a:pt x="1067" y="1"/>
                    <a:pt x="9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9" name="Google Shape;27929;p42"/>
            <p:cNvSpPr/>
            <p:nvPr/>
          </p:nvSpPr>
          <p:spPr>
            <a:xfrm>
              <a:off x="1489150" y="3702675"/>
              <a:ext cx="104225" cy="135750"/>
            </a:xfrm>
            <a:custGeom>
              <a:avLst/>
              <a:gdLst/>
              <a:ahLst/>
              <a:cxnLst/>
              <a:rect l="l" t="t" r="r" b="b"/>
              <a:pathLst>
                <a:path w="4169" h="5430" extrusionOk="0">
                  <a:moveTo>
                    <a:pt x="2418" y="0"/>
                  </a:moveTo>
                  <a:cubicBezTo>
                    <a:pt x="1966" y="476"/>
                    <a:pt x="1573" y="1024"/>
                    <a:pt x="1227" y="1596"/>
                  </a:cubicBezTo>
                  <a:cubicBezTo>
                    <a:pt x="870" y="2191"/>
                    <a:pt x="501" y="2786"/>
                    <a:pt x="418" y="3489"/>
                  </a:cubicBezTo>
                  <a:cubicBezTo>
                    <a:pt x="382" y="3703"/>
                    <a:pt x="322" y="3929"/>
                    <a:pt x="453" y="4167"/>
                  </a:cubicBezTo>
                  <a:cubicBezTo>
                    <a:pt x="549" y="4334"/>
                    <a:pt x="370" y="4465"/>
                    <a:pt x="322" y="4620"/>
                  </a:cubicBezTo>
                  <a:cubicBezTo>
                    <a:pt x="251" y="4882"/>
                    <a:pt x="1" y="5132"/>
                    <a:pt x="311" y="5429"/>
                  </a:cubicBezTo>
                  <a:cubicBezTo>
                    <a:pt x="549" y="5358"/>
                    <a:pt x="692" y="5179"/>
                    <a:pt x="775" y="4977"/>
                  </a:cubicBezTo>
                  <a:cubicBezTo>
                    <a:pt x="1025" y="4322"/>
                    <a:pt x="1465" y="3763"/>
                    <a:pt x="1906" y="3227"/>
                  </a:cubicBezTo>
                  <a:cubicBezTo>
                    <a:pt x="2466" y="2453"/>
                    <a:pt x="3013" y="1608"/>
                    <a:pt x="3894" y="1060"/>
                  </a:cubicBezTo>
                  <a:cubicBezTo>
                    <a:pt x="4001" y="1000"/>
                    <a:pt x="4073" y="929"/>
                    <a:pt x="4168" y="834"/>
                  </a:cubicBezTo>
                  <a:cubicBezTo>
                    <a:pt x="4049" y="774"/>
                    <a:pt x="3906" y="715"/>
                    <a:pt x="3787" y="643"/>
                  </a:cubicBezTo>
                  <a:cubicBezTo>
                    <a:pt x="3644" y="548"/>
                    <a:pt x="3490" y="476"/>
                    <a:pt x="3359" y="417"/>
                  </a:cubicBezTo>
                  <a:cubicBezTo>
                    <a:pt x="2382" y="1227"/>
                    <a:pt x="1573" y="2191"/>
                    <a:pt x="989" y="3334"/>
                  </a:cubicBezTo>
                  <a:cubicBezTo>
                    <a:pt x="953" y="3441"/>
                    <a:pt x="858" y="3501"/>
                    <a:pt x="715" y="3632"/>
                  </a:cubicBezTo>
                  <a:cubicBezTo>
                    <a:pt x="1156" y="2393"/>
                    <a:pt x="1811" y="1429"/>
                    <a:pt x="2620" y="536"/>
                  </a:cubicBezTo>
                  <a:cubicBezTo>
                    <a:pt x="2704" y="429"/>
                    <a:pt x="2811" y="334"/>
                    <a:pt x="2894" y="215"/>
                  </a:cubicBezTo>
                  <a:cubicBezTo>
                    <a:pt x="2775" y="167"/>
                    <a:pt x="2692" y="131"/>
                    <a:pt x="2692" y="131"/>
                  </a:cubicBezTo>
                  <a:lnTo>
                    <a:pt x="241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0" name="Google Shape;27930;p42"/>
            <p:cNvSpPr/>
            <p:nvPr/>
          </p:nvSpPr>
          <p:spPr>
            <a:xfrm>
              <a:off x="1961250" y="3580325"/>
              <a:ext cx="41700" cy="108375"/>
            </a:xfrm>
            <a:custGeom>
              <a:avLst/>
              <a:gdLst/>
              <a:ahLst/>
              <a:cxnLst/>
              <a:rect l="l" t="t" r="r" b="b"/>
              <a:pathLst>
                <a:path w="1668" h="4335" extrusionOk="0">
                  <a:moveTo>
                    <a:pt x="703" y="1"/>
                  </a:moveTo>
                  <a:cubicBezTo>
                    <a:pt x="548" y="179"/>
                    <a:pt x="381" y="370"/>
                    <a:pt x="227" y="548"/>
                  </a:cubicBezTo>
                  <a:cubicBezTo>
                    <a:pt x="310" y="1096"/>
                    <a:pt x="322" y="1668"/>
                    <a:pt x="298" y="2215"/>
                  </a:cubicBezTo>
                  <a:cubicBezTo>
                    <a:pt x="262" y="2930"/>
                    <a:pt x="191" y="3644"/>
                    <a:pt x="0" y="4335"/>
                  </a:cubicBezTo>
                  <a:cubicBezTo>
                    <a:pt x="608" y="3835"/>
                    <a:pt x="1143" y="3335"/>
                    <a:pt x="1655" y="2823"/>
                  </a:cubicBezTo>
                  <a:cubicBezTo>
                    <a:pt x="1667" y="2644"/>
                    <a:pt x="1667" y="2453"/>
                    <a:pt x="1655" y="2251"/>
                  </a:cubicBezTo>
                  <a:cubicBezTo>
                    <a:pt x="1596" y="1560"/>
                    <a:pt x="1560" y="834"/>
                    <a:pt x="1072" y="251"/>
                  </a:cubicBezTo>
                  <a:cubicBezTo>
                    <a:pt x="965" y="132"/>
                    <a:pt x="834" y="60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1" name="Google Shape;27931;p42"/>
            <p:cNvSpPr/>
            <p:nvPr/>
          </p:nvSpPr>
          <p:spPr>
            <a:xfrm>
              <a:off x="1684425" y="3708325"/>
              <a:ext cx="115800" cy="95675"/>
            </a:xfrm>
            <a:custGeom>
              <a:avLst/>
              <a:gdLst/>
              <a:ahLst/>
              <a:cxnLst/>
              <a:rect l="l" t="t" r="r" b="b"/>
              <a:pathLst>
                <a:path w="4632" h="3827" extrusionOk="0">
                  <a:moveTo>
                    <a:pt x="4632" y="0"/>
                  </a:moveTo>
                  <a:cubicBezTo>
                    <a:pt x="4406" y="84"/>
                    <a:pt x="4168" y="191"/>
                    <a:pt x="3941" y="262"/>
                  </a:cubicBezTo>
                  <a:cubicBezTo>
                    <a:pt x="3775" y="667"/>
                    <a:pt x="3453" y="989"/>
                    <a:pt x="3179" y="1346"/>
                  </a:cubicBezTo>
                  <a:cubicBezTo>
                    <a:pt x="3275" y="1024"/>
                    <a:pt x="3406" y="715"/>
                    <a:pt x="3537" y="393"/>
                  </a:cubicBezTo>
                  <a:lnTo>
                    <a:pt x="3537" y="393"/>
                  </a:lnTo>
                  <a:cubicBezTo>
                    <a:pt x="3334" y="477"/>
                    <a:pt x="3120" y="548"/>
                    <a:pt x="2929" y="608"/>
                  </a:cubicBezTo>
                  <a:cubicBezTo>
                    <a:pt x="2739" y="929"/>
                    <a:pt x="2537" y="1251"/>
                    <a:pt x="2286" y="1524"/>
                  </a:cubicBezTo>
                  <a:cubicBezTo>
                    <a:pt x="1739" y="2155"/>
                    <a:pt x="1143" y="2739"/>
                    <a:pt x="381" y="3120"/>
                  </a:cubicBezTo>
                  <a:cubicBezTo>
                    <a:pt x="239" y="3191"/>
                    <a:pt x="131" y="3310"/>
                    <a:pt x="72" y="3453"/>
                  </a:cubicBezTo>
                  <a:cubicBezTo>
                    <a:pt x="0" y="3644"/>
                    <a:pt x="48" y="3810"/>
                    <a:pt x="286" y="3822"/>
                  </a:cubicBezTo>
                  <a:cubicBezTo>
                    <a:pt x="328" y="3825"/>
                    <a:pt x="370" y="3826"/>
                    <a:pt x="411" y="3826"/>
                  </a:cubicBezTo>
                  <a:cubicBezTo>
                    <a:pt x="569" y="3826"/>
                    <a:pt x="724" y="3805"/>
                    <a:pt x="893" y="3739"/>
                  </a:cubicBezTo>
                  <a:cubicBezTo>
                    <a:pt x="1929" y="3227"/>
                    <a:pt x="2870" y="2560"/>
                    <a:pt x="3703" y="1763"/>
                  </a:cubicBezTo>
                  <a:cubicBezTo>
                    <a:pt x="4191" y="1310"/>
                    <a:pt x="4572" y="691"/>
                    <a:pt x="4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2" name="Google Shape;27932;p42"/>
            <p:cNvSpPr/>
            <p:nvPr/>
          </p:nvSpPr>
          <p:spPr>
            <a:xfrm>
              <a:off x="1775800" y="3676150"/>
              <a:ext cx="106300" cy="111075"/>
            </a:xfrm>
            <a:custGeom>
              <a:avLst/>
              <a:gdLst/>
              <a:ahLst/>
              <a:cxnLst/>
              <a:rect l="l" t="t" r="r" b="b"/>
              <a:pathLst>
                <a:path w="4252" h="4443" extrusionOk="0">
                  <a:moveTo>
                    <a:pt x="3754" y="1"/>
                  </a:moveTo>
                  <a:cubicBezTo>
                    <a:pt x="3616" y="1"/>
                    <a:pt x="3571" y="114"/>
                    <a:pt x="3537" y="228"/>
                  </a:cubicBezTo>
                  <a:cubicBezTo>
                    <a:pt x="3370" y="680"/>
                    <a:pt x="3239" y="1133"/>
                    <a:pt x="3025" y="1573"/>
                  </a:cubicBezTo>
                  <a:cubicBezTo>
                    <a:pt x="2501" y="2645"/>
                    <a:pt x="1763" y="3502"/>
                    <a:pt x="644" y="3990"/>
                  </a:cubicBezTo>
                  <a:cubicBezTo>
                    <a:pt x="477" y="4074"/>
                    <a:pt x="334" y="4157"/>
                    <a:pt x="167" y="4228"/>
                  </a:cubicBezTo>
                  <a:cubicBezTo>
                    <a:pt x="96" y="4264"/>
                    <a:pt x="25" y="4312"/>
                    <a:pt x="1" y="4395"/>
                  </a:cubicBezTo>
                  <a:lnTo>
                    <a:pt x="1" y="4443"/>
                  </a:lnTo>
                  <a:cubicBezTo>
                    <a:pt x="1048" y="4097"/>
                    <a:pt x="2191" y="3657"/>
                    <a:pt x="3418" y="3061"/>
                  </a:cubicBezTo>
                  <a:cubicBezTo>
                    <a:pt x="3656" y="2740"/>
                    <a:pt x="3846" y="2430"/>
                    <a:pt x="4013" y="2085"/>
                  </a:cubicBezTo>
                  <a:cubicBezTo>
                    <a:pt x="4192" y="1716"/>
                    <a:pt x="4251" y="1287"/>
                    <a:pt x="4168" y="823"/>
                  </a:cubicBezTo>
                  <a:cubicBezTo>
                    <a:pt x="4251" y="597"/>
                    <a:pt x="4073" y="406"/>
                    <a:pt x="3989" y="204"/>
                  </a:cubicBezTo>
                  <a:cubicBezTo>
                    <a:pt x="3965" y="97"/>
                    <a:pt x="3870" y="2"/>
                    <a:pt x="3775" y="2"/>
                  </a:cubicBezTo>
                  <a:cubicBezTo>
                    <a:pt x="3768" y="1"/>
                    <a:pt x="3761" y="1"/>
                    <a:pt x="3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3" name="Google Shape;27933;p42"/>
            <p:cNvSpPr/>
            <p:nvPr/>
          </p:nvSpPr>
          <p:spPr>
            <a:xfrm>
              <a:off x="1877900" y="3622600"/>
              <a:ext cx="62525" cy="117300"/>
            </a:xfrm>
            <a:custGeom>
              <a:avLst/>
              <a:gdLst/>
              <a:ahLst/>
              <a:cxnLst/>
              <a:rect l="l" t="t" r="r" b="b"/>
              <a:pathLst>
                <a:path w="2501" h="4692" extrusionOk="0">
                  <a:moveTo>
                    <a:pt x="2406" y="0"/>
                  </a:moveTo>
                  <a:lnTo>
                    <a:pt x="2406" y="0"/>
                  </a:lnTo>
                  <a:cubicBezTo>
                    <a:pt x="2096" y="286"/>
                    <a:pt x="1751" y="584"/>
                    <a:pt x="1394" y="858"/>
                  </a:cubicBezTo>
                  <a:cubicBezTo>
                    <a:pt x="1275" y="2084"/>
                    <a:pt x="882" y="3215"/>
                    <a:pt x="191" y="4263"/>
                  </a:cubicBezTo>
                  <a:cubicBezTo>
                    <a:pt x="120" y="4382"/>
                    <a:pt x="1" y="4513"/>
                    <a:pt x="132" y="4632"/>
                  </a:cubicBezTo>
                  <a:cubicBezTo>
                    <a:pt x="179" y="4680"/>
                    <a:pt x="227" y="4692"/>
                    <a:pt x="262" y="4692"/>
                  </a:cubicBezTo>
                  <a:cubicBezTo>
                    <a:pt x="322" y="4656"/>
                    <a:pt x="370" y="4632"/>
                    <a:pt x="429" y="4596"/>
                  </a:cubicBezTo>
                  <a:cubicBezTo>
                    <a:pt x="441" y="4584"/>
                    <a:pt x="477" y="4572"/>
                    <a:pt x="489" y="4561"/>
                  </a:cubicBezTo>
                  <a:cubicBezTo>
                    <a:pt x="596" y="4501"/>
                    <a:pt x="667" y="4394"/>
                    <a:pt x="763" y="4370"/>
                  </a:cubicBezTo>
                  <a:cubicBezTo>
                    <a:pt x="1870" y="3953"/>
                    <a:pt x="2156" y="2977"/>
                    <a:pt x="2370" y="1953"/>
                  </a:cubicBezTo>
                  <a:cubicBezTo>
                    <a:pt x="2501" y="1298"/>
                    <a:pt x="2453" y="655"/>
                    <a:pt x="2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4" name="Google Shape;27934;p42"/>
            <p:cNvSpPr/>
            <p:nvPr/>
          </p:nvSpPr>
          <p:spPr>
            <a:xfrm>
              <a:off x="1324250" y="3845950"/>
              <a:ext cx="167025" cy="144875"/>
            </a:xfrm>
            <a:custGeom>
              <a:avLst/>
              <a:gdLst/>
              <a:ahLst/>
              <a:cxnLst/>
              <a:rect l="l" t="t" r="r" b="b"/>
              <a:pathLst>
                <a:path w="6681" h="5795" extrusionOk="0">
                  <a:moveTo>
                    <a:pt x="6414" y="0"/>
                  </a:moveTo>
                  <a:cubicBezTo>
                    <a:pt x="6314" y="0"/>
                    <a:pt x="6239" y="102"/>
                    <a:pt x="6156" y="175"/>
                  </a:cubicBezTo>
                  <a:cubicBezTo>
                    <a:pt x="5823" y="556"/>
                    <a:pt x="5609" y="1032"/>
                    <a:pt x="5228" y="1365"/>
                  </a:cubicBezTo>
                  <a:cubicBezTo>
                    <a:pt x="4644" y="1925"/>
                    <a:pt x="3954" y="2199"/>
                    <a:pt x="3156" y="2306"/>
                  </a:cubicBezTo>
                  <a:cubicBezTo>
                    <a:pt x="1930" y="2473"/>
                    <a:pt x="1025" y="3127"/>
                    <a:pt x="489" y="4247"/>
                  </a:cubicBezTo>
                  <a:cubicBezTo>
                    <a:pt x="346" y="4556"/>
                    <a:pt x="227" y="4866"/>
                    <a:pt x="108" y="5175"/>
                  </a:cubicBezTo>
                  <a:cubicBezTo>
                    <a:pt x="49" y="5378"/>
                    <a:pt x="1" y="5580"/>
                    <a:pt x="108" y="5794"/>
                  </a:cubicBezTo>
                  <a:cubicBezTo>
                    <a:pt x="370" y="5092"/>
                    <a:pt x="596" y="4366"/>
                    <a:pt x="1180" y="3842"/>
                  </a:cubicBezTo>
                  <a:cubicBezTo>
                    <a:pt x="1715" y="3366"/>
                    <a:pt x="2311" y="3068"/>
                    <a:pt x="3061" y="3032"/>
                  </a:cubicBezTo>
                  <a:cubicBezTo>
                    <a:pt x="3090" y="3032"/>
                    <a:pt x="3119" y="3031"/>
                    <a:pt x="3147" y="3031"/>
                  </a:cubicBezTo>
                  <a:cubicBezTo>
                    <a:pt x="3337" y="3031"/>
                    <a:pt x="3530" y="3043"/>
                    <a:pt x="3722" y="3043"/>
                  </a:cubicBezTo>
                  <a:cubicBezTo>
                    <a:pt x="4069" y="3043"/>
                    <a:pt x="4410" y="3005"/>
                    <a:pt x="4716" y="2794"/>
                  </a:cubicBezTo>
                  <a:cubicBezTo>
                    <a:pt x="5597" y="2187"/>
                    <a:pt x="6311" y="1449"/>
                    <a:pt x="6597" y="377"/>
                  </a:cubicBezTo>
                  <a:cubicBezTo>
                    <a:pt x="6621" y="258"/>
                    <a:pt x="6680" y="103"/>
                    <a:pt x="6514" y="32"/>
                  </a:cubicBezTo>
                  <a:cubicBezTo>
                    <a:pt x="6478" y="10"/>
                    <a:pt x="6445" y="0"/>
                    <a:pt x="6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5" name="Google Shape;27935;p42"/>
            <p:cNvSpPr/>
            <p:nvPr/>
          </p:nvSpPr>
          <p:spPr>
            <a:xfrm>
              <a:off x="911125" y="3752400"/>
              <a:ext cx="71150" cy="145450"/>
            </a:xfrm>
            <a:custGeom>
              <a:avLst/>
              <a:gdLst/>
              <a:ahLst/>
              <a:cxnLst/>
              <a:rect l="l" t="t" r="r" b="b"/>
              <a:pathLst>
                <a:path w="2846" h="5818" extrusionOk="0">
                  <a:moveTo>
                    <a:pt x="662" y="0"/>
                  </a:moveTo>
                  <a:cubicBezTo>
                    <a:pt x="502" y="0"/>
                    <a:pt x="427" y="161"/>
                    <a:pt x="333" y="285"/>
                  </a:cubicBezTo>
                  <a:cubicBezTo>
                    <a:pt x="0" y="797"/>
                    <a:pt x="83" y="1345"/>
                    <a:pt x="36" y="1940"/>
                  </a:cubicBezTo>
                  <a:cubicBezTo>
                    <a:pt x="143" y="2274"/>
                    <a:pt x="262" y="2667"/>
                    <a:pt x="393" y="3048"/>
                  </a:cubicBezTo>
                  <a:cubicBezTo>
                    <a:pt x="750" y="4024"/>
                    <a:pt x="1405" y="4798"/>
                    <a:pt x="2072" y="5572"/>
                  </a:cubicBezTo>
                  <a:cubicBezTo>
                    <a:pt x="2107" y="5619"/>
                    <a:pt x="2179" y="5631"/>
                    <a:pt x="2227" y="5667"/>
                  </a:cubicBezTo>
                  <a:cubicBezTo>
                    <a:pt x="2323" y="5723"/>
                    <a:pt x="2436" y="5818"/>
                    <a:pt x="2547" y="5818"/>
                  </a:cubicBezTo>
                  <a:cubicBezTo>
                    <a:pt x="2600" y="5818"/>
                    <a:pt x="2653" y="5796"/>
                    <a:pt x="2703" y="5738"/>
                  </a:cubicBezTo>
                  <a:cubicBezTo>
                    <a:pt x="2846" y="5560"/>
                    <a:pt x="2643" y="5441"/>
                    <a:pt x="2536" y="5310"/>
                  </a:cubicBezTo>
                  <a:cubicBezTo>
                    <a:pt x="1988" y="4619"/>
                    <a:pt x="1429" y="3917"/>
                    <a:pt x="1226" y="3071"/>
                  </a:cubicBezTo>
                  <a:cubicBezTo>
                    <a:pt x="1012" y="2226"/>
                    <a:pt x="691" y="1381"/>
                    <a:pt x="881" y="452"/>
                  </a:cubicBezTo>
                  <a:cubicBezTo>
                    <a:pt x="905" y="309"/>
                    <a:pt x="964" y="71"/>
                    <a:pt x="738" y="11"/>
                  </a:cubicBezTo>
                  <a:cubicBezTo>
                    <a:pt x="711" y="4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6" name="Google Shape;27936;p42"/>
            <p:cNvSpPr/>
            <p:nvPr/>
          </p:nvSpPr>
          <p:spPr>
            <a:xfrm>
              <a:off x="1057850" y="4003525"/>
              <a:ext cx="75625" cy="134050"/>
            </a:xfrm>
            <a:custGeom>
              <a:avLst/>
              <a:gdLst/>
              <a:ahLst/>
              <a:cxnLst/>
              <a:rect l="l" t="t" r="r" b="b"/>
              <a:pathLst>
                <a:path w="3025" h="5362" extrusionOk="0">
                  <a:moveTo>
                    <a:pt x="2816" y="0"/>
                  </a:moveTo>
                  <a:cubicBezTo>
                    <a:pt x="2688" y="0"/>
                    <a:pt x="2615" y="98"/>
                    <a:pt x="2561" y="206"/>
                  </a:cubicBezTo>
                  <a:cubicBezTo>
                    <a:pt x="2323" y="706"/>
                    <a:pt x="1989" y="1170"/>
                    <a:pt x="1632" y="1575"/>
                  </a:cubicBezTo>
                  <a:cubicBezTo>
                    <a:pt x="1072" y="2182"/>
                    <a:pt x="703" y="2861"/>
                    <a:pt x="287" y="3516"/>
                  </a:cubicBezTo>
                  <a:cubicBezTo>
                    <a:pt x="251" y="3897"/>
                    <a:pt x="48" y="4230"/>
                    <a:pt x="25" y="4611"/>
                  </a:cubicBezTo>
                  <a:cubicBezTo>
                    <a:pt x="13" y="4790"/>
                    <a:pt x="1" y="4968"/>
                    <a:pt x="48" y="5123"/>
                  </a:cubicBezTo>
                  <a:cubicBezTo>
                    <a:pt x="72" y="5230"/>
                    <a:pt x="84" y="5361"/>
                    <a:pt x="227" y="5361"/>
                  </a:cubicBezTo>
                  <a:cubicBezTo>
                    <a:pt x="370" y="5361"/>
                    <a:pt x="429" y="5230"/>
                    <a:pt x="453" y="5099"/>
                  </a:cubicBezTo>
                  <a:cubicBezTo>
                    <a:pt x="537" y="4671"/>
                    <a:pt x="679" y="4266"/>
                    <a:pt x="894" y="3873"/>
                  </a:cubicBezTo>
                  <a:cubicBezTo>
                    <a:pt x="1096" y="3504"/>
                    <a:pt x="1453" y="3266"/>
                    <a:pt x="1715" y="2909"/>
                  </a:cubicBezTo>
                  <a:cubicBezTo>
                    <a:pt x="2144" y="2301"/>
                    <a:pt x="2608" y="1694"/>
                    <a:pt x="2882" y="992"/>
                  </a:cubicBezTo>
                  <a:cubicBezTo>
                    <a:pt x="2977" y="777"/>
                    <a:pt x="2977" y="527"/>
                    <a:pt x="3001" y="289"/>
                  </a:cubicBezTo>
                  <a:cubicBezTo>
                    <a:pt x="3025" y="170"/>
                    <a:pt x="3001" y="39"/>
                    <a:pt x="2858" y="3"/>
                  </a:cubicBezTo>
                  <a:cubicBezTo>
                    <a:pt x="2844" y="1"/>
                    <a:pt x="2830" y="0"/>
                    <a:pt x="28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7" name="Google Shape;27937;p42"/>
            <p:cNvSpPr/>
            <p:nvPr/>
          </p:nvSpPr>
          <p:spPr>
            <a:xfrm>
              <a:off x="1505525" y="3954525"/>
              <a:ext cx="122375" cy="39825"/>
            </a:xfrm>
            <a:custGeom>
              <a:avLst/>
              <a:gdLst/>
              <a:ahLst/>
              <a:cxnLst/>
              <a:rect l="l" t="t" r="r" b="b"/>
              <a:pathLst>
                <a:path w="4895" h="1593" extrusionOk="0">
                  <a:moveTo>
                    <a:pt x="202" y="1"/>
                  </a:moveTo>
                  <a:cubicBezTo>
                    <a:pt x="162" y="1"/>
                    <a:pt x="122" y="16"/>
                    <a:pt x="84" y="58"/>
                  </a:cubicBezTo>
                  <a:cubicBezTo>
                    <a:pt x="1" y="177"/>
                    <a:pt x="37" y="297"/>
                    <a:pt x="120" y="416"/>
                  </a:cubicBezTo>
                  <a:cubicBezTo>
                    <a:pt x="191" y="570"/>
                    <a:pt x="453" y="630"/>
                    <a:pt x="298" y="880"/>
                  </a:cubicBezTo>
                  <a:cubicBezTo>
                    <a:pt x="263" y="928"/>
                    <a:pt x="382" y="1011"/>
                    <a:pt x="453" y="1047"/>
                  </a:cubicBezTo>
                  <a:cubicBezTo>
                    <a:pt x="1244" y="1369"/>
                    <a:pt x="2044" y="1592"/>
                    <a:pt x="2864" y="1592"/>
                  </a:cubicBezTo>
                  <a:cubicBezTo>
                    <a:pt x="3316" y="1592"/>
                    <a:pt x="3774" y="1525"/>
                    <a:pt x="4239" y="1368"/>
                  </a:cubicBezTo>
                  <a:cubicBezTo>
                    <a:pt x="4525" y="1285"/>
                    <a:pt x="4728" y="1070"/>
                    <a:pt x="4835" y="820"/>
                  </a:cubicBezTo>
                  <a:cubicBezTo>
                    <a:pt x="4894" y="689"/>
                    <a:pt x="4894" y="523"/>
                    <a:pt x="4680" y="463"/>
                  </a:cubicBezTo>
                  <a:cubicBezTo>
                    <a:pt x="4390" y="717"/>
                    <a:pt x="4051" y="791"/>
                    <a:pt x="3701" y="791"/>
                  </a:cubicBezTo>
                  <a:cubicBezTo>
                    <a:pt x="3592" y="791"/>
                    <a:pt x="3481" y="784"/>
                    <a:pt x="3370" y="773"/>
                  </a:cubicBezTo>
                  <a:cubicBezTo>
                    <a:pt x="2477" y="701"/>
                    <a:pt x="1620" y="511"/>
                    <a:pt x="775" y="237"/>
                  </a:cubicBezTo>
                  <a:cubicBezTo>
                    <a:pt x="656" y="201"/>
                    <a:pt x="537" y="142"/>
                    <a:pt x="418" y="82"/>
                  </a:cubicBezTo>
                  <a:cubicBezTo>
                    <a:pt x="348" y="52"/>
                    <a:pt x="27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8" name="Google Shape;27938;p42"/>
            <p:cNvSpPr/>
            <p:nvPr/>
          </p:nvSpPr>
          <p:spPr>
            <a:xfrm>
              <a:off x="750675" y="3924325"/>
              <a:ext cx="45575" cy="121150"/>
            </a:xfrm>
            <a:custGeom>
              <a:avLst/>
              <a:gdLst/>
              <a:ahLst/>
              <a:cxnLst/>
              <a:rect l="l" t="t" r="r" b="b"/>
              <a:pathLst>
                <a:path w="1823" h="4846" extrusionOk="0">
                  <a:moveTo>
                    <a:pt x="891" y="1"/>
                  </a:moveTo>
                  <a:cubicBezTo>
                    <a:pt x="788" y="1"/>
                    <a:pt x="746" y="87"/>
                    <a:pt x="703" y="183"/>
                  </a:cubicBezTo>
                  <a:cubicBezTo>
                    <a:pt x="393" y="838"/>
                    <a:pt x="393" y="1528"/>
                    <a:pt x="513" y="2219"/>
                  </a:cubicBezTo>
                  <a:cubicBezTo>
                    <a:pt x="548" y="2362"/>
                    <a:pt x="560" y="2493"/>
                    <a:pt x="584" y="2683"/>
                  </a:cubicBezTo>
                  <a:cubicBezTo>
                    <a:pt x="322" y="2398"/>
                    <a:pt x="513" y="2017"/>
                    <a:pt x="227" y="1826"/>
                  </a:cubicBezTo>
                  <a:cubicBezTo>
                    <a:pt x="24" y="1909"/>
                    <a:pt x="1" y="2100"/>
                    <a:pt x="24" y="2255"/>
                  </a:cubicBezTo>
                  <a:cubicBezTo>
                    <a:pt x="60" y="3136"/>
                    <a:pt x="334" y="3933"/>
                    <a:pt x="763" y="4695"/>
                  </a:cubicBezTo>
                  <a:cubicBezTo>
                    <a:pt x="822" y="4794"/>
                    <a:pt x="888" y="4846"/>
                    <a:pt x="966" y="4846"/>
                  </a:cubicBezTo>
                  <a:cubicBezTo>
                    <a:pt x="1029" y="4846"/>
                    <a:pt x="1100" y="4812"/>
                    <a:pt x="1179" y="4743"/>
                  </a:cubicBezTo>
                  <a:cubicBezTo>
                    <a:pt x="763" y="4207"/>
                    <a:pt x="822" y="3552"/>
                    <a:pt x="620" y="2957"/>
                  </a:cubicBezTo>
                  <a:lnTo>
                    <a:pt x="620" y="2957"/>
                  </a:lnTo>
                  <a:cubicBezTo>
                    <a:pt x="870" y="3374"/>
                    <a:pt x="917" y="3862"/>
                    <a:pt x="1132" y="4291"/>
                  </a:cubicBezTo>
                  <a:cubicBezTo>
                    <a:pt x="1167" y="4350"/>
                    <a:pt x="1215" y="4410"/>
                    <a:pt x="1239" y="4469"/>
                  </a:cubicBezTo>
                  <a:cubicBezTo>
                    <a:pt x="1310" y="4585"/>
                    <a:pt x="1407" y="4687"/>
                    <a:pt x="1522" y="4687"/>
                  </a:cubicBezTo>
                  <a:cubicBezTo>
                    <a:pt x="1560" y="4687"/>
                    <a:pt x="1601" y="4675"/>
                    <a:pt x="1644" y="4648"/>
                  </a:cubicBezTo>
                  <a:cubicBezTo>
                    <a:pt x="1822" y="4541"/>
                    <a:pt x="1656" y="4410"/>
                    <a:pt x="1608" y="4279"/>
                  </a:cubicBezTo>
                  <a:cubicBezTo>
                    <a:pt x="1227" y="3136"/>
                    <a:pt x="1036" y="1957"/>
                    <a:pt x="1072" y="731"/>
                  </a:cubicBezTo>
                  <a:cubicBezTo>
                    <a:pt x="1072" y="576"/>
                    <a:pt x="1096" y="409"/>
                    <a:pt x="1096" y="242"/>
                  </a:cubicBezTo>
                  <a:cubicBezTo>
                    <a:pt x="1096" y="123"/>
                    <a:pt x="1048" y="16"/>
                    <a:pt x="929" y="4"/>
                  </a:cubicBezTo>
                  <a:cubicBezTo>
                    <a:pt x="916" y="2"/>
                    <a:pt x="903" y="1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9" name="Google Shape;27939;p42"/>
            <p:cNvSpPr/>
            <p:nvPr/>
          </p:nvSpPr>
          <p:spPr>
            <a:xfrm>
              <a:off x="858425" y="3611375"/>
              <a:ext cx="48925" cy="191675"/>
            </a:xfrm>
            <a:custGeom>
              <a:avLst/>
              <a:gdLst/>
              <a:ahLst/>
              <a:cxnLst/>
              <a:rect l="l" t="t" r="r" b="b"/>
              <a:pathLst>
                <a:path w="1957" h="7667" extrusionOk="0">
                  <a:moveTo>
                    <a:pt x="1751" y="1"/>
                  </a:moveTo>
                  <a:cubicBezTo>
                    <a:pt x="1726" y="1"/>
                    <a:pt x="1698" y="4"/>
                    <a:pt x="1668" y="9"/>
                  </a:cubicBezTo>
                  <a:cubicBezTo>
                    <a:pt x="1894" y="68"/>
                    <a:pt x="1739" y="176"/>
                    <a:pt x="1691" y="247"/>
                  </a:cubicBezTo>
                  <a:cubicBezTo>
                    <a:pt x="1429" y="688"/>
                    <a:pt x="1144" y="1104"/>
                    <a:pt x="882" y="1569"/>
                  </a:cubicBezTo>
                  <a:cubicBezTo>
                    <a:pt x="203" y="2735"/>
                    <a:pt x="1" y="3986"/>
                    <a:pt x="286" y="5295"/>
                  </a:cubicBezTo>
                  <a:cubicBezTo>
                    <a:pt x="358" y="5617"/>
                    <a:pt x="358" y="5974"/>
                    <a:pt x="465" y="6307"/>
                  </a:cubicBezTo>
                  <a:cubicBezTo>
                    <a:pt x="477" y="6367"/>
                    <a:pt x="489" y="6403"/>
                    <a:pt x="441" y="6462"/>
                  </a:cubicBezTo>
                  <a:cubicBezTo>
                    <a:pt x="167" y="6819"/>
                    <a:pt x="370" y="7165"/>
                    <a:pt x="501" y="7510"/>
                  </a:cubicBezTo>
                  <a:cubicBezTo>
                    <a:pt x="529" y="7596"/>
                    <a:pt x="589" y="7666"/>
                    <a:pt x="672" y="7666"/>
                  </a:cubicBezTo>
                  <a:cubicBezTo>
                    <a:pt x="693" y="7666"/>
                    <a:pt x="715" y="7662"/>
                    <a:pt x="739" y="7653"/>
                  </a:cubicBezTo>
                  <a:cubicBezTo>
                    <a:pt x="858" y="7617"/>
                    <a:pt x="798" y="7474"/>
                    <a:pt x="822" y="7379"/>
                  </a:cubicBezTo>
                  <a:cubicBezTo>
                    <a:pt x="953" y="6188"/>
                    <a:pt x="560" y="5010"/>
                    <a:pt x="727" y="3819"/>
                  </a:cubicBezTo>
                  <a:cubicBezTo>
                    <a:pt x="846" y="2926"/>
                    <a:pt x="1120" y="2104"/>
                    <a:pt x="1501" y="1319"/>
                  </a:cubicBezTo>
                  <a:cubicBezTo>
                    <a:pt x="1668" y="973"/>
                    <a:pt x="1798" y="628"/>
                    <a:pt x="1906" y="259"/>
                  </a:cubicBezTo>
                  <a:cubicBezTo>
                    <a:pt x="1956" y="87"/>
                    <a:pt x="1895" y="1"/>
                    <a:pt x="1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0" name="Google Shape;27940;p42"/>
            <p:cNvSpPr/>
            <p:nvPr/>
          </p:nvSpPr>
          <p:spPr>
            <a:xfrm>
              <a:off x="726275" y="3432600"/>
              <a:ext cx="78000" cy="57275"/>
            </a:xfrm>
            <a:custGeom>
              <a:avLst/>
              <a:gdLst/>
              <a:ahLst/>
              <a:cxnLst/>
              <a:rect l="l" t="t" r="r" b="b"/>
              <a:pathLst>
                <a:path w="3120" h="2291" extrusionOk="0">
                  <a:moveTo>
                    <a:pt x="2455" y="0"/>
                  </a:moveTo>
                  <a:cubicBezTo>
                    <a:pt x="2396" y="0"/>
                    <a:pt x="2341" y="53"/>
                    <a:pt x="2298" y="88"/>
                  </a:cubicBezTo>
                  <a:cubicBezTo>
                    <a:pt x="1929" y="314"/>
                    <a:pt x="1560" y="516"/>
                    <a:pt x="1167" y="695"/>
                  </a:cubicBezTo>
                  <a:cubicBezTo>
                    <a:pt x="1036" y="742"/>
                    <a:pt x="881" y="802"/>
                    <a:pt x="941" y="969"/>
                  </a:cubicBezTo>
                  <a:cubicBezTo>
                    <a:pt x="973" y="1060"/>
                    <a:pt x="1038" y="1087"/>
                    <a:pt x="1109" y="1087"/>
                  </a:cubicBezTo>
                  <a:cubicBezTo>
                    <a:pt x="1168" y="1087"/>
                    <a:pt x="1232" y="1068"/>
                    <a:pt x="1286" y="1052"/>
                  </a:cubicBezTo>
                  <a:cubicBezTo>
                    <a:pt x="1536" y="981"/>
                    <a:pt x="1739" y="897"/>
                    <a:pt x="2024" y="802"/>
                  </a:cubicBezTo>
                  <a:lnTo>
                    <a:pt x="2024" y="802"/>
                  </a:lnTo>
                  <a:cubicBezTo>
                    <a:pt x="1703" y="1195"/>
                    <a:pt x="1739" y="1588"/>
                    <a:pt x="1822" y="2005"/>
                  </a:cubicBezTo>
                  <a:cubicBezTo>
                    <a:pt x="1737" y="2016"/>
                    <a:pt x="1654" y="2020"/>
                    <a:pt x="1571" y="2020"/>
                  </a:cubicBezTo>
                  <a:cubicBezTo>
                    <a:pt x="1096" y="2020"/>
                    <a:pt x="645" y="1865"/>
                    <a:pt x="190" y="1865"/>
                  </a:cubicBezTo>
                  <a:cubicBezTo>
                    <a:pt x="131" y="1865"/>
                    <a:pt x="71" y="1868"/>
                    <a:pt x="12" y="1874"/>
                  </a:cubicBezTo>
                  <a:cubicBezTo>
                    <a:pt x="12" y="1909"/>
                    <a:pt x="0" y="1933"/>
                    <a:pt x="0" y="1969"/>
                  </a:cubicBezTo>
                  <a:cubicBezTo>
                    <a:pt x="346" y="2040"/>
                    <a:pt x="703" y="2124"/>
                    <a:pt x="1048" y="2207"/>
                  </a:cubicBezTo>
                  <a:cubicBezTo>
                    <a:pt x="1286" y="2243"/>
                    <a:pt x="1536" y="2290"/>
                    <a:pt x="1786" y="2290"/>
                  </a:cubicBezTo>
                  <a:cubicBezTo>
                    <a:pt x="2001" y="2278"/>
                    <a:pt x="2131" y="2207"/>
                    <a:pt x="2131" y="1981"/>
                  </a:cubicBezTo>
                  <a:cubicBezTo>
                    <a:pt x="2131" y="1909"/>
                    <a:pt x="2131" y="1850"/>
                    <a:pt x="2143" y="1766"/>
                  </a:cubicBezTo>
                  <a:cubicBezTo>
                    <a:pt x="2179" y="1433"/>
                    <a:pt x="2274" y="1147"/>
                    <a:pt x="2620" y="993"/>
                  </a:cubicBezTo>
                  <a:cubicBezTo>
                    <a:pt x="2655" y="981"/>
                    <a:pt x="2691" y="969"/>
                    <a:pt x="2727" y="933"/>
                  </a:cubicBezTo>
                  <a:cubicBezTo>
                    <a:pt x="2858" y="838"/>
                    <a:pt x="3120" y="790"/>
                    <a:pt x="3024" y="564"/>
                  </a:cubicBezTo>
                  <a:cubicBezTo>
                    <a:pt x="2986" y="474"/>
                    <a:pt x="2930" y="446"/>
                    <a:pt x="2863" y="446"/>
                  </a:cubicBezTo>
                  <a:cubicBezTo>
                    <a:pt x="2762" y="446"/>
                    <a:pt x="2639" y="509"/>
                    <a:pt x="2524" y="516"/>
                  </a:cubicBezTo>
                  <a:cubicBezTo>
                    <a:pt x="2501" y="433"/>
                    <a:pt x="2596" y="397"/>
                    <a:pt x="2596" y="338"/>
                  </a:cubicBezTo>
                  <a:cubicBezTo>
                    <a:pt x="2608" y="242"/>
                    <a:pt x="2632" y="123"/>
                    <a:pt x="2524" y="28"/>
                  </a:cubicBezTo>
                  <a:cubicBezTo>
                    <a:pt x="2501" y="8"/>
                    <a:pt x="2478" y="0"/>
                    <a:pt x="2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1" name="Google Shape;27941;p42"/>
            <p:cNvSpPr/>
            <p:nvPr/>
          </p:nvSpPr>
          <p:spPr>
            <a:xfrm>
              <a:off x="1089100" y="3754750"/>
              <a:ext cx="60175" cy="105700"/>
            </a:xfrm>
            <a:custGeom>
              <a:avLst/>
              <a:gdLst/>
              <a:ahLst/>
              <a:cxnLst/>
              <a:rect l="l" t="t" r="r" b="b"/>
              <a:pathLst>
                <a:path w="2407" h="4228" extrusionOk="0">
                  <a:moveTo>
                    <a:pt x="1" y="1"/>
                  </a:moveTo>
                  <a:cubicBezTo>
                    <a:pt x="84" y="691"/>
                    <a:pt x="239" y="1287"/>
                    <a:pt x="418" y="1882"/>
                  </a:cubicBezTo>
                  <a:cubicBezTo>
                    <a:pt x="656" y="2727"/>
                    <a:pt x="1204" y="3370"/>
                    <a:pt x="1787" y="4001"/>
                  </a:cubicBezTo>
                  <a:cubicBezTo>
                    <a:pt x="1835" y="4049"/>
                    <a:pt x="1858" y="4097"/>
                    <a:pt x="1906" y="4144"/>
                  </a:cubicBezTo>
                  <a:cubicBezTo>
                    <a:pt x="1971" y="4194"/>
                    <a:pt x="2044" y="4227"/>
                    <a:pt x="2118" y="4227"/>
                  </a:cubicBezTo>
                  <a:cubicBezTo>
                    <a:pt x="2167" y="4227"/>
                    <a:pt x="2216" y="4213"/>
                    <a:pt x="2263" y="4180"/>
                  </a:cubicBezTo>
                  <a:cubicBezTo>
                    <a:pt x="2406" y="4073"/>
                    <a:pt x="2347" y="3966"/>
                    <a:pt x="2275" y="3847"/>
                  </a:cubicBezTo>
                  <a:cubicBezTo>
                    <a:pt x="2037" y="3442"/>
                    <a:pt x="1799" y="3037"/>
                    <a:pt x="1549" y="2632"/>
                  </a:cubicBezTo>
                  <a:cubicBezTo>
                    <a:pt x="1192" y="2061"/>
                    <a:pt x="1025" y="1370"/>
                    <a:pt x="680" y="787"/>
                  </a:cubicBezTo>
                  <a:cubicBezTo>
                    <a:pt x="537" y="513"/>
                    <a:pt x="406" y="16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2" name="Google Shape;27942;p42"/>
            <p:cNvSpPr/>
            <p:nvPr/>
          </p:nvSpPr>
          <p:spPr>
            <a:xfrm>
              <a:off x="1794550" y="3687200"/>
              <a:ext cx="52125" cy="72050"/>
            </a:xfrm>
            <a:custGeom>
              <a:avLst/>
              <a:gdLst/>
              <a:ahLst/>
              <a:cxnLst/>
              <a:rect l="l" t="t" r="r" b="b"/>
              <a:pathLst>
                <a:path w="2085" h="2882" extrusionOk="0">
                  <a:moveTo>
                    <a:pt x="2084" y="0"/>
                  </a:moveTo>
                  <a:lnTo>
                    <a:pt x="2084" y="0"/>
                  </a:lnTo>
                  <a:cubicBezTo>
                    <a:pt x="1965" y="36"/>
                    <a:pt x="1846" y="95"/>
                    <a:pt x="1739" y="155"/>
                  </a:cubicBezTo>
                  <a:cubicBezTo>
                    <a:pt x="1620" y="214"/>
                    <a:pt x="1489" y="274"/>
                    <a:pt x="1370" y="333"/>
                  </a:cubicBezTo>
                  <a:cubicBezTo>
                    <a:pt x="1084" y="1072"/>
                    <a:pt x="727" y="1762"/>
                    <a:pt x="191" y="2381"/>
                  </a:cubicBezTo>
                  <a:cubicBezTo>
                    <a:pt x="84" y="2500"/>
                    <a:pt x="1" y="2631"/>
                    <a:pt x="48" y="2881"/>
                  </a:cubicBezTo>
                  <a:cubicBezTo>
                    <a:pt x="477" y="2715"/>
                    <a:pt x="727" y="2393"/>
                    <a:pt x="965" y="2084"/>
                  </a:cubicBezTo>
                  <a:cubicBezTo>
                    <a:pt x="1453" y="1441"/>
                    <a:pt x="1870" y="774"/>
                    <a:pt x="2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3" name="Google Shape;27943;p42"/>
            <p:cNvSpPr/>
            <p:nvPr/>
          </p:nvSpPr>
          <p:spPr>
            <a:xfrm>
              <a:off x="994150" y="3814575"/>
              <a:ext cx="50925" cy="101125"/>
            </a:xfrm>
            <a:custGeom>
              <a:avLst/>
              <a:gdLst/>
              <a:ahLst/>
              <a:cxnLst/>
              <a:rect l="l" t="t" r="r" b="b"/>
              <a:pathLst>
                <a:path w="2037" h="4045" extrusionOk="0">
                  <a:moveTo>
                    <a:pt x="287" y="1"/>
                  </a:moveTo>
                  <a:cubicBezTo>
                    <a:pt x="1" y="203"/>
                    <a:pt x="96" y="465"/>
                    <a:pt x="120" y="656"/>
                  </a:cubicBezTo>
                  <a:cubicBezTo>
                    <a:pt x="334" y="1823"/>
                    <a:pt x="882" y="2847"/>
                    <a:pt x="1549" y="3811"/>
                  </a:cubicBezTo>
                  <a:cubicBezTo>
                    <a:pt x="1626" y="3928"/>
                    <a:pt x="1720" y="4044"/>
                    <a:pt x="1901" y="4044"/>
                  </a:cubicBezTo>
                  <a:cubicBezTo>
                    <a:pt x="1942" y="4044"/>
                    <a:pt x="1987" y="4038"/>
                    <a:pt x="2037" y="4025"/>
                  </a:cubicBezTo>
                  <a:cubicBezTo>
                    <a:pt x="1287" y="2763"/>
                    <a:pt x="668" y="1454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4" name="Google Shape;27944;p42"/>
            <p:cNvSpPr/>
            <p:nvPr/>
          </p:nvSpPr>
          <p:spPr>
            <a:xfrm>
              <a:off x="1522200" y="3938700"/>
              <a:ext cx="90800" cy="16100"/>
            </a:xfrm>
            <a:custGeom>
              <a:avLst/>
              <a:gdLst/>
              <a:ahLst/>
              <a:cxnLst/>
              <a:rect l="l" t="t" r="r" b="b"/>
              <a:pathLst>
                <a:path w="3632" h="644" extrusionOk="0">
                  <a:moveTo>
                    <a:pt x="3537" y="1"/>
                  </a:moveTo>
                  <a:lnTo>
                    <a:pt x="3537" y="1"/>
                  </a:lnTo>
                  <a:cubicBezTo>
                    <a:pt x="3118" y="162"/>
                    <a:pt x="2695" y="214"/>
                    <a:pt x="2267" y="214"/>
                  </a:cubicBezTo>
                  <a:cubicBezTo>
                    <a:pt x="1745" y="214"/>
                    <a:pt x="1216" y="137"/>
                    <a:pt x="679" y="84"/>
                  </a:cubicBezTo>
                  <a:cubicBezTo>
                    <a:pt x="554" y="70"/>
                    <a:pt x="412" y="16"/>
                    <a:pt x="275" y="16"/>
                  </a:cubicBezTo>
                  <a:cubicBezTo>
                    <a:pt x="179" y="16"/>
                    <a:pt x="84" y="43"/>
                    <a:pt x="1" y="132"/>
                  </a:cubicBezTo>
                  <a:cubicBezTo>
                    <a:pt x="251" y="596"/>
                    <a:pt x="739" y="620"/>
                    <a:pt x="1155" y="632"/>
                  </a:cubicBezTo>
                  <a:cubicBezTo>
                    <a:pt x="1335" y="638"/>
                    <a:pt x="1515" y="643"/>
                    <a:pt x="1694" y="643"/>
                  </a:cubicBezTo>
                  <a:cubicBezTo>
                    <a:pt x="2170" y="643"/>
                    <a:pt x="2645" y="610"/>
                    <a:pt x="3120" y="489"/>
                  </a:cubicBezTo>
                  <a:cubicBezTo>
                    <a:pt x="3561" y="382"/>
                    <a:pt x="3632" y="310"/>
                    <a:pt x="3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5" name="Google Shape;27945;p42"/>
            <p:cNvSpPr/>
            <p:nvPr/>
          </p:nvSpPr>
          <p:spPr>
            <a:xfrm>
              <a:off x="778950" y="3677075"/>
              <a:ext cx="38125" cy="77400"/>
            </a:xfrm>
            <a:custGeom>
              <a:avLst/>
              <a:gdLst/>
              <a:ahLst/>
              <a:cxnLst/>
              <a:rect l="l" t="t" r="r" b="b"/>
              <a:pathLst>
                <a:path w="1525" h="3096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" y="715"/>
                    <a:pt x="953" y="2965"/>
                    <a:pt x="1418" y="3096"/>
                  </a:cubicBezTo>
                  <a:cubicBezTo>
                    <a:pt x="1525" y="2572"/>
                    <a:pt x="513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6" name="Google Shape;27946;p42"/>
            <p:cNvSpPr/>
            <p:nvPr/>
          </p:nvSpPr>
          <p:spPr>
            <a:xfrm>
              <a:off x="1063800" y="4107925"/>
              <a:ext cx="37250" cy="52200"/>
            </a:xfrm>
            <a:custGeom>
              <a:avLst/>
              <a:gdLst/>
              <a:ahLst/>
              <a:cxnLst/>
              <a:rect l="l" t="t" r="r" b="b"/>
              <a:pathLst>
                <a:path w="1490" h="2088" extrusionOk="0">
                  <a:moveTo>
                    <a:pt x="1265" y="1"/>
                  </a:moveTo>
                  <a:cubicBezTo>
                    <a:pt x="1184" y="1"/>
                    <a:pt x="1135" y="108"/>
                    <a:pt x="1073" y="161"/>
                  </a:cubicBezTo>
                  <a:cubicBezTo>
                    <a:pt x="596" y="590"/>
                    <a:pt x="299" y="1114"/>
                    <a:pt x="49" y="1697"/>
                  </a:cubicBezTo>
                  <a:cubicBezTo>
                    <a:pt x="49" y="1757"/>
                    <a:pt x="25" y="1828"/>
                    <a:pt x="1" y="1888"/>
                  </a:cubicBezTo>
                  <a:cubicBezTo>
                    <a:pt x="25" y="1983"/>
                    <a:pt x="49" y="2066"/>
                    <a:pt x="132" y="2078"/>
                  </a:cubicBezTo>
                  <a:cubicBezTo>
                    <a:pt x="151" y="2085"/>
                    <a:pt x="169" y="2088"/>
                    <a:pt x="185" y="2088"/>
                  </a:cubicBezTo>
                  <a:cubicBezTo>
                    <a:pt x="256" y="2088"/>
                    <a:pt x="291" y="2027"/>
                    <a:pt x="311" y="1959"/>
                  </a:cubicBezTo>
                  <a:cubicBezTo>
                    <a:pt x="596" y="1400"/>
                    <a:pt x="1013" y="923"/>
                    <a:pt x="1323" y="388"/>
                  </a:cubicBezTo>
                  <a:cubicBezTo>
                    <a:pt x="1382" y="280"/>
                    <a:pt x="1489" y="161"/>
                    <a:pt x="1358" y="42"/>
                  </a:cubicBezTo>
                  <a:cubicBezTo>
                    <a:pt x="1323" y="12"/>
                    <a:pt x="1292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7" name="Google Shape;27947;p42"/>
            <p:cNvSpPr/>
            <p:nvPr/>
          </p:nvSpPr>
          <p:spPr>
            <a:xfrm>
              <a:off x="1199850" y="3838925"/>
              <a:ext cx="26200" cy="42675"/>
            </a:xfrm>
            <a:custGeom>
              <a:avLst/>
              <a:gdLst/>
              <a:ahLst/>
              <a:cxnLst/>
              <a:rect l="l" t="t" r="r" b="b"/>
              <a:pathLst>
                <a:path w="1048" h="1707" extrusionOk="0">
                  <a:moveTo>
                    <a:pt x="236" y="0"/>
                  </a:moveTo>
                  <a:cubicBezTo>
                    <a:pt x="207" y="0"/>
                    <a:pt x="176" y="5"/>
                    <a:pt x="143" y="15"/>
                  </a:cubicBezTo>
                  <a:cubicBezTo>
                    <a:pt x="0" y="63"/>
                    <a:pt x="0" y="158"/>
                    <a:pt x="36" y="337"/>
                  </a:cubicBezTo>
                  <a:cubicBezTo>
                    <a:pt x="167" y="777"/>
                    <a:pt x="417" y="1218"/>
                    <a:pt x="714" y="1634"/>
                  </a:cubicBezTo>
                  <a:cubicBezTo>
                    <a:pt x="745" y="1681"/>
                    <a:pt x="796" y="1707"/>
                    <a:pt x="850" y="1707"/>
                  </a:cubicBezTo>
                  <a:cubicBezTo>
                    <a:pt x="880" y="1707"/>
                    <a:pt x="911" y="1699"/>
                    <a:pt x="941" y="1682"/>
                  </a:cubicBezTo>
                  <a:cubicBezTo>
                    <a:pt x="1048" y="1634"/>
                    <a:pt x="1012" y="1551"/>
                    <a:pt x="988" y="1468"/>
                  </a:cubicBezTo>
                  <a:cubicBezTo>
                    <a:pt x="857" y="1027"/>
                    <a:pt x="691" y="575"/>
                    <a:pt x="464" y="158"/>
                  </a:cubicBezTo>
                  <a:cubicBezTo>
                    <a:pt x="418" y="64"/>
                    <a:pt x="341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8" name="Google Shape;27948;p42"/>
            <p:cNvSpPr/>
            <p:nvPr/>
          </p:nvSpPr>
          <p:spPr>
            <a:xfrm>
              <a:off x="721500" y="3436350"/>
              <a:ext cx="27125" cy="19450"/>
            </a:xfrm>
            <a:custGeom>
              <a:avLst/>
              <a:gdLst/>
              <a:ahLst/>
              <a:cxnLst/>
              <a:rect l="l" t="t" r="r" b="b"/>
              <a:pathLst>
                <a:path w="1085" h="778" extrusionOk="0">
                  <a:moveTo>
                    <a:pt x="126" y="0"/>
                  </a:moveTo>
                  <a:cubicBezTo>
                    <a:pt x="87" y="0"/>
                    <a:pt x="46" y="12"/>
                    <a:pt x="1" y="45"/>
                  </a:cubicBezTo>
                  <a:cubicBezTo>
                    <a:pt x="25" y="295"/>
                    <a:pt x="251" y="402"/>
                    <a:pt x="417" y="533"/>
                  </a:cubicBezTo>
                  <a:cubicBezTo>
                    <a:pt x="465" y="569"/>
                    <a:pt x="525" y="604"/>
                    <a:pt x="584" y="628"/>
                  </a:cubicBezTo>
                  <a:cubicBezTo>
                    <a:pt x="673" y="646"/>
                    <a:pt x="762" y="777"/>
                    <a:pt x="851" y="777"/>
                  </a:cubicBezTo>
                  <a:cubicBezTo>
                    <a:pt x="881" y="777"/>
                    <a:pt x="911" y="762"/>
                    <a:pt x="941" y="723"/>
                  </a:cubicBezTo>
                  <a:cubicBezTo>
                    <a:pt x="1084" y="545"/>
                    <a:pt x="834" y="473"/>
                    <a:pt x="763" y="342"/>
                  </a:cubicBezTo>
                  <a:lnTo>
                    <a:pt x="679" y="271"/>
                  </a:lnTo>
                  <a:cubicBezTo>
                    <a:pt x="525" y="271"/>
                    <a:pt x="465" y="104"/>
                    <a:pt x="322" y="57"/>
                  </a:cubicBezTo>
                  <a:cubicBezTo>
                    <a:pt x="260" y="41"/>
                    <a:pt x="19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9" name="Google Shape;27949;p42"/>
            <p:cNvSpPr/>
            <p:nvPr/>
          </p:nvSpPr>
          <p:spPr>
            <a:xfrm>
              <a:off x="719425" y="4050225"/>
              <a:ext cx="26225" cy="30275"/>
            </a:xfrm>
            <a:custGeom>
              <a:avLst/>
              <a:gdLst/>
              <a:ahLst/>
              <a:cxnLst/>
              <a:rect l="l" t="t" r="r" b="b"/>
              <a:pathLst>
                <a:path w="1049" h="1211" extrusionOk="0">
                  <a:moveTo>
                    <a:pt x="198" y="1"/>
                  </a:moveTo>
                  <a:cubicBezTo>
                    <a:pt x="189" y="1"/>
                    <a:pt x="179" y="2"/>
                    <a:pt x="167" y="5"/>
                  </a:cubicBezTo>
                  <a:cubicBezTo>
                    <a:pt x="84" y="17"/>
                    <a:pt x="72" y="76"/>
                    <a:pt x="48" y="148"/>
                  </a:cubicBezTo>
                  <a:cubicBezTo>
                    <a:pt x="0" y="481"/>
                    <a:pt x="500" y="1160"/>
                    <a:pt x="822" y="1207"/>
                  </a:cubicBezTo>
                  <a:cubicBezTo>
                    <a:pt x="830" y="1209"/>
                    <a:pt x="838" y="1210"/>
                    <a:pt x="847" y="1210"/>
                  </a:cubicBezTo>
                  <a:cubicBezTo>
                    <a:pt x="888" y="1210"/>
                    <a:pt x="940" y="1187"/>
                    <a:pt x="1048" y="1148"/>
                  </a:cubicBezTo>
                  <a:cubicBezTo>
                    <a:pt x="620" y="874"/>
                    <a:pt x="512" y="493"/>
                    <a:pt x="334" y="148"/>
                  </a:cubicBezTo>
                  <a:cubicBezTo>
                    <a:pt x="291" y="84"/>
                    <a:pt x="27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0" name="Google Shape;27950;p42"/>
            <p:cNvSpPr/>
            <p:nvPr/>
          </p:nvSpPr>
          <p:spPr>
            <a:xfrm>
              <a:off x="778650" y="3752075"/>
              <a:ext cx="22950" cy="27450"/>
            </a:xfrm>
            <a:custGeom>
              <a:avLst/>
              <a:gdLst/>
              <a:ahLst/>
              <a:cxnLst/>
              <a:rect l="l" t="t" r="r" b="b"/>
              <a:pathLst>
                <a:path w="918" h="1098" extrusionOk="0">
                  <a:moveTo>
                    <a:pt x="334" y="1"/>
                  </a:moveTo>
                  <a:cubicBezTo>
                    <a:pt x="48" y="263"/>
                    <a:pt x="1" y="477"/>
                    <a:pt x="263" y="739"/>
                  </a:cubicBezTo>
                  <a:cubicBezTo>
                    <a:pt x="377" y="853"/>
                    <a:pt x="485" y="1097"/>
                    <a:pt x="677" y="1097"/>
                  </a:cubicBezTo>
                  <a:cubicBezTo>
                    <a:pt x="745" y="1097"/>
                    <a:pt x="824" y="1067"/>
                    <a:pt x="918" y="989"/>
                  </a:cubicBezTo>
                  <a:cubicBezTo>
                    <a:pt x="870" y="834"/>
                    <a:pt x="798" y="715"/>
                    <a:pt x="596" y="715"/>
                  </a:cubicBezTo>
                  <a:cubicBezTo>
                    <a:pt x="477" y="715"/>
                    <a:pt x="513" y="656"/>
                    <a:pt x="513" y="477"/>
                  </a:cubicBezTo>
                  <a:cubicBezTo>
                    <a:pt x="525" y="334"/>
                    <a:pt x="406" y="179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1" name="Google Shape;27951;p42"/>
            <p:cNvSpPr/>
            <p:nvPr/>
          </p:nvSpPr>
          <p:spPr>
            <a:xfrm>
              <a:off x="1134950" y="3959850"/>
              <a:ext cx="11050" cy="34550"/>
            </a:xfrm>
            <a:custGeom>
              <a:avLst/>
              <a:gdLst/>
              <a:ahLst/>
              <a:cxnLst/>
              <a:rect l="l" t="t" r="r" b="b"/>
              <a:pathLst>
                <a:path w="442" h="1382" extrusionOk="0">
                  <a:moveTo>
                    <a:pt x="1" y="0"/>
                  </a:moveTo>
                  <a:cubicBezTo>
                    <a:pt x="36" y="441"/>
                    <a:pt x="72" y="881"/>
                    <a:pt x="120" y="1381"/>
                  </a:cubicBezTo>
                  <a:cubicBezTo>
                    <a:pt x="441" y="965"/>
                    <a:pt x="334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2" name="Google Shape;27952;p42"/>
            <p:cNvSpPr/>
            <p:nvPr/>
          </p:nvSpPr>
          <p:spPr>
            <a:xfrm>
              <a:off x="737300" y="3437100"/>
              <a:ext cx="14600" cy="9475"/>
            </a:xfrm>
            <a:custGeom>
              <a:avLst/>
              <a:gdLst/>
              <a:ahLst/>
              <a:cxnLst/>
              <a:rect l="l" t="t" r="r" b="b"/>
              <a:pathLst>
                <a:path w="584" h="379" extrusionOk="0">
                  <a:moveTo>
                    <a:pt x="122" y="0"/>
                  </a:moveTo>
                  <a:cubicBezTo>
                    <a:pt x="0" y="0"/>
                    <a:pt x="3" y="131"/>
                    <a:pt x="47" y="241"/>
                  </a:cubicBezTo>
                  <a:cubicBezTo>
                    <a:pt x="83" y="265"/>
                    <a:pt x="95" y="301"/>
                    <a:pt x="131" y="324"/>
                  </a:cubicBezTo>
                  <a:cubicBezTo>
                    <a:pt x="137" y="324"/>
                    <a:pt x="143" y="324"/>
                    <a:pt x="150" y="324"/>
                  </a:cubicBezTo>
                  <a:cubicBezTo>
                    <a:pt x="244" y="324"/>
                    <a:pt x="333" y="379"/>
                    <a:pt x="432" y="379"/>
                  </a:cubicBezTo>
                  <a:cubicBezTo>
                    <a:pt x="476" y="379"/>
                    <a:pt x="522" y="368"/>
                    <a:pt x="571" y="336"/>
                  </a:cubicBezTo>
                  <a:cubicBezTo>
                    <a:pt x="583" y="39"/>
                    <a:pt x="345" y="15"/>
                    <a:pt x="155" y="3"/>
                  </a:cubicBezTo>
                  <a:cubicBezTo>
                    <a:pt x="143" y="1"/>
                    <a:pt x="13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3" name="Google Shape;27953;p42"/>
            <p:cNvSpPr/>
            <p:nvPr/>
          </p:nvSpPr>
          <p:spPr>
            <a:xfrm>
              <a:off x="2001725" y="3457925"/>
              <a:ext cx="106000" cy="154575"/>
            </a:xfrm>
            <a:custGeom>
              <a:avLst/>
              <a:gdLst/>
              <a:ahLst/>
              <a:cxnLst/>
              <a:rect l="l" t="t" r="r" b="b"/>
              <a:pathLst>
                <a:path w="4240" h="6183" extrusionOk="0">
                  <a:moveTo>
                    <a:pt x="2777" y="1"/>
                  </a:moveTo>
                  <a:cubicBezTo>
                    <a:pt x="2244" y="1"/>
                    <a:pt x="1736" y="336"/>
                    <a:pt x="1548" y="872"/>
                  </a:cubicBezTo>
                  <a:cubicBezTo>
                    <a:pt x="1536" y="920"/>
                    <a:pt x="1084" y="2111"/>
                    <a:pt x="1" y="3682"/>
                  </a:cubicBezTo>
                  <a:cubicBezTo>
                    <a:pt x="36" y="3849"/>
                    <a:pt x="120" y="4016"/>
                    <a:pt x="239" y="4182"/>
                  </a:cubicBezTo>
                  <a:cubicBezTo>
                    <a:pt x="703" y="4802"/>
                    <a:pt x="1108" y="5468"/>
                    <a:pt x="1382" y="6183"/>
                  </a:cubicBezTo>
                  <a:cubicBezTo>
                    <a:pt x="3227" y="3849"/>
                    <a:pt x="3942" y="1873"/>
                    <a:pt x="3989" y="1718"/>
                  </a:cubicBezTo>
                  <a:cubicBezTo>
                    <a:pt x="4239" y="1051"/>
                    <a:pt x="3870" y="313"/>
                    <a:pt x="3203" y="75"/>
                  </a:cubicBezTo>
                  <a:cubicBezTo>
                    <a:pt x="3063" y="25"/>
                    <a:pt x="2919" y="1"/>
                    <a:pt x="2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4" name="Google Shape;27954;p42"/>
            <p:cNvSpPr/>
            <p:nvPr/>
          </p:nvSpPr>
          <p:spPr>
            <a:xfrm>
              <a:off x="1536200" y="4008525"/>
              <a:ext cx="103000" cy="30150"/>
            </a:xfrm>
            <a:custGeom>
              <a:avLst/>
              <a:gdLst/>
              <a:ahLst/>
              <a:cxnLst/>
              <a:rect l="l" t="t" r="r" b="b"/>
              <a:pathLst>
                <a:path w="4120" h="1206" extrusionOk="0">
                  <a:moveTo>
                    <a:pt x="3890" y="1"/>
                  </a:moveTo>
                  <a:cubicBezTo>
                    <a:pt x="3819" y="1"/>
                    <a:pt x="3749" y="41"/>
                    <a:pt x="3691" y="77"/>
                  </a:cubicBezTo>
                  <a:cubicBezTo>
                    <a:pt x="3104" y="471"/>
                    <a:pt x="2490" y="592"/>
                    <a:pt x="1858" y="592"/>
                  </a:cubicBezTo>
                  <a:cubicBezTo>
                    <a:pt x="1401" y="592"/>
                    <a:pt x="935" y="528"/>
                    <a:pt x="465" y="458"/>
                  </a:cubicBezTo>
                  <a:cubicBezTo>
                    <a:pt x="298" y="434"/>
                    <a:pt x="155" y="387"/>
                    <a:pt x="0" y="327"/>
                  </a:cubicBezTo>
                  <a:lnTo>
                    <a:pt x="0" y="327"/>
                  </a:lnTo>
                  <a:cubicBezTo>
                    <a:pt x="345" y="601"/>
                    <a:pt x="691" y="863"/>
                    <a:pt x="1024" y="1113"/>
                  </a:cubicBezTo>
                  <a:cubicBezTo>
                    <a:pt x="1341" y="1173"/>
                    <a:pt x="1667" y="1205"/>
                    <a:pt x="2018" y="1205"/>
                  </a:cubicBezTo>
                  <a:cubicBezTo>
                    <a:pt x="2221" y="1205"/>
                    <a:pt x="2433" y="1194"/>
                    <a:pt x="2655" y="1173"/>
                  </a:cubicBezTo>
                  <a:cubicBezTo>
                    <a:pt x="3024" y="1101"/>
                    <a:pt x="3620" y="970"/>
                    <a:pt x="3989" y="411"/>
                  </a:cubicBezTo>
                  <a:cubicBezTo>
                    <a:pt x="4060" y="315"/>
                    <a:pt x="4120" y="173"/>
                    <a:pt x="4024" y="65"/>
                  </a:cubicBezTo>
                  <a:cubicBezTo>
                    <a:pt x="3982" y="18"/>
                    <a:pt x="3936" y="1"/>
                    <a:pt x="38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5" name="Google Shape;27955;p42"/>
            <p:cNvSpPr/>
            <p:nvPr/>
          </p:nvSpPr>
          <p:spPr>
            <a:xfrm>
              <a:off x="1635300" y="4082300"/>
              <a:ext cx="102425" cy="35925"/>
            </a:xfrm>
            <a:custGeom>
              <a:avLst/>
              <a:gdLst/>
              <a:ahLst/>
              <a:cxnLst/>
              <a:rect l="l" t="t" r="r" b="b"/>
              <a:pathLst>
                <a:path w="4097" h="1437" extrusionOk="0">
                  <a:moveTo>
                    <a:pt x="3767" y="0"/>
                  </a:moveTo>
                  <a:cubicBezTo>
                    <a:pt x="3720" y="0"/>
                    <a:pt x="3670" y="4"/>
                    <a:pt x="3620" y="8"/>
                  </a:cubicBezTo>
                  <a:cubicBezTo>
                    <a:pt x="2791" y="47"/>
                    <a:pt x="1970" y="209"/>
                    <a:pt x="1137" y="209"/>
                  </a:cubicBezTo>
                  <a:cubicBezTo>
                    <a:pt x="965" y="209"/>
                    <a:pt x="793" y="202"/>
                    <a:pt x="620" y="186"/>
                  </a:cubicBezTo>
                  <a:lnTo>
                    <a:pt x="132" y="150"/>
                  </a:lnTo>
                  <a:lnTo>
                    <a:pt x="132" y="150"/>
                  </a:lnTo>
                  <a:cubicBezTo>
                    <a:pt x="144" y="162"/>
                    <a:pt x="168" y="162"/>
                    <a:pt x="168" y="162"/>
                  </a:cubicBezTo>
                  <a:lnTo>
                    <a:pt x="84" y="651"/>
                  </a:lnTo>
                  <a:cubicBezTo>
                    <a:pt x="239" y="698"/>
                    <a:pt x="406" y="710"/>
                    <a:pt x="549" y="746"/>
                  </a:cubicBezTo>
                  <a:cubicBezTo>
                    <a:pt x="965" y="829"/>
                    <a:pt x="1370" y="901"/>
                    <a:pt x="1799" y="948"/>
                  </a:cubicBezTo>
                  <a:cubicBezTo>
                    <a:pt x="1227" y="1127"/>
                    <a:pt x="656" y="1127"/>
                    <a:pt x="13" y="1139"/>
                  </a:cubicBezTo>
                  <a:lnTo>
                    <a:pt x="1" y="1222"/>
                  </a:lnTo>
                  <a:cubicBezTo>
                    <a:pt x="168" y="1424"/>
                    <a:pt x="358" y="1436"/>
                    <a:pt x="537" y="1436"/>
                  </a:cubicBezTo>
                  <a:cubicBezTo>
                    <a:pt x="1084" y="1436"/>
                    <a:pt x="1632" y="1401"/>
                    <a:pt x="2192" y="1317"/>
                  </a:cubicBezTo>
                  <a:cubicBezTo>
                    <a:pt x="2287" y="1305"/>
                    <a:pt x="2406" y="1293"/>
                    <a:pt x="2454" y="1186"/>
                  </a:cubicBezTo>
                  <a:cubicBezTo>
                    <a:pt x="2632" y="877"/>
                    <a:pt x="2942" y="829"/>
                    <a:pt x="3263" y="758"/>
                  </a:cubicBezTo>
                  <a:cubicBezTo>
                    <a:pt x="3466" y="722"/>
                    <a:pt x="3644" y="651"/>
                    <a:pt x="3811" y="579"/>
                  </a:cubicBezTo>
                  <a:cubicBezTo>
                    <a:pt x="3954" y="508"/>
                    <a:pt x="4097" y="365"/>
                    <a:pt x="4037" y="174"/>
                  </a:cubicBezTo>
                  <a:cubicBezTo>
                    <a:pt x="3994" y="28"/>
                    <a:pt x="3889" y="0"/>
                    <a:pt x="3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6" name="Google Shape;27956;p42"/>
            <p:cNvSpPr/>
            <p:nvPr/>
          </p:nvSpPr>
          <p:spPr>
            <a:xfrm>
              <a:off x="1574875" y="4045275"/>
              <a:ext cx="110775" cy="24050"/>
            </a:xfrm>
            <a:custGeom>
              <a:avLst/>
              <a:gdLst/>
              <a:ahLst/>
              <a:cxnLst/>
              <a:rect l="l" t="t" r="r" b="b"/>
              <a:pathLst>
                <a:path w="4431" h="96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48"/>
                    <a:pt x="61" y="84"/>
                  </a:cubicBezTo>
                  <a:cubicBezTo>
                    <a:pt x="358" y="286"/>
                    <a:pt x="644" y="465"/>
                    <a:pt x="918" y="643"/>
                  </a:cubicBezTo>
                  <a:cubicBezTo>
                    <a:pt x="1448" y="853"/>
                    <a:pt x="2097" y="962"/>
                    <a:pt x="2700" y="962"/>
                  </a:cubicBezTo>
                  <a:cubicBezTo>
                    <a:pt x="3462" y="962"/>
                    <a:pt x="4151" y="788"/>
                    <a:pt x="4430" y="429"/>
                  </a:cubicBezTo>
                  <a:lnTo>
                    <a:pt x="4430" y="429"/>
                  </a:lnTo>
                  <a:cubicBezTo>
                    <a:pt x="3797" y="559"/>
                    <a:pt x="3215" y="639"/>
                    <a:pt x="2644" y="639"/>
                  </a:cubicBezTo>
                  <a:cubicBezTo>
                    <a:pt x="2485" y="639"/>
                    <a:pt x="2326" y="632"/>
                    <a:pt x="2168" y="619"/>
                  </a:cubicBezTo>
                  <a:cubicBezTo>
                    <a:pt x="1430" y="560"/>
                    <a:pt x="763" y="22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7" name="Google Shape;27957;p42"/>
            <p:cNvSpPr/>
            <p:nvPr/>
          </p:nvSpPr>
          <p:spPr>
            <a:xfrm>
              <a:off x="1331400" y="3992925"/>
              <a:ext cx="109275" cy="137800"/>
            </a:xfrm>
            <a:custGeom>
              <a:avLst/>
              <a:gdLst/>
              <a:ahLst/>
              <a:cxnLst/>
              <a:rect l="l" t="t" r="r" b="b"/>
              <a:pathLst>
                <a:path w="4371" h="5512" extrusionOk="0">
                  <a:moveTo>
                    <a:pt x="4170" y="0"/>
                  </a:moveTo>
                  <a:cubicBezTo>
                    <a:pt x="4083" y="0"/>
                    <a:pt x="4010" y="51"/>
                    <a:pt x="3954" y="118"/>
                  </a:cubicBezTo>
                  <a:cubicBezTo>
                    <a:pt x="3846" y="285"/>
                    <a:pt x="3727" y="463"/>
                    <a:pt x="3644" y="642"/>
                  </a:cubicBezTo>
                  <a:cubicBezTo>
                    <a:pt x="3239" y="1499"/>
                    <a:pt x="2596" y="2082"/>
                    <a:pt x="1679" y="2332"/>
                  </a:cubicBezTo>
                  <a:cubicBezTo>
                    <a:pt x="989" y="2535"/>
                    <a:pt x="429" y="2856"/>
                    <a:pt x="1" y="3344"/>
                  </a:cubicBezTo>
                  <a:cubicBezTo>
                    <a:pt x="24" y="3571"/>
                    <a:pt x="72" y="3785"/>
                    <a:pt x="96" y="3975"/>
                  </a:cubicBezTo>
                  <a:cubicBezTo>
                    <a:pt x="656" y="3428"/>
                    <a:pt x="1370" y="3130"/>
                    <a:pt x="2275" y="3071"/>
                  </a:cubicBezTo>
                  <a:lnTo>
                    <a:pt x="2275" y="3071"/>
                  </a:lnTo>
                  <a:cubicBezTo>
                    <a:pt x="1679" y="3797"/>
                    <a:pt x="965" y="4380"/>
                    <a:pt x="310" y="5035"/>
                  </a:cubicBezTo>
                  <a:cubicBezTo>
                    <a:pt x="358" y="5273"/>
                    <a:pt x="394" y="5428"/>
                    <a:pt x="417" y="5511"/>
                  </a:cubicBezTo>
                  <a:cubicBezTo>
                    <a:pt x="679" y="5297"/>
                    <a:pt x="906" y="5059"/>
                    <a:pt x="1167" y="4857"/>
                  </a:cubicBezTo>
                  <a:cubicBezTo>
                    <a:pt x="1906" y="4297"/>
                    <a:pt x="2513" y="3678"/>
                    <a:pt x="2858" y="2844"/>
                  </a:cubicBezTo>
                  <a:cubicBezTo>
                    <a:pt x="2870" y="2797"/>
                    <a:pt x="2906" y="2749"/>
                    <a:pt x="2942" y="2737"/>
                  </a:cubicBezTo>
                  <a:cubicBezTo>
                    <a:pt x="3370" y="2559"/>
                    <a:pt x="3608" y="2178"/>
                    <a:pt x="3834" y="1832"/>
                  </a:cubicBezTo>
                  <a:cubicBezTo>
                    <a:pt x="4144" y="1356"/>
                    <a:pt x="4311" y="785"/>
                    <a:pt x="4358" y="213"/>
                  </a:cubicBezTo>
                  <a:cubicBezTo>
                    <a:pt x="4370" y="118"/>
                    <a:pt x="4323" y="46"/>
                    <a:pt x="4239" y="11"/>
                  </a:cubicBezTo>
                  <a:cubicBezTo>
                    <a:pt x="4215" y="3"/>
                    <a:pt x="4192" y="0"/>
                    <a:pt x="4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8" name="Google Shape;27958;p42"/>
            <p:cNvSpPr/>
            <p:nvPr/>
          </p:nvSpPr>
          <p:spPr>
            <a:xfrm>
              <a:off x="1324850" y="3940125"/>
              <a:ext cx="130100" cy="96825"/>
            </a:xfrm>
            <a:custGeom>
              <a:avLst/>
              <a:gdLst/>
              <a:ahLst/>
              <a:cxnLst/>
              <a:rect l="l" t="t" r="r" b="b"/>
              <a:pathLst>
                <a:path w="5204" h="3873" extrusionOk="0">
                  <a:moveTo>
                    <a:pt x="4952" y="0"/>
                  </a:moveTo>
                  <a:cubicBezTo>
                    <a:pt x="4888" y="0"/>
                    <a:pt x="4817" y="21"/>
                    <a:pt x="4751" y="39"/>
                  </a:cubicBezTo>
                  <a:cubicBezTo>
                    <a:pt x="3275" y="551"/>
                    <a:pt x="1846" y="1146"/>
                    <a:pt x="441" y="1789"/>
                  </a:cubicBezTo>
                  <a:cubicBezTo>
                    <a:pt x="298" y="1849"/>
                    <a:pt x="191" y="1932"/>
                    <a:pt x="84" y="2004"/>
                  </a:cubicBezTo>
                  <a:cubicBezTo>
                    <a:pt x="120" y="2087"/>
                    <a:pt x="1" y="2206"/>
                    <a:pt x="108" y="2242"/>
                  </a:cubicBezTo>
                  <a:cubicBezTo>
                    <a:pt x="1346" y="1885"/>
                    <a:pt x="2620" y="1730"/>
                    <a:pt x="3787" y="1146"/>
                  </a:cubicBezTo>
                  <a:lnTo>
                    <a:pt x="3787" y="1146"/>
                  </a:lnTo>
                  <a:cubicBezTo>
                    <a:pt x="3323" y="2051"/>
                    <a:pt x="2644" y="2635"/>
                    <a:pt x="1656" y="2920"/>
                  </a:cubicBezTo>
                  <a:cubicBezTo>
                    <a:pt x="1120" y="3075"/>
                    <a:pt x="572" y="3230"/>
                    <a:pt x="60" y="3492"/>
                  </a:cubicBezTo>
                  <a:cubicBezTo>
                    <a:pt x="60" y="3492"/>
                    <a:pt x="48" y="3492"/>
                    <a:pt x="48" y="3516"/>
                  </a:cubicBezTo>
                  <a:cubicBezTo>
                    <a:pt x="60" y="3635"/>
                    <a:pt x="60" y="3754"/>
                    <a:pt x="72" y="3873"/>
                  </a:cubicBezTo>
                  <a:cubicBezTo>
                    <a:pt x="108" y="3849"/>
                    <a:pt x="132" y="3849"/>
                    <a:pt x="167" y="3837"/>
                  </a:cubicBezTo>
                  <a:cubicBezTo>
                    <a:pt x="1215" y="3540"/>
                    <a:pt x="2322" y="3409"/>
                    <a:pt x="3168" y="2647"/>
                  </a:cubicBezTo>
                  <a:cubicBezTo>
                    <a:pt x="3442" y="2408"/>
                    <a:pt x="3692" y="2147"/>
                    <a:pt x="3858" y="1813"/>
                  </a:cubicBezTo>
                  <a:cubicBezTo>
                    <a:pt x="4132" y="1265"/>
                    <a:pt x="4442" y="742"/>
                    <a:pt x="4978" y="420"/>
                  </a:cubicBezTo>
                  <a:cubicBezTo>
                    <a:pt x="5097" y="337"/>
                    <a:pt x="5204" y="242"/>
                    <a:pt x="5109" y="87"/>
                  </a:cubicBezTo>
                  <a:cubicBezTo>
                    <a:pt x="5073" y="21"/>
                    <a:pt x="5016" y="0"/>
                    <a:pt x="49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9" name="Google Shape;27959;p42"/>
            <p:cNvSpPr/>
            <p:nvPr/>
          </p:nvSpPr>
          <p:spPr>
            <a:xfrm>
              <a:off x="1356100" y="3691650"/>
              <a:ext cx="187250" cy="189925"/>
            </a:xfrm>
            <a:custGeom>
              <a:avLst/>
              <a:gdLst/>
              <a:ahLst/>
              <a:cxnLst/>
              <a:rect l="l" t="t" r="r" b="b"/>
              <a:pathLst>
                <a:path w="7490" h="7597" extrusionOk="0">
                  <a:moveTo>
                    <a:pt x="6847" y="1"/>
                  </a:moveTo>
                  <a:cubicBezTo>
                    <a:pt x="5871" y="263"/>
                    <a:pt x="4990" y="739"/>
                    <a:pt x="4323" y="1525"/>
                  </a:cubicBezTo>
                  <a:cubicBezTo>
                    <a:pt x="3739" y="2215"/>
                    <a:pt x="3358" y="3037"/>
                    <a:pt x="3275" y="3954"/>
                  </a:cubicBezTo>
                  <a:cubicBezTo>
                    <a:pt x="3216" y="4644"/>
                    <a:pt x="3061" y="5251"/>
                    <a:pt x="2501" y="5704"/>
                  </a:cubicBezTo>
                  <a:cubicBezTo>
                    <a:pt x="2025" y="6109"/>
                    <a:pt x="1573" y="6525"/>
                    <a:pt x="1061" y="6882"/>
                  </a:cubicBezTo>
                  <a:cubicBezTo>
                    <a:pt x="1026" y="6909"/>
                    <a:pt x="997" y="6948"/>
                    <a:pt x="951" y="6948"/>
                  </a:cubicBezTo>
                  <a:cubicBezTo>
                    <a:pt x="935" y="6948"/>
                    <a:pt x="916" y="6943"/>
                    <a:pt x="894" y="6930"/>
                  </a:cubicBezTo>
                  <a:cubicBezTo>
                    <a:pt x="1287" y="6442"/>
                    <a:pt x="1751" y="6037"/>
                    <a:pt x="2239" y="5644"/>
                  </a:cubicBezTo>
                  <a:cubicBezTo>
                    <a:pt x="2370" y="5549"/>
                    <a:pt x="2489" y="5442"/>
                    <a:pt x="2608" y="5335"/>
                  </a:cubicBezTo>
                  <a:cubicBezTo>
                    <a:pt x="2680" y="5263"/>
                    <a:pt x="2716" y="5168"/>
                    <a:pt x="2644" y="5085"/>
                  </a:cubicBezTo>
                  <a:cubicBezTo>
                    <a:pt x="2590" y="5038"/>
                    <a:pt x="2541" y="5007"/>
                    <a:pt x="2484" y="5007"/>
                  </a:cubicBezTo>
                  <a:cubicBezTo>
                    <a:pt x="2453" y="5007"/>
                    <a:pt x="2420" y="5016"/>
                    <a:pt x="2382" y="5037"/>
                  </a:cubicBezTo>
                  <a:cubicBezTo>
                    <a:pt x="1703" y="5370"/>
                    <a:pt x="1120" y="5799"/>
                    <a:pt x="644" y="6382"/>
                  </a:cubicBezTo>
                  <a:cubicBezTo>
                    <a:pt x="453" y="6621"/>
                    <a:pt x="287" y="6882"/>
                    <a:pt x="120" y="7133"/>
                  </a:cubicBezTo>
                  <a:cubicBezTo>
                    <a:pt x="25" y="7299"/>
                    <a:pt x="1" y="7466"/>
                    <a:pt x="144" y="7597"/>
                  </a:cubicBezTo>
                  <a:cubicBezTo>
                    <a:pt x="1049" y="7097"/>
                    <a:pt x="1894" y="6513"/>
                    <a:pt x="2727" y="5930"/>
                  </a:cubicBezTo>
                  <a:cubicBezTo>
                    <a:pt x="3323" y="5513"/>
                    <a:pt x="3692" y="4966"/>
                    <a:pt x="3811" y="4263"/>
                  </a:cubicBezTo>
                  <a:cubicBezTo>
                    <a:pt x="3966" y="3382"/>
                    <a:pt x="4490" y="2703"/>
                    <a:pt x="4978" y="2001"/>
                  </a:cubicBezTo>
                  <a:cubicBezTo>
                    <a:pt x="5442" y="1346"/>
                    <a:pt x="6156" y="977"/>
                    <a:pt x="6871" y="644"/>
                  </a:cubicBezTo>
                  <a:cubicBezTo>
                    <a:pt x="7061" y="536"/>
                    <a:pt x="7264" y="429"/>
                    <a:pt x="7490" y="310"/>
                  </a:cubicBezTo>
                  <a:cubicBezTo>
                    <a:pt x="7299" y="215"/>
                    <a:pt x="7085" y="120"/>
                    <a:pt x="6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0" name="Google Shape;27960;p42"/>
            <p:cNvSpPr/>
            <p:nvPr/>
          </p:nvSpPr>
          <p:spPr>
            <a:xfrm>
              <a:off x="1361475" y="3661900"/>
              <a:ext cx="120575" cy="157175"/>
            </a:xfrm>
            <a:custGeom>
              <a:avLst/>
              <a:gdLst/>
              <a:ahLst/>
              <a:cxnLst/>
              <a:rect l="l" t="t" r="r" b="b"/>
              <a:pathLst>
                <a:path w="4823" h="6287" extrusionOk="0">
                  <a:moveTo>
                    <a:pt x="3870" y="0"/>
                  </a:moveTo>
                  <a:cubicBezTo>
                    <a:pt x="2977" y="441"/>
                    <a:pt x="2179" y="1048"/>
                    <a:pt x="1619" y="1869"/>
                  </a:cubicBezTo>
                  <a:cubicBezTo>
                    <a:pt x="1250" y="2405"/>
                    <a:pt x="953" y="3048"/>
                    <a:pt x="893" y="3774"/>
                  </a:cubicBezTo>
                  <a:cubicBezTo>
                    <a:pt x="857" y="4179"/>
                    <a:pt x="893" y="4536"/>
                    <a:pt x="953" y="4917"/>
                  </a:cubicBezTo>
                  <a:cubicBezTo>
                    <a:pt x="977" y="5084"/>
                    <a:pt x="917" y="5215"/>
                    <a:pt x="798" y="5322"/>
                  </a:cubicBezTo>
                  <a:cubicBezTo>
                    <a:pt x="572" y="5536"/>
                    <a:pt x="369" y="5751"/>
                    <a:pt x="143" y="5965"/>
                  </a:cubicBezTo>
                  <a:cubicBezTo>
                    <a:pt x="72" y="6037"/>
                    <a:pt x="0" y="6108"/>
                    <a:pt x="12" y="6287"/>
                  </a:cubicBezTo>
                  <a:cubicBezTo>
                    <a:pt x="345" y="6013"/>
                    <a:pt x="607" y="5715"/>
                    <a:pt x="941" y="5536"/>
                  </a:cubicBezTo>
                  <a:cubicBezTo>
                    <a:pt x="1310" y="5322"/>
                    <a:pt x="1405" y="5001"/>
                    <a:pt x="1441" y="4667"/>
                  </a:cubicBezTo>
                  <a:cubicBezTo>
                    <a:pt x="1465" y="4358"/>
                    <a:pt x="1500" y="4060"/>
                    <a:pt x="1619" y="3774"/>
                  </a:cubicBezTo>
                  <a:cubicBezTo>
                    <a:pt x="1917" y="3012"/>
                    <a:pt x="2227" y="2262"/>
                    <a:pt x="2882" y="1691"/>
                  </a:cubicBezTo>
                  <a:cubicBezTo>
                    <a:pt x="3477" y="1167"/>
                    <a:pt x="4120" y="714"/>
                    <a:pt x="4822" y="322"/>
                  </a:cubicBezTo>
                  <a:cubicBezTo>
                    <a:pt x="4489" y="202"/>
                    <a:pt x="4191" y="95"/>
                    <a:pt x="3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1" name="Google Shape;27961;p42"/>
            <p:cNvSpPr/>
            <p:nvPr/>
          </p:nvSpPr>
          <p:spPr>
            <a:xfrm>
              <a:off x="1229900" y="3643125"/>
              <a:ext cx="185775" cy="238450"/>
            </a:xfrm>
            <a:custGeom>
              <a:avLst/>
              <a:gdLst/>
              <a:ahLst/>
              <a:cxnLst/>
              <a:rect l="l" t="t" r="r" b="b"/>
              <a:pathLst>
                <a:path w="7431" h="9538" extrusionOk="0">
                  <a:moveTo>
                    <a:pt x="1346" y="1"/>
                  </a:moveTo>
                  <a:lnTo>
                    <a:pt x="1346" y="1"/>
                  </a:lnTo>
                  <a:cubicBezTo>
                    <a:pt x="1144" y="13"/>
                    <a:pt x="917" y="37"/>
                    <a:pt x="703" y="61"/>
                  </a:cubicBezTo>
                  <a:cubicBezTo>
                    <a:pt x="417" y="537"/>
                    <a:pt x="179" y="1037"/>
                    <a:pt x="167" y="1620"/>
                  </a:cubicBezTo>
                  <a:cubicBezTo>
                    <a:pt x="155" y="2227"/>
                    <a:pt x="1" y="2823"/>
                    <a:pt x="179" y="3442"/>
                  </a:cubicBezTo>
                  <a:cubicBezTo>
                    <a:pt x="346" y="3990"/>
                    <a:pt x="655" y="4466"/>
                    <a:pt x="953" y="4930"/>
                  </a:cubicBezTo>
                  <a:cubicBezTo>
                    <a:pt x="1120" y="5180"/>
                    <a:pt x="1132" y="5430"/>
                    <a:pt x="1096" y="5704"/>
                  </a:cubicBezTo>
                  <a:cubicBezTo>
                    <a:pt x="953" y="6728"/>
                    <a:pt x="1132" y="7740"/>
                    <a:pt x="1298" y="8752"/>
                  </a:cubicBezTo>
                  <a:cubicBezTo>
                    <a:pt x="1310" y="8883"/>
                    <a:pt x="1346" y="9002"/>
                    <a:pt x="1370" y="9145"/>
                  </a:cubicBezTo>
                  <a:cubicBezTo>
                    <a:pt x="1406" y="9300"/>
                    <a:pt x="1429" y="9466"/>
                    <a:pt x="1656" y="9538"/>
                  </a:cubicBezTo>
                  <a:cubicBezTo>
                    <a:pt x="1763" y="8943"/>
                    <a:pt x="1715" y="8383"/>
                    <a:pt x="1703" y="7811"/>
                  </a:cubicBezTo>
                  <a:cubicBezTo>
                    <a:pt x="1691" y="7097"/>
                    <a:pt x="1644" y="6383"/>
                    <a:pt x="1632" y="5656"/>
                  </a:cubicBezTo>
                  <a:cubicBezTo>
                    <a:pt x="1608" y="5216"/>
                    <a:pt x="1810" y="4859"/>
                    <a:pt x="2132" y="4573"/>
                  </a:cubicBezTo>
                  <a:cubicBezTo>
                    <a:pt x="2680" y="4097"/>
                    <a:pt x="3239" y="3632"/>
                    <a:pt x="3799" y="3168"/>
                  </a:cubicBezTo>
                  <a:cubicBezTo>
                    <a:pt x="4108" y="2930"/>
                    <a:pt x="4287" y="2597"/>
                    <a:pt x="4608" y="2335"/>
                  </a:cubicBezTo>
                  <a:cubicBezTo>
                    <a:pt x="5239" y="1799"/>
                    <a:pt x="5930" y="1311"/>
                    <a:pt x="6644" y="882"/>
                  </a:cubicBezTo>
                  <a:cubicBezTo>
                    <a:pt x="6930" y="715"/>
                    <a:pt x="7192" y="525"/>
                    <a:pt x="7430" y="299"/>
                  </a:cubicBezTo>
                  <a:cubicBezTo>
                    <a:pt x="7252" y="275"/>
                    <a:pt x="7085" y="239"/>
                    <a:pt x="6906" y="215"/>
                  </a:cubicBezTo>
                  <a:cubicBezTo>
                    <a:pt x="6240" y="537"/>
                    <a:pt x="5549" y="846"/>
                    <a:pt x="4930" y="1311"/>
                  </a:cubicBezTo>
                  <a:cubicBezTo>
                    <a:pt x="4513" y="1620"/>
                    <a:pt x="4037" y="1835"/>
                    <a:pt x="3680" y="2216"/>
                  </a:cubicBezTo>
                  <a:cubicBezTo>
                    <a:pt x="2965" y="3013"/>
                    <a:pt x="2108" y="3644"/>
                    <a:pt x="1382" y="4502"/>
                  </a:cubicBezTo>
                  <a:cubicBezTo>
                    <a:pt x="1108" y="3823"/>
                    <a:pt x="906" y="3168"/>
                    <a:pt x="917" y="2501"/>
                  </a:cubicBezTo>
                  <a:cubicBezTo>
                    <a:pt x="929" y="1775"/>
                    <a:pt x="989" y="1025"/>
                    <a:pt x="1275" y="334"/>
                  </a:cubicBezTo>
                  <a:cubicBezTo>
                    <a:pt x="1310" y="227"/>
                    <a:pt x="1346" y="108"/>
                    <a:pt x="1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2" name="Google Shape;27962;p42"/>
            <p:cNvSpPr/>
            <p:nvPr/>
          </p:nvSpPr>
          <p:spPr>
            <a:xfrm>
              <a:off x="1277525" y="3641950"/>
              <a:ext cx="82475" cy="81000"/>
            </a:xfrm>
            <a:custGeom>
              <a:avLst/>
              <a:gdLst/>
              <a:ahLst/>
              <a:cxnLst/>
              <a:rect l="l" t="t" r="r" b="b"/>
              <a:pathLst>
                <a:path w="3299" h="3240" extrusionOk="0">
                  <a:moveTo>
                    <a:pt x="2334" y="0"/>
                  </a:moveTo>
                  <a:cubicBezTo>
                    <a:pt x="1560" y="524"/>
                    <a:pt x="965" y="1239"/>
                    <a:pt x="429" y="2024"/>
                  </a:cubicBezTo>
                  <a:cubicBezTo>
                    <a:pt x="215" y="2346"/>
                    <a:pt x="36" y="2644"/>
                    <a:pt x="1" y="3025"/>
                  </a:cubicBezTo>
                  <a:cubicBezTo>
                    <a:pt x="1" y="3096"/>
                    <a:pt x="1" y="3179"/>
                    <a:pt x="84" y="3239"/>
                  </a:cubicBezTo>
                  <a:cubicBezTo>
                    <a:pt x="92" y="3239"/>
                    <a:pt x="99" y="3240"/>
                    <a:pt x="106" y="3240"/>
                  </a:cubicBezTo>
                  <a:cubicBezTo>
                    <a:pt x="271" y="3240"/>
                    <a:pt x="360" y="3115"/>
                    <a:pt x="405" y="3001"/>
                  </a:cubicBezTo>
                  <a:cubicBezTo>
                    <a:pt x="834" y="2108"/>
                    <a:pt x="1596" y="1512"/>
                    <a:pt x="2322" y="881"/>
                  </a:cubicBezTo>
                  <a:cubicBezTo>
                    <a:pt x="2644" y="596"/>
                    <a:pt x="2965" y="334"/>
                    <a:pt x="3299" y="60"/>
                  </a:cubicBezTo>
                  <a:cubicBezTo>
                    <a:pt x="2965" y="24"/>
                    <a:pt x="2644" y="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3" name="Google Shape;27963;p42"/>
            <p:cNvSpPr/>
            <p:nvPr/>
          </p:nvSpPr>
          <p:spPr>
            <a:xfrm>
              <a:off x="1168300" y="3650575"/>
              <a:ext cx="64600" cy="177650"/>
            </a:xfrm>
            <a:custGeom>
              <a:avLst/>
              <a:gdLst/>
              <a:ahLst/>
              <a:cxnLst/>
              <a:rect l="l" t="t" r="r" b="b"/>
              <a:pathLst>
                <a:path w="2584" h="7106" extrusionOk="0">
                  <a:moveTo>
                    <a:pt x="1286" y="1"/>
                  </a:moveTo>
                  <a:cubicBezTo>
                    <a:pt x="1238" y="1"/>
                    <a:pt x="1191" y="13"/>
                    <a:pt x="1143" y="13"/>
                  </a:cubicBezTo>
                  <a:cubicBezTo>
                    <a:pt x="941" y="48"/>
                    <a:pt x="750" y="72"/>
                    <a:pt x="572" y="108"/>
                  </a:cubicBezTo>
                  <a:cubicBezTo>
                    <a:pt x="214" y="1001"/>
                    <a:pt x="0" y="1882"/>
                    <a:pt x="214" y="2894"/>
                  </a:cubicBezTo>
                  <a:cubicBezTo>
                    <a:pt x="417" y="3870"/>
                    <a:pt x="833" y="4716"/>
                    <a:pt x="1345" y="5573"/>
                  </a:cubicBezTo>
                  <a:cubicBezTo>
                    <a:pt x="1607" y="6025"/>
                    <a:pt x="1834" y="6501"/>
                    <a:pt x="2179" y="6906"/>
                  </a:cubicBezTo>
                  <a:cubicBezTo>
                    <a:pt x="2258" y="7035"/>
                    <a:pt x="2337" y="7106"/>
                    <a:pt x="2457" y="7106"/>
                  </a:cubicBezTo>
                  <a:cubicBezTo>
                    <a:pt x="2481" y="7106"/>
                    <a:pt x="2508" y="7103"/>
                    <a:pt x="2536" y="7097"/>
                  </a:cubicBezTo>
                  <a:cubicBezTo>
                    <a:pt x="2584" y="6966"/>
                    <a:pt x="2536" y="6894"/>
                    <a:pt x="2488" y="6799"/>
                  </a:cubicBezTo>
                  <a:cubicBezTo>
                    <a:pt x="1917" y="5835"/>
                    <a:pt x="1560" y="4811"/>
                    <a:pt x="1322" y="3715"/>
                  </a:cubicBezTo>
                  <a:cubicBezTo>
                    <a:pt x="1072" y="2620"/>
                    <a:pt x="1131" y="1537"/>
                    <a:pt x="1262" y="429"/>
                  </a:cubicBezTo>
                  <a:cubicBezTo>
                    <a:pt x="1286" y="286"/>
                    <a:pt x="1298" y="144"/>
                    <a:pt x="1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4" name="Google Shape;27964;p42"/>
            <p:cNvSpPr/>
            <p:nvPr/>
          </p:nvSpPr>
          <p:spPr>
            <a:xfrm>
              <a:off x="1109050" y="3655350"/>
              <a:ext cx="42900" cy="100350"/>
            </a:xfrm>
            <a:custGeom>
              <a:avLst/>
              <a:gdLst/>
              <a:ahLst/>
              <a:cxnLst/>
              <a:rect l="l" t="t" r="r" b="b"/>
              <a:pathLst>
                <a:path w="1716" h="401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715"/>
                    <a:pt x="263" y="1417"/>
                    <a:pt x="536" y="2108"/>
                  </a:cubicBezTo>
                  <a:cubicBezTo>
                    <a:pt x="715" y="2524"/>
                    <a:pt x="882" y="2953"/>
                    <a:pt x="1037" y="3382"/>
                  </a:cubicBezTo>
                  <a:cubicBezTo>
                    <a:pt x="1096" y="3548"/>
                    <a:pt x="1179" y="3679"/>
                    <a:pt x="1251" y="3810"/>
                  </a:cubicBezTo>
                  <a:cubicBezTo>
                    <a:pt x="1317" y="3904"/>
                    <a:pt x="1368" y="4014"/>
                    <a:pt x="1457" y="4014"/>
                  </a:cubicBezTo>
                  <a:cubicBezTo>
                    <a:pt x="1481" y="4014"/>
                    <a:pt x="1507" y="4006"/>
                    <a:pt x="1537" y="3989"/>
                  </a:cubicBezTo>
                  <a:cubicBezTo>
                    <a:pt x="1668" y="3929"/>
                    <a:pt x="1715" y="3786"/>
                    <a:pt x="1668" y="3632"/>
                  </a:cubicBezTo>
                  <a:cubicBezTo>
                    <a:pt x="1608" y="3393"/>
                    <a:pt x="1537" y="3179"/>
                    <a:pt x="1477" y="2953"/>
                  </a:cubicBezTo>
                  <a:cubicBezTo>
                    <a:pt x="1239" y="2072"/>
                    <a:pt x="1001" y="1215"/>
                    <a:pt x="751" y="334"/>
                  </a:cubicBezTo>
                  <a:cubicBezTo>
                    <a:pt x="715" y="262"/>
                    <a:pt x="703" y="179"/>
                    <a:pt x="679" y="107"/>
                  </a:cubicBezTo>
                  <a:cubicBezTo>
                    <a:pt x="441" y="95"/>
                    <a:pt x="227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5" name="Google Shape;27965;p42"/>
            <p:cNvSpPr/>
            <p:nvPr/>
          </p:nvSpPr>
          <p:spPr>
            <a:xfrm>
              <a:off x="1004575" y="3620525"/>
              <a:ext cx="154800" cy="294400"/>
            </a:xfrm>
            <a:custGeom>
              <a:avLst/>
              <a:gdLst/>
              <a:ahLst/>
              <a:cxnLst/>
              <a:rect l="l" t="t" r="r" b="b"/>
              <a:pathLst>
                <a:path w="6192" h="11776" extrusionOk="0">
                  <a:moveTo>
                    <a:pt x="1537" y="0"/>
                  </a:moveTo>
                  <a:lnTo>
                    <a:pt x="1537" y="0"/>
                  </a:lnTo>
                  <a:cubicBezTo>
                    <a:pt x="1596" y="119"/>
                    <a:pt x="1715" y="238"/>
                    <a:pt x="1763" y="357"/>
                  </a:cubicBezTo>
                  <a:cubicBezTo>
                    <a:pt x="1822" y="488"/>
                    <a:pt x="1894" y="595"/>
                    <a:pt x="1965" y="726"/>
                  </a:cubicBezTo>
                  <a:cubicBezTo>
                    <a:pt x="1918" y="738"/>
                    <a:pt x="1906" y="738"/>
                    <a:pt x="1894" y="738"/>
                  </a:cubicBezTo>
                  <a:cubicBezTo>
                    <a:pt x="1770" y="672"/>
                    <a:pt x="1684" y="483"/>
                    <a:pt x="1552" y="483"/>
                  </a:cubicBezTo>
                  <a:cubicBezTo>
                    <a:pt x="1518" y="483"/>
                    <a:pt x="1482" y="495"/>
                    <a:pt x="1441" y="524"/>
                  </a:cubicBezTo>
                  <a:cubicBezTo>
                    <a:pt x="1263" y="643"/>
                    <a:pt x="1429" y="881"/>
                    <a:pt x="1489" y="1036"/>
                  </a:cubicBezTo>
                  <a:cubicBezTo>
                    <a:pt x="1703" y="1596"/>
                    <a:pt x="1763" y="2155"/>
                    <a:pt x="1739" y="2739"/>
                  </a:cubicBezTo>
                  <a:cubicBezTo>
                    <a:pt x="1727" y="3167"/>
                    <a:pt x="1477" y="3560"/>
                    <a:pt x="1263" y="3941"/>
                  </a:cubicBezTo>
                  <a:cubicBezTo>
                    <a:pt x="965" y="4489"/>
                    <a:pt x="584" y="5013"/>
                    <a:pt x="310" y="5584"/>
                  </a:cubicBezTo>
                  <a:cubicBezTo>
                    <a:pt x="72" y="6096"/>
                    <a:pt x="1" y="6656"/>
                    <a:pt x="96" y="7263"/>
                  </a:cubicBezTo>
                  <a:cubicBezTo>
                    <a:pt x="310" y="8715"/>
                    <a:pt x="1120" y="9954"/>
                    <a:pt x="1620" y="11299"/>
                  </a:cubicBezTo>
                  <a:cubicBezTo>
                    <a:pt x="1703" y="11490"/>
                    <a:pt x="1822" y="11692"/>
                    <a:pt x="2072" y="11775"/>
                  </a:cubicBezTo>
                  <a:cubicBezTo>
                    <a:pt x="2156" y="11668"/>
                    <a:pt x="2096" y="11561"/>
                    <a:pt x="2060" y="11478"/>
                  </a:cubicBezTo>
                  <a:cubicBezTo>
                    <a:pt x="1548" y="10299"/>
                    <a:pt x="1179" y="9096"/>
                    <a:pt x="1048" y="7823"/>
                  </a:cubicBezTo>
                  <a:cubicBezTo>
                    <a:pt x="1013" y="7525"/>
                    <a:pt x="965" y="7215"/>
                    <a:pt x="929" y="6918"/>
                  </a:cubicBezTo>
                  <a:cubicBezTo>
                    <a:pt x="786" y="6084"/>
                    <a:pt x="1358" y="5501"/>
                    <a:pt x="1715" y="4870"/>
                  </a:cubicBezTo>
                  <a:cubicBezTo>
                    <a:pt x="1882" y="4572"/>
                    <a:pt x="2060" y="4286"/>
                    <a:pt x="2263" y="4001"/>
                  </a:cubicBezTo>
                  <a:cubicBezTo>
                    <a:pt x="2787" y="3298"/>
                    <a:pt x="2680" y="2548"/>
                    <a:pt x="2453" y="1786"/>
                  </a:cubicBezTo>
                  <a:cubicBezTo>
                    <a:pt x="2429" y="1679"/>
                    <a:pt x="2358" y="1572"/>
                    <a:pt x="2394" y="1429"/>
                  </a:cubicBezTo>
                  <a:lnTo>
                    <a:pt x="2394" y="1429"/>
                  </a:lnTo>
                  <a:cubicBezTo>
                    <a:pt x="3049" y="2500"/>
                    <a:pt x="3501" y="3632"/>
                    <a:pt x="3692" y="4846"/>
                  </a:cubicBezTo>
                  <a:cubicBezTo>
                    <a:pt x="3751" y="5239"/>
                    <a:pt x="3989" y="5548"/>
                    <a:pt x="4275" y="5798"/>
                  </a:cubicBezTo>
                  <a:cubicBezTo>
                    <a:pt x="5192" y="6572"/>
                    <a:pt x="5632" y="7620"/>
                    <a:pt x="5847" y="8763"/>
                  </a:cubicBezTo>
                  <a:cubicBezTo>
                    <a:pt x="5870" y="8823"/>
                    <a:pt x="5870" y="8882"/>
                    <a:pt x="5954" y="8930"/>
                  </a:cubicBezTo>
                  <a:cubicBezTo>
                    <a:pt x="6192" y="8561"/>
                    <a:pt x="6013" y="8215"/>
                    <a:pt x="5942" y="7906"/>
                  </a:cubicBezTo>
                  <a:cubicBezTo>
                    <a:pt x="5692" y="6930"/>
                    <a:pt x="5275" y="6037"/>
                    <a:pt x="4573" y="5310"/>
                  </a:cubicBezTo>
                  <a:cubicBezTo>
                    <a:pt x="4382" y="5120"/>
                    <a:pt x="4382" y="4834"/>
                    <a:pt x="4382" y="4608"/>
                  </a:cubicBezTo>
                  <a:cubicBezTo>
                    <a:pt x="4394" y="3929"/>
                    <a:pt x="4168" y="3322"/>
                    <a:pt x="3918" y="2703"/>
                  </a:cubicBezTo>
                  <a:cubicBezTo>
                    <a:pt x="3632" y="1988"/>
                    <a:pt x="3251" y="1357"/>
                    <a:pt x="2787" y="762"/>
                  </a:cubicBezTo>
                  <a:cubicBezTo>
                    <a:pt x="2608" y="655"/>
                    <a:pt x="2429" y="536"/>
                    <a:pt x="2215" y="405"/>
                  </a:cubicBezTo>
                  <a:cubicBezTo>
                    <a:pt x="2001" y="250"/>
                    <a:pt x="1775" y="119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6" name="Google Shape;27966;p42"/>
            <p:cNvSpPr/>
            <p:nvPr/>
          </p:nvSpPr>
          <p:spPr>
            <a:xfrm>
              <a:off x="970350" y="3592250"/>
              <a:ext cx="68475" cy="130975"/>
            </a:xfrm>
            <a:custGeom>
              <a:avLst/>
              <a:gdLst/>
              <a:ahLst/>
              <a:cxnLst/>
              <a:rect l="l" t="t" r="r" b="b"/>
              <a:pathLst>
                <a:path w="2739" h="5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0" y="107"/>
                    <a:pt x="24" y="202"/>
                    <a:pt x="119" y="310"/>
                  </a:cubicBezTo>
                  <a:cubicBezTo>
                    <a:pt x="536" y="762"/>
                    <a:pt x="762" y="1334"/>
                    <a:pt x="1203" y="1774"/>
                  </a:cubicBezTo>
                  <a:cubicBezTo>
                    <a:pt x="1715" y="2226"/>
                    <a:pt x="1763" y="2798"/>
                    <a:pt x="1429" y="3441"/>
                  </a:cubicBezTo>
                  <a:cubicBezTo>
                    <a:pt x="1143" y="3989"/>
                    <a:pt x="1227" y="4608"/>
                    <a:pt x="1382" y="5239"/>
                  </a:cubicBezTo>
                  <a:cubicBezTo>
                    <a:pt x="1620" y="5167"/>
                    <a:pt x="1643" y="5024"/>
                    <a:pt x="1643" y="4882"/>
                  </a:cubicBezTo>
                  <a:cubicBezTo>
                    <a:pt x="1667" y="4239"/>
                    <a:pt x="1893" y="3679"/>
                    <a:pt x="2394" y="3239"/>
                  </a:cubicBezTo>
                  <a:cubicBezTo>
                    <a:pt x="2644" y="3024"/>
                    <a:pt x="2739" y="2500"/>
                    <a:pt x="2572" y="2203"/>
                  </a:cubicBezTo>
                  <a:cubicBezTo>
                    <a:pt x="2370" y="1845"/>
                    <a:pt x="2167" y="1476"/>
                    <a:pt x="1834" y="1203"/>
                  </a:cubicBezTo>
                  <a:cubicBezTo>
                    <a:pt x="1489" y="941"/>
                    <a:pt x="1239" y="548"/>
                    <a:pt x="905" y="262"/>
                  </a:cubicBezTo>
                  <a:cubicBezTo>
                    <a:pt x="608" y="167"/>
                    <a:pt x="322" y="7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7" name="Google Shape;27967;p42"/>
            <p:cNvSpPr/>
            <p:nvPr/>
          </p:nvSpPr>
          <p:spPr>
            <a:xfrm>
              <a:off x="835200" y="3529125"/>
              <a:ext cx="152425" cy="210775"/>
            </a:xfrm>
            <a:custGeom>
              <a:avLst/>
              <a:gdLst/>
              <a:ahLst/>
              <a:cxnLst/>
              <a:rect l="l" t="t" r="r" b="b"/>
              <a:pathLst>
                <a:path w="6097" h="8431" extrusionOk="0">
                  <a:moveTo>
                    <a:pt x="2763" y="1"/>
                  </a:moveTo>
                  <a:cubicBezTo>
                    <a:pt x="2704" y="1"/>
                    <a:pt x="2656" y="25"/>
                    <a:pt x="2597" y="60"/>
                  </a:cubicBezTo>
                  <a:cubicBezTo>
                    <a:pt x="2406" y="203"/>
                    <a:pt x="2501" y="382"/>
                    <a:pt x="2585" y="537"/>
                  </a:cubicBezTo>
                  <a:cubicBezTo>
                    <a:pt x="2597" y="584"/>
                    <a:pt x="2644" y="632"/>
                    <a:pt x="2644" y="680"/>
                  </a:cubicBezTo>
                  <a:cubicBezTo>
                    <a:pt x="2489" y="1584"/>
                    <a:pt x="2442" y="2525"/>
                    <a:pt x="1787" y="3251"/>
                  </a:cubicBezTo>
                  <a:cubicBezTo>
                    <a:pt x="1192" y="3906"/>
                    <a:pt x="763" y="4668"/>
                    <a:pt x="418" y="5466"/>
                  </a:cubicBezTo>
                  <a:cubicBezTo>
                    <a:pt x="49" y="6335"/>
                    <a:pt x="1" y="7240"/>
                    <a:pt x="227" y="8157"/>
                  </a:cubicBezTo>
                  <a:cubicBezTo>
                    <a:pt x="239" y="8240"/>
                    <a:pt x="275" y="8300"/>
                    <a:pt x="322" y="8359"/>
                  </a:cubicBezTo>
                  <a:cubicBezTo>
                    <a:pt x="334" y="8383"/>
                    <a:pt x="382" y="8395"/>
                    <a:pt x="418" y="8431"/>
                  </a:cubicBezTo>
                  <a:cubicBezTo>
                    <a:pt x="525" y="8300"/>
                    <a:pt x="572" y="8157"/>
                    <a:pt x="537" y="8014"/>
                  </a:cubicBezTo>
                  <a:cubicBezTo>
                    <a:pt x="406" y="6895"/>
                    <a:pt x="763" y="5894"/>
                    <a:pt x="1394" y="5002"/>
                  </a:cubicBezTo>
                  <a:cubicBezTo>
                    <a:pt x="1787" y="4442"/>
                    <a:pt x="2192" y="3870"/>
                    <a:pt x="2597" y="3323"/>
                  </a:cubicBezTo>
                  <a:cubicBezTo>
                    <a:pt x="2954" y="2858"/>
                    <a:pt x="3073" y="2311"/>
                    <a:pt x="3073" y="1656"/>
                  </a:cubicBezTo>
                  <a:cubicBezTo>
                    <a:pt x="3537" y="2477"/>
                    <a:pt x="3978" y="3204"/>
                    <a:pt x="4287" y="3989"/>
                  </a:cubicBezTo>
                  <a:cubicBezTo>
                    <a:pt x="4490" y="4501"/>
                    <a:pt x="4859" y="4823"/>
                    <a:pt x="5264" y="5144"/>
                  </a:cubicBezTo>
                  <a:cubicBezTo>
                    <a:pt x="5514" y="5335"/>
                    <a:pt x="5716" y="5597"/>
                    <a:pt x="6097" y="5752"/>
                  </a:cubicBezTo>
                  <a:cubicBezTo>
                    <a:pt x="6002" y="5442"/>
                    <a:pt x="5811" y="5287"/>
                    <a:pt x="5645" y="5132"/>
                  </a:cubicBezTo>
                  <a:cubicBezTo>
                    <a:pt x="5275" y="4775"/>
                    <a:pt x="5049" y="4370"/>
                    <a:pt x="4942" y="3835"/>
                  </a:cubicBezTo>
                  <a:cubicBezTo>
                    <a:pt x="4811" y="3085"/>
                    <a:pt x="4621" y="2311"/>
                    <a:pt x="4049" y="1715"/>
                  </a:cubicBezTo>
                  <a:cubicBezTo>
                    <a:pt x="4025" y="1680"/>
                    <a:pt x="3990" y="1632"/>
                    <a:pt x="3978" y="1573"/>
                  </a:cubicBezTo>
                  <a:cubicBezTo>
                    <a:pt x="3609" y="1084"/>
                    <a:pt x="3144" y="50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8" name="Google Shape;27968;p42"/>
            <p:cNvSpPr/>
            <p:nvPr/>
          </p:nvSpPr>
          <p:spPr>
            <a:xfrm>
              <a:off x="730725" y="4005075"/>
              <a:ext cx="50925" cy="75375"/>
            </a:xfrm>
            <a:custGeom>
              <a:avLst/>
              <a:gdLst/>
              <a:ahLst/>
              <a:cxnLst/>
              <a:rect l="l" t="t" r="r" b="b"/>
              <a:pathLst>
                <a:path w="2037" h="3015" extrusionOk="0">
                  <a:moveTo>
                    <a:pt x="299" y="1"/>
                  </a:moveTo>
                  <a:cubicBezTo>
                    <a:pt x="191" y="263"/>
                    <a:pt x="108" y="501"/>
                    <a:pt x="1" y="739"/>
                  </a:cubicBezTo>
                  <a:cubicBezTo>
                    <a:pt x="108" y="1668"/>
                    <a:pt x="715" y="2299"/>
                    <a:pt x="1406" y="2882"/>
                  </a:cubicBezTo>
                  <a:cubicBezTo>
                    <a:pt x="1485" y="2946"/>
                    <a:pt x="1591" y="3015"/>
                    <a:pt x="1695" y="3015"/>
                  </a:cubicBezTo>
                  <a:cubicBezTo>
                    <a:pt x="1747" y="3015"/>
                    <a:pt x="1799" y="2997"/>
                    <a:pt x="1846" y="2954"/>
                  </a:cubicBezTo>
                  <a:cubicBezTo>
                    <a:pt x="2037" y="2787"/>
                    <a:pt x="1858" y="2656"/>
                    <a:pt x="1775" y="2501"/>
                  </a:cubicBezTo>
                  <a:cubicBezTo>
                    <a:pt x="1346" y="1835"/>
                    <a:pt x="894" y="1180"/>
                    <a:pt x="632" y="418"/>
                  </a:cubicBezTo>
                  <a:cubicBezTo>
                    <a:pt x="549" y="227"/>
                    <a:pt x="477" y="37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9" name="Google Shape;27969;p42"/>
            <p:cNvSpPr/>
            <p:nvPr/>
          </p:nvSpPr>
          <p:spPr>
            <a:xfrm>
              <a:off x="662275" y="3400250"/>
              <a:ext cx="163725" cy="44375"/>
            </a:xfrm>
            <a:custGeom>
              <a:avLst/>
              <a:gdLst/>
              <a:ahLst/>
              <a:cxnLst/>
              <a:rect l="l" t="t" r="r" b="b"/>
              <a:pathLst>
                <a:path w="6549" h="1775" extrusionOk="0">
                  <a:moveTo>
                    <a:pt x="2739" y="1"/>
                  </a:moveTo>
                  <a:cubicBezTo>
                    <a:pt x="2572" y="1"/>
                    <a:pt x="2429" y="1"/>
                    <a:pt x="2275" y="12"/>
                  </a:cubicBezTo>
                  <a:lnTo>
                    <a:pt x="2251" y="12"/>
                  </a:lnTo>
                  <a:cubicBezTo>
                    <a:pt x="2144" y="12"/>
                    <a:pt x="2060" y="12"/>
                    <a:pt x="1953" y="24"/>
                  </a:cubicBezTo>
                  <a:cubicBezTo>
                    <a:pt x="1679" y="60"/>
                    <a:pt x="1417" y="108"/>
                    <a:pt x="1143" y="143"/>
                  </a:cubicBezTo>
                  <a:cubicBezTo>
                    <a:pt x="1120" y="143"/>
                    <a:pt x="1084" y="143"/>
                    <a:pt x="1072" y="167"/>
                  </a:cubicBezTo>
                  <a:cubicBezTo>
                    <a:pt x="1012" y="191"/>
                    <a:pt x="941" y="203"/>
                    <a:pt x="870" y="227"/>
                  </a:cubicBezTo>
                  <a:cubicBezTo>
                    <a:pt x="846" y="227"/>
                    <a:pt x="834" y="239"/>
                    <a:pt x="822" y="239"/>
                  </a:cubicBezTo>
                  <a:cubicBezTo>
                    <a:pt x="762" y="251"/>
                    <a:pt x="715" y="262"/>
                    <a:pt x="667" y="286"/>
                  </a:cubicBezTo>
                  <a:cubicBezTo>
                    <a:pt x="620" y="298"/>
                    <a:pt x="584" y="298"/>
                    <a:pt x="536" y="322"/>
                  </a:cubicBezTo>
                  <a:cubicBezTo>
                    <a:pt x="489" y="358"/>
                    <a:pt x="429" y="370"/>
                    <a:pt x="370" y="382"/>
                  </a:cubicBezTo>
                  <a:cubicBezTo>
                    <a:pt x="346" y="405"/>
                    <a:pt x="298" y="405"/>
                    <a:pt x="274" y="417"/>
                  </a:cubicBezTo>
                  <a:cubicBezTo>
                    <a:pt x="191" y="441"/>
                    <a:pt x="108" y="477"/>
                    <a:pt x="12" y="501"/>
                  </a:cubicBezTo>
                  <a:cubicBezTo>
                    <a:pt x="0" y="584"/>
                    <a:pt x="0" y="584"/>
                    <a:pt x="72" y="608"/>
                  </a:cubicBezTo>
                  <a:lnTo>
                    <a:pt x="119" y="608"/>
                  </a:lnTo>
                  <a:lnTo>
                    <a:pt x="393" y="560"/>
                  </a:lnTo>
                  <a:cubicBezTo>
                    <a:pt x="524" y="536"/>
                    <a:pt x="667" y="524"/>
                    <a:pt x="822" y="501"/>
                  </a:cubicBezTo>
                  <a:lnTo>
                    <a:pt x="1132" y="465"/>
                  </a:lnTo>
                  <a:cubicBezTo>
                    <a:pt x="1310" y="429"/>
                    <a:pt x="1489" y="405"/>
                    <a:pt x="1655" y="370"/>
                  </a:cubicBezTo>
                  <a:cubicBezTo>
                    <a:pt x="1858" y="334"/>
                    <a:pt x="2060" y="310"/>
                    <a:pt x="2263" y="298"/>
                  </a:cubicBezTo>
                  <a:cubicBezTo>
                    <a:pt x="2370" y="298"/>
                    <a:pt x="2489" y="286"/>
                    <a:pt x="2596" y="262"/>
                  </a:cubicBezTo>
                  <a:cubicBezTo>
                    <a:pt x="2656" y="251"/>
                    <a:pt x="2691" y="239"/>
                    <a:pt x="2751" y="239"/>
                  </a:cubicBezTo>
                  <a:cubicBezTo>
                    <a:pt x="2834" y="215"/>
                    <a:pt x="2917" y="215"/>
                    <a:pt x="2989" y="215"/>
                  </a:cubicBezTo>
                  <a:cubicBezTo>
                    <a:pt x="3227" y="239"/>
                    <a:pt x="3453" y="239"/>
                    <a:pt x="3679" y="274"/>
                  </a:cubicBezTo>
                  <a:cubicBezTo>
                    <a:pt x="3751" y="298"/>
                    <a:pt x="3822" y="310"/>
                    <a:pt x="3882" y="334"/>
                  </a:cubicBezTo>
                  <a:cubicBezTo>
                    <a:pt x="3929" y="358"/>
                    <a:pt x="3965" y="358"/>
                    <a:pt x="4001" y="370"/>
                  </a:cubicBezTo>
                  <a:cubicBezTo>
                    <a:pt x="4084" y="382"/>
                    <a:pt x="4156" y="393"/>
                    <a:pt x="4227" y="429"/>
                  </a:cubicBezTo>
                  <a:cubicBezTo>
                    <a:pt x="4322" y="441"/>
                    <a:pt x="4394" y="489"/>
                    <a:pt x="4465" y="536"/>
                  </a:cubicBezTo>
                  <a:cubicBezTo>
                    <a:pt x="4477" y="536"/>
                    <a:pt x="4513" y="548"/>
                    <a:pt x="4525" y="548"/>
                  </a:cubicBezTo>
                  <a:lnTo>
                    <a:pt x="4620" y="596"/>
                  </a:lnTo>
                  <a:cubicBezTo>
                    <a:pt x="4656" y="620"/>
                    <a:pt x="4703" y="655"/>
                    <a:pt x="4751" y="667"/>
                  </a:cubicBezTo>
                  <a:cubicBezTo>
                    <a:pt x="4858" y="727"/>
                    <a:pt x="4977" y="786"/>
                    <a:pt x="5072" y="846"/>
                  </a:cubicBezTo>
                  <a:cubicBezTo>
                    <a:pt x="5180" y="905"/>
                    <a:pt x="5287" y="977"/>
                    <a:pt x="5382" y="1024"/>
                  </a:cubicBezTo>
                  <a:cubicBezTo>
                    <a:pt x="5406" y="1024"/>
                    <a:pt x="5418" y="1036"/>
                    <a:pt x="5430" y="1060"/>
                  </a:cubicBezTo>
                  <a:cubicBezTo>
                    <a:pt x="5465" y="1072"/>
                    <a:pt x="5513" y="1096"/>
                    <a:pt x="5537" y="1132"/>
                  </a:cubicBezTo>
                  <a:cubicBezTo>
                    <a:pt x="5596" y="1179"/>
                    <a:pt x="5644" y="1203"/>
                    <a:pt x="5704" y="1239"/>
                  </a:cubicBezTo>
                  <a:cubicBezTo>
                    <a:pt x="5775" y="1274"/>
                    <a:pt x="5846" y="1334"/>
                    <a:pt x="5918" y="1382"/>
                  </a:cubicBezTo>
                  <a:cubicBezTo>
                    <a:pt x="5942" y="1394"/>
                    <a:pt x="5954" y="1394"/>
                    <a:pt x="5965" y="1394"/>
                  </a:cubicBezTo>
                  <a:lnTo>
                    <a:pt x="6001" y="1394"/>
                  </a:lnTo>
                  <a:cubicBezTo>
                    <a:pt x="6096" y="1453"/>
                    <a:pt x="6192" y="1513"/>
                    <a:pt x="6299" y="1596"/>
                  </a:cubicBezTo>
                  <a:cubicBezTo>
                    <a:pt x="6358" y="1655"/>
                    <a:pt x="6430" y="1691"/>
                    <a:pt x="6501" y="1751"/>
                  </a:cubicBezTo>
                  <a:cubicBezTo>
                    <a:pt x="6501" y="1775"/>
                    <a:pt x="6537" y="1775"/>
                    <a:pt x="6549" y="1775"/>
                  </a:cubicBezTo>
                  <a:cubicBezTo>
                    <a:pt x="6537" y="1727"/>
                    <a:pt x="6489" y="1715"/>
                    <a:pt x="6477" y="1667"/>
                  </a:cubicBezTo>
                  <a:cubicBezTo>
                    <a:pt x="6489" y="1667"/>
                    <a:pt x="6501" y="1655"/>
                    <a:pt x="6525" y="1632"/>
                  </a:cubicBezTo>
                  <a:cubicBezTo>
                    <a:pt x="6489" y="1608"/>
                    <a:pt x="6466" y="1560"/>
                    <a:pt x="6418" y="1525"/>
                  </a:cubicBezTo>
                  <a:cubicBezTo>
                    <a:pt x="6370" y="1489"/>
                    <a:pt x="6311" y="1441"/>
                    <a:pt x="6263" y="1394"/>
                  </a:cubicBezTo>
                  <a:cubicBezTo>
                    <a:pt x="6204" y="1334"/>
                    <a:pt x="6144" y="1274"/>
                    <a:pt x="6073" y="1215"/>
                  </a:cubicBezTo>
                  <a:cubicBezTo>
                    <a:pt x="5954" y="1132"/>
                    <a:pt x="5846" y="1048"/>
                    <a:pt x="5727" y="977"/>
                  </a:cubicBezTo>
                  <a:cubicBezTo>
                    <a:pt x="5668" y="953"/>
                    <a:pt x="5596" y="905"/>
                    <a:pt x="5549" y="858"/>
                  </a:cubicBezTo>
                  <a:cubicBezTo>
                    <a:pt x="5477" y="786"/>
                    <a:pt x="5370" y="727"/>
                    <a:pt x="5287" y="667"/>
                  </a:cubicBezTo>
                  <a:cubicBezTo>
                    <a:pt x="5227" y="620"/>
                    <a:pt x="5168" y="596"/>
                    <a:pt x="5108" y="560"/>
                  </a:cubicBezTo>
                  <a:cubicBezTo>
                    <a:pt x="5013" y="501"/>
                    <a:pt x="4918" y="453"/>
                    <a:pt x="4822" y="417"/>
                  </a:cubicBezTo>
                  <a:cubicBezTo>
                    <a:pt x="4739" y="370"/>
                    <a:pt x="4644" y="322"/>
                    <a:pt x="4537" y="286"/>
                  </a:cubicBezTo>
                  <a:cubicBezTo>
                    <a:pt x="4513" y="262"/>
                    <a:pt x="4465" y="251"/>
                    <a:pt x="4441" y="239"/>
                  </a:cubicBezTo>
                  <a:cubicBezTo>
                    <a:pt x="4394" y="227"/>
                    <a:pt x="4358" y="203"/>
                    <a:pt x="4322" y="191"/>
                  </a:cubicBezTo>
                  <a:cubicBezTo>
                    <a:pt x="4239" y="167"/>
                    <a:pt x="4180" y="131"/>
                    <a:pt x="4108" y="120"/>
                  </a:cubicBezTo>
                  <a:cubicBezTo>
                    <a:pt x="4037" y="108"/>
                    <a:pt x="3965" y="72"/>
                    <a:pt x="3882" y="60"/>
                  </a:cubicBezTo>
                  <a:cubicBezTo>
                    <a:pt x="3841" y="52"/>
                    <a:pt x="3800" y="38"/>
                    <a:pt x="3759" y="38"/>
                  </a:cubicBezTo>
                  <a:cubicBezTo>
                    <a:pt x="3740" y="38"/>
                    <a:pt x="3722" y="41"/>
                    <a:pt x="3703" y="48"/>
                  </a:cubicBezTo>
                  <a:cubicBezTo>
                    <a:pt x="3699" y="52"/>
                    <a:pt x="3694" y="53"/>
                    <a:pt x="3688" y="53"/>
                  </a:cubicBezTo>
                  <a:cubicBezTo>
                    <a:pt x="3675" y="53"/>
                    <a:pt x="3660" y="48"/>
                    <a:pt x="3644" y="48"/>
                  </a:cubicBezTo>
                  <a:cubicBezTo>
                    <a:pt x="3346" y="1"/>
                    <a:pt x="3037" y="12"/>
                    <a:pt x="2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0" name="Google Shape;27970;p42"/>
            <p:cNvSpPr/>
            <p:nvPr/>
          </p:nvSpPr>
          <p:spPr>
            <a:xfrm>
              <a:off x="920050" y="3548925"/>
              <a:ext cx="192900" cy="106150"/>
            </a:xfrm>
            <a:custGeom>
              <a:avLst/>
              <a:gdLst/>
              <a:ahLst/>
              <a:cxnLst/>
              <a:rect l="l" t="t" r="r" b="b"/>
              <a:pathLst>
                <a:path w="7716" h="4246" extrusionOk="0">
                  <a:moveTo>
                    <a:pt x="19" y="0"/>
                  </a:moveTo>
                  <a:cubicBezTo>
                    <a:pt x="6" y="0"/>
                    <a:pt x="0" y="13"/>
                    <a:pt x="0" y="42"/>
                  </a:cubicBezTo>
                  <a:cubicBezTo>
                    <a:pt x="12" y="90"/>
                    <a:pt x="36" y="161"/>
                    <a:pt x="84" y="245"/>
                  </a:cubicBezTo>
                  <a:cubicBezTo>
                    <a:pt x="167" y="388"/>
                    <a:pt x="274" y="519"/>
                    <a:pt x="357" y="673"/>
                  </a:cubicBezTo>
                  <a:cubicBezTo>
                    <a:pt x="393" y="697"/>
                    <a:pt x="405" y="733"/>
                    <a:pt x="441" y="781"/>
                  </a:cubicBezTo>
                  <a:cubicBezTo>
                    <a:pt x="476" y="852"/>
                    <a:pt x="524" y="935"/>
                    <a:pt x="584" y="1019"/>
                  </a:cubicBezTo>
                  <a:cubicBezTo>
                    <a:pt x="679" y="1126"/>
                    <a:pt x="750" y="1233"/>
                    <a:pt x="834" y="1340"/>
                  </a:cubicBezTo>
                  <a:lnTo>
                    <a:pt x="1036" y="1614"/>
                  </a:lnTo>
                  <a:lnTo>
                    <a:pt x="1155" y="1638"/>
                  </a:lnTo>
                  <a:lnTo>
                    <a:pt x="1227" y="1662"/>
                  </a:lnTo>
                  <a:lnTo>
                    <a:pt x="1358" y="1685"/>
                  </a:lnTo>
                  <a:cubicBezTo>
                    <a:pt x="1453" y="1721"/>
                    <a:pt x="1536" y="1733"/>
                    <a:pt x="1631" y="1757"/>
                  </a:cubicBezTo>
                  <a:cubicBezTo>
                    <a:pt x="1762" y="1804"/>
                    <a:pt x="1905" y="1840"/>
                    <a:pt x="2060" y="1864"/>
                  </a:cubicBezTo>
                  <a:cubicBezTo>
                    <a:pt x="2251" y="1900"/>
                    <a:pt x="2429" y="1935"/>
                    <a:pt x="2620" y="1983"/>
                  </a:cubicBezTo>
                  <a:cubicBezTo>
                    <a:pt x="2703" y="1995"/>
                    <a:pt x="2786" y="2031"/>
                    <a:pt x="2858" y="2054"/>
                  </a:cubicBezTo>
                  <a:cubicBezTo>
                    <a:pt x="2977" y="2102"/>
                    <a:pt x="3096" y="2162"/>
                    <a:pt x="3239" y="2209"/>
                  </a:cubicBezTo>
                  <a:cubicBezTo>
                    <a:pt x="3596" y="2340"/>
                    <a:pt x="3953" y="2471"/>
                    <a:pt x="4286" y="2638"/>
                  </a:cubicBezTo>
                  <a:cubicBezTo>
                    <a:pt x="4739" y="2852"/>
                    <a:pt x="5156" y="3102"/>
                    <a:pt x="5572" y="3364"/>
                  </a:cubicBezTo>
                  <a:cubicBezTo>
                    <a:pt x="5953" y="3638"/>
                    <a:pt x="6394" y="3900"/>
                    <a:pt x="6787" y="4055"/>
                  </a:cubicBezTo>
                  <a:cubicBezTo>
                    <a:pt x="7049" y="4162"/>
                    <a:pt x="7465" y="4233"/>
                    <a:pt x="7620" y="4245"/>
                  </a:cubicBezTo>
                  <a:cubicBezTo>
                    <a:pt x="7668" y="4245"/>
                    <a:pt x="7715" y="4233"/>
                    <a:pt x="7715" y="4221"/>
                  </a:cubicBezTo>
                  <a:cubicBezTo>
                    <a:pt x="7680" y="4126"/>
                    <a:pt x="7501" y="4043"/>
                    <a:pt x="7263" y="3959"/>
                  </a:cubicBezTo>
                  <a:cubicBezTo>
                    <a:pt x="7013" y="3876"/>
                    <a:pt x="6763" y="3781"/>
                    <a:pt x="6525" y="3650"/>
                  </a:cubicBezTo>
                  <a:cubicBezTo>
                    <a:pt x="6299" y="3531"/>
                    <a:pt x="6072" y="3388"/>
                    <a:pt x="5870" y="3233"/>
                  </a:cubicBezTo>
                  <a:cubicBezTo>
                    <a:pt x="5656" y="3090"/>
                    <a:pt x="5418" y="2947"/>
                    <a:pt x="5203" y="2816"/>
                  </a:cubicBezTo>
                  <a:cubicBezTo>
                    <a:pt x="4965" y="2686"/>
                    <a:pt x="4727" y="2566"/>
                    <a:pt x="4465" y="2447"/>
                  </a:cubicBezTo>
                  <a:cubicBezTo>
                    <a:pt x="4013" y="2233"/>
                    <a:pt x="3536" y="2031"/>
                    <a:pt x="3036" y="1900"/>
                  </a:cubicBezTo>
                  <a:cubicBezTo>
                    <a:pt x="3001" y="1876"/>
                    <a:pt x="2941" y="1852"/>
                    <a:pt x="2882" y="1840"/>
                  </a:cubicBezTo>
                  <a:cubicBezTo>
                    <a:pt x="2596" y="1733"/>
                    <a:pt x="2310" y="1638"/>
                    <a:pt x="2024" y="1554"/>
                  </a:cubicBezTo>
                  <a:cubicBezTo>
                    <a:pt x="1822" y="1483"/>
                    <a:pt x="1596" y="1435"/>
                    <a:pt x="1393" y="1388"/>
                  </a:cubicBezTo>
                  <a:cubicBezTo>
                    <a:pt x="1358" y="1376"/>
                    <a:pt x="1310" y="1376"/>
                    <a:pt x="1274" y="1364"/>
                  </a:cubicBezTo>
                  <a:lnTo>
                    <a:pt x="1215" y="1340"/>
                  </a:lnTo>
                  <a:lnTo>
                    <a:pt x="1191" y="1340"/>
                  </a:lnTo>
                  <a:lnTo>
                    <a:pt x="1179" y="1328"/>
                  </a:lnTo>
                  <a:lnTo>
                    <a:pt x="1131" y="1269"/>
                  </a:lnTo>
                  <a:lnTo>
                    <a:pt x="1048" y="1162"/>
                  </a:lnTo>
                  <a:lnTo>
                    <a:pt x="869" y="935"/>
                  </a:lnTo>
                  <a:cubicBezTo>
                    <a:pt x="738" y="792"/>
                    <a:pt x="619" y="638"/>
                    <a:pt x="512" y="483"/>
                  </a:cubicBezTo>
                  <a:cubicBezTo>
                    <a:pt x="500" y="459"/>
                    <a:pt x="476" y="435"/>
                    <a:pt x="465" y="423"/>
                  </a:cubicBezTo>
                  <a:lnTo>
                    <a:pt x="119" y="78"/>
                  </a:lnTo>
                  <a:cubicBezTo>
                    <a:pt x="70" y="29"/>
                    <a:pt x="3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1" name="Google Shape;27971;p42"/>
            <p:cNvSpPr/>
            <p:nvPr/>
          </p:nvSpPr>
          <p:spPr>
            <a:xfrm>
              <a:off x="1148650" y="3637175"/>
              <a:ext cx="191125" cy="21775"/>
            </a:xfrm>
            <a:custGeom>
              <a:avLst/>
              <a:gdLst/>
              <a:ahLst/>
              <a:cxnLst/>
              <a:rect l="l" t="t" r="r" b="b"/>
              <a:pathLst>
                <a:path w="7645" h="871" extrusionOk="0">
                  <a:moveTo>
                    <a:pt x="6287" y="1"/>
                  </a:moveTo>
                  <a:cubicBezTo>
                    <a:pt x="6096" y="1"/>
                    <a:pt x="5894" y="1"/>
                    <a:pt x="5691" y="13"/>
                  </a:cubicBezTo>
                  <a:cubicBezTo>
                    <a:pt x="5441" y="13"/>
                    <a:pt x="5179" y="48"/>
                    <a:pt x="4906" y="72"/>
                  </a:cubicBezTo>
                  <a:cubicBezTo>
                    <a:pt x="4858" y="72"/>
                    <a:pt x="4775" y="96"/>
                    <a:pt x="4763" y="108"/>
                  </a:cubicBezTo>
                  <a:cubicBezTo>
                    <a:pt x="4715" y="156"/>
                    <a:pt x="4644" y="156"/>
                    <a:pt x="4548" y="168"/>
                  </a:cubicBezTo>
                  <a:cubicBezTo>
                    <a:pt x="4013" y="227"/>
                    <a:pt x="3477" y="358"/>
                    <a:pt x="2953" y="465"/>
                  </a:cubicBezTo>
                  <a:cubicBezTo>
                    <a:pt x="2560" y="537"/>
                    <a:pt x="2155" y="596"/>
                    <a:pt x="1739" y="644"/>
                  </a:cubicBezTo>
                  <a:cubicBezTo>
                    <a:pt x="1298" y="703"/>
                    <a:pt x="846" y="703"/>
                    <a:pt x="405" y="703"/>
                  </a:cubicBezTo>
                  <a:cubicBezTo>
                    <a:pt x="346" y="691"/>
                    <a:pt x="298" y="691"/>
                    <a:pt x="215" y="668"/>
                  </a:cubicBezTo>
                  <a:cubicBezTo>
                    <a:pt x="191" y="668"/>
                    <a:pt x="131" y="668"/>
                    <a:pt x="119" y="691"/>
                  </a:cubicBezTo>
                  <a:cubicBezTo>
                    <a:pt x="0" y="715"/>
                    <a:pt x="72" y="787"/>
                    <a:pt x="238" y="810"/>
                  </a:cubicBezTo>
                  <a:cubicBezTo>
                    <a:pt x="381" y="822"/>
                    <a:pt x="512" y="846"/>
                    <a:pt x="667" y="846"/>
                  </a:cubicBezTo>
                  <a:cubicBezTo>
                    <a:pt x="846" y="870"/>
                    <a:pt x="1036" y="870"/>
                    <a:pt x="1215" y="870"/>
                  </a:cubicBezTo>
                  <a:cubicBezTo>
                    <a:pt x="1334" y="870"/>
                    <a:pt x="1453" y="846"/>
                    <a:pt x="1572" y="846"/>
                  </a:cubicBezTo>
                  <a:cubicBezTo>
                    <a:pt x="1905" y="822"/>
                    <a:pt x="2215" y="787"/>
                    <a:pt x="2536" y="727"/>
                  </a:cubicBezTo>
                  <a:cubicBezTo>
                    <a:pt x="2655" y="715"/>
                    <a:pt x="2774" y="703"/>
                    <a:pt x="2893" y="668"/>
                  </a:cubicBezTo>
                  <a:cubicBezTo>
                    <a:pt x="2989" y="656"/>
                    <a:pt x="3072" y="632"/>
                    <a:pt x="3167" y="608"/>
                  </a:cubicBezTo>
                  <a:cubicBezTo>
                    <a:pt x="3453" y="549"/>
                    <a:pt x="3715" y="489"/>
                    <a:pt x="3965" y="418"/>
                  </a:cubicBezTo>
                  <a:cubicBezTo>
                    <a:pt x="4025" y="406"/>
                    <a:pt x="4084" y="406"/>
                    <a:pt x="4144" y="394"/>
                  </a:cubicBezTo>
                  <a:cubicBezTo>
                    <a:pt x="4203" y="370"/>
                    <a:pt x="4286" y="358"/>
                    <a:pt x="4358" y="358"/>
                  </a:cubicBezTo>
                  <a:cubicBezTo>
                    <a:pt x="4525" y="334"/>
                    <a:pt x="4667" y="310"/>
                    <a:pt x="4822" y="310"/>
                  </a:cubicBezTo>
                  <a:cubicBezTo>
                    <a:pt x="4941" y="299"/>
                    <a:pt x="5037" y="299"/>
                    <a:pt x="5156" y="299"/>
                  </a:cubicBezTo>
                  <a:cubicBezTo>
                    <a:pt x="5322" y="299"/>
                    <a:pt x="5501" y="287"/>
                    <a:pt x="5668" y="287"/>
                  </a:cubicBezTo>
                  <a:lnTo>
                    <a:pt x="6346" y="287"/>
                  </a:lnTo>
                  <a:cubicBezTo>
                    <a:pt x="6483" y="281"/>
                    <a:pt x="6623" y="281"/>
                    <a:pt x="6761" y="281"/>
                  </a:cubicBezTo>
                  <a:cubicBezTo>
                    <a:pt x="6900" y="281"/>
                    <a:pt x="7037" y="281"/>
                    <a:pt x="7168" y="275"/>
                  </a:cubicBezTo>
                  <a:cubicBezTo>
                    <a:pt x="7275" y="275"/>
                    <a:pt x="7382" y="251"/>
                    <a:pt x="7465" y="239"/>
                  </a:cubicBezTo>
                  <a:cubicBezTo>
                    <a:pt x="7620" y="227"/>
                    <a:pt x="7644" y="191"/>
                    <a:pt x="7620" y="132"/>
                  </a:cubicBezTo>
                  <a:cubicBezTo>
                    <a:pt x="7573" y="84"/>
                    <a:pt x="7454" y="60"/>
                    <a:pt x="7323" y="48"/>
                  </a:cubicBezTo>
                  <a:cubicBezTo>
                    <a:pt x="6989" y="13"/>
                    <a:pt x="6632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2" name="Google Shape;27972;p42"/>
            <p:cNvSpPr/>
            <p:nvPr/>
          </p:nvSpPr>
          <p:spPr>
            <a:xfrm>
              <a:off x="1349850" y="3639775"/>
              <a:ext cx="106000" cy="23050"/>
            </a:xfrm>
            <a:custGeom>
              <a:avLst/>
              <a:gdLst/>
              <a:ahLst/>
              <a:cxnLst/>
              <a:rect l="l" t="t" r="r" b="b"/>
              <a:pathLst>
                <a:path w="4240" h="922" extrusionOk="0">
                  <a:moveTo>
                    <a:pt x="147" y="1"/>
                  </a:moveTo>
                  <a:cubicBezTo>
                    <a:pt x="72" y="1"/>
                    <a:pt x="44" y="22"/>
                    <a:pt x="25" y="52"/>
                  </a:cubicBezTo>
                  <a:cubicBezTo>
                    <a:pt x="1" y="87"/>
                    <a:pt x="72" y="135"/>
                    <a:pt x="227" y="171"/>
                  </a:cubicBezTo>
                  <a:cubicBezTo>
                    <a:pt x="406" y="195"/>
                    <a:pt x="584" y="230"/>
                    <a:pt x="787" y="242"/>
                  </a:cubicBezTo>
                  <a:cubicBezTo>
                    <a:pt x="894" y="242"/>
                    <a:pt x="1013" y="254"/>
                    <a:pt x="1132" y="266"/>
                  </a:cubicBezTo>
                  <a:cubicBezTo>
                    <a:pt x="1239" y="290"/>
                    <a:pt x="1334" y="314"/>
                    <a:pt x="1442" y="325"/>
                  </a:cubicBezTo>
                  <a:cubicBezTo>
                    <a:pt x="1549" y="361"/>
                    <a:pt x="1668" y="373"/>
                    <a:pt x="1787" y="385"/>
                  </a:cubicBezTo>
                  <a:cubicBezTo>
                    <a:pt x="2120" y="445"/>
                    <a:pt x="2442" y="504"/>
                    <a:pt x="2763" y="599"/>
                  </a:cubicBezTo>
                  <a:cubicBezTo>
                    <a:pt x="2787" y="599"/>
                    <a:pt x="2811" y="605"/>
                    <a:pt x="2838" y="605"/>
                  </a:cubicBezTo>
                  <a:cubicBezTo>
                    <a:pt x="2852" y="605"/>
                    <a:pt x="2866" y="603"/>
                    <a:pt x="2882" y="599"/>
                  </a:cubicBezTo>
                  <a:cubicBezTo>
                    <a:pt x="3144" y="659"/>
                    <a:pt x="3394" y="730"/>
                    <a:pt x="3632" y="826"/>
                  </a:cubicBezTo>
                  <a:cubicBezTo>
                    <a:pt x="3769" y="880"/>
                    <a:pt x="3899" y="921"/>
                    <a:pt x="3984" y="921"/>
                  </a:cubicBezTo>
                  <a:cubicBezTo>
                    <a:pt x="4010" y="921"/>
                    <a:pt x="4032" y="917"/>
                    <a:pt x="4049" y="909"/>
                  </a:cubicBezTo>
                  <a:cubicBezTo>
                    <a:pt x="4053" y="905"/>
                    <a:pt x="4061" y="904"/>
                    <a:pt x="4071" y="904"/>
                  </a:cubicBezTo>
                  <a:cubicBezTo>
                    <a:pt x="4090" y="904"/>
                    <a:pt x="4116" y="909"/>
                    <a:pt x="4132" y="909"/>
                  </a:cubicBezTo>
                  <a:cubicBezTo>
                    <a:pt x="4157" y="914"/>
                    <a:pt x="4180" y="917"/>
                    <a:pt x="4198" y="917"/>
                  </a:cubicBezTo>
                  <a:cubicBezTo>
                    <a:pt x="4223" y="917"/>
                    <a:pt x="4239" y="911"/>
                    <a:pt x="4239" y="897"/>
                  </a:cubicBezTo>
                  <a:cubicBezTo>
                    <a:pt x="4239" y="861"/>
                    <a:pt x="4216" y="826"/>
                    <a:pt x="4132" y="766"/>
                  </a:cubicBezTo>
                  <a:cubicBezTo>
                    <a:pt x="3918" y="564"/>
                    <a:pt x="3620" y="468"/>
                    <a:pt x="3299" y="385"/>
                  </a:cubicBezTo>
                  <a:cubicBezTo>
                    <a:pt x="3204" y="361"/>
                    <a:pt x="3096" y="349"/>
                    <a:pt x="2989" y="314"/>
                  </a:cubicBezTo>
                  <a:cubicBezTo>
                    <a:pt x="2882" y="302"/>
                    <a:pt x="2787" y="266"/>
                    <a:pt x="2680" y="254"/>
                  </a:cubicBezTo>
                  <a:cubicBezTo>
                    <a:pt x="2465" y="230"/>
                    <a:pt x="2263" y="183"/>
                    <a:pt x="2049" y="147"/>
                  </a:cubicBezTo>
                  <a:cubicBezTo>
                    <a:pt x="1870" y="135"/>
                    <a:pt x="1715" y="111"/>
                    <a:pt x="1537" y="87"/>
                  </a:cubicBezTo>
                  <a:cubicBezTo>
                    <a:pt x="1358" y="75"/>
                    <a:pt x="1191" y="64"/>
                    <a:pt x="1013" y="52"/>
                  </a:cubicBezTo>
                  <a:lnTo>
                    <a:pt x="203" y="4"/>
                  </a:lnTo>
                  <a:cubicBezTo>
                    <a:pt x="182" y="2"/>
                    <a:pt x="164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3" name="Google Shape;27973;p42"/>
            <p:cNvSpPr/>
            <p:nvPr/>
          </p:nvSpPr>
          <p:spPr>
            <a:xfrm>
              <a:off x="884025" y="3495025"/>
              <a:ext cx="31275" cy="48550"/>
            </a:xfrm>
            <a:custGeom>
              <a:avLst/>
              <a:gdLst/>
              <a:ahLst/>
              <a:cxnLst/>
              <a:rect l="l" t="t" r="r" b="b"/>
              <a:pathLst>
                <a:path w="1251" h="1942" extrusionOk="0">
                  <a:moveTo>
                    <a:pt x="277" y="0"/>
                  </a:moveTo>
                  <a:cubicBezTo>
                    <a:pt x="259" y="0"/>
                    <a:pt x="242" y="2"/>
                    <a:pt x="227" y="8"/>
                  </a:cubicBezTo>
                  <a:cubicBezTo>
                    <a:pt x="334" y="20"/>
                    <a:pt x="370" y="43"/>
                    <a:pt x="417" y="79"/>
                  </a:cubicBezTo>
                  <a:cubicBezTo>
                    <a:pt x="370" y="79"/>
                    <a:pt x="358" y="67"/>
                    <a:pt x="286" y="31"/>
                  </a:cubicBezTo>
                  <a:cubicBezTo>
                    <a:pt x="261" y="28"/>
                    <a:pt x="237" y="27"/>
                    <a:pt x="215" y="27"/>
                  </a:cubicBezTo>
                  <a:cubicBezTo>
                    <a:pt x="154" y="27"/>
                    <a:pt x="107" y="38"/>
                    <a:pt x="72" y="55"/>
                  </a:cubicBezTo>
                  <a:cubicBezTo>
                    <a:pt x="36" y="91"/>
                    <a:pt x="1" y="115"/>
                    <a:pt x="1" y="150"/>
                  </a:cubicBezTo>
                  <a:cubicBezTo>
                    <a:pt x="1" y="168"/>
                    <a:pt x="17" y="173"/>
                    <a:pt x="42" y="173"/>
                  </a:cubicBezTo>
                  <a:cubicBezTo>
                    <a:pt x="70" y="173"/>
                    <a:pt x="108" y="167"/>
                    <a:pt x="148" y="167"/>
                  </a:cubicBezTo>
                  <a:cubicBezTo>
                    <a:pt x="170" y="167"/>
                    <a:pt x="193" y="169"/>
                    <a:pt x="215" y="174"/>
                  </a:cubicBezTo>
                  <a:cubicBezTo>
                    <a:pt x="239" y="198"/>
                    <a:pt x="274" y="222"/>
                    <a:pt x="286" y="258"/>
                  </a:cubicBezTo>
                  <a:cubicBezTo>
                    <a:pt x="310" y="281"/>
                    <a:pt x="310" y="341"/>
                    <a:pt x="334" y="389"/>
                  </a:cubicBezTo>
                  <a:cubicBezTo>
                    <a:pt x="346" y="508"/>
                    <a:pt x="334" y="615"/>
                    <a:pt x="346" y="758"/>
                  </a:cubicBezTo>
                  <a:cubicBezTo>
                    <a:pt x="358" y="877"/>
                    <a:pt x="370" y="996"/>
                    <a:pt x="417" y="1127"/>
                  </a:cubicBezTo>
                  <a:cubicBezTo>
                    <a:pt x="453" y="1210"/>
                    <a:pt x="477" y="1270"/>
                    <a:pt x="524" y="1329"/>
                  </a:cubicBezTo>
                  <a:lnTo>
                    <a:pt x="608" y="1413"/>
                  </a:lnTo>
                  <a:cubicBezTo>
                    <a:pt x="632" y="1424"/>
                    <a:pt x="655" y="1424"/>
                    <a:pt x="667" y="1448"/>
                  </a:cubicBezTo>
                  <a:cubicBezTo>
                    <a:pt x="691" y="1460"/>
                    <a:pt x="703" y="1460"/>
                    <a:pt x="703" y="1460"/>
                  </a:cubicBezTo>
                  <a:cubicBezTo>
                    <a:pt x="715" y="1460"/>
                    <a:pt x="715" y="1472"/>
                    <a:pt x="715" y="1472"/>
                  </a:cubicBezTo>
                  <a:lnTo>
                    <a:pt x="894" y="1698"/>
                  </a:lnTo>
                  <a:cubicBezTo>
                    <a:pt x="980" y="1795"/>
                    <a:pt x="1115" y="1941"/>
                    <a:pt x="1166" y="1941"/>
                  </a:cubicBezTo>
                  <a:cubicBezTo>
                    <a:pt x="1172" y="1941"/>
                    <a:pt x="1176" y="1940"/>
                    <a:pt x="1179" y="1936"/>
                  </a:cubicBezTo>
                  <a:cubicBezTo>
                    <a:pt x="1203" y="1924"/>
                    <a:pt x="1251" y="1889"/>
                    <a:pt x="1239" y="1817"/>
                  </a:cubicBezTo>
                  <a:cubicBezTo>
                    <a:pt x="1227" y="1758"/>
                    <a:pt x="1167" y="1651"/>
                    <a:pt x="1108" y="1567"/>
                  </a:cubicBezTo>
                  <a:lnTo>
                    <a:pt x="1013" y="1436"/>
                  </a:lnTo>
                  <a:cubicBezTo>
                    <a:pt x="989" y="1389"/>
                    <a:pt x="941" y="1329"/>
                    <a:pt x="905" y="1282"/>
                  </a:cubicBezTo>
                  <a:cubicBezTo>
                    <a:pt x="894" y="1270"/>
                    <a:pt x="870" y="1270"/>
                    <a:pt x="846" y="1258"/>
                  </a:cubicBezTo>
                  <a:cubicBezTo>
                    <a:pt x="786" y="1222"/>
                    <a:pt x="810" y="1222"/>
                    <a:pt x="786" y="1210"/>
                  </a:cubicBezTo>
                  <a:cubicBezTo>
                    <a:pt x="774" y="1174"/>
                    <a:pt x="751" y="1139"/>
                    <a:pt x="727" y="1079"/>
                  </a:cubicBezTo>
                  <a:cubicBezTo>
                    <a:pt x="715" y="996"/>
                    <a:pt x="703" y="924"/>
                    <a:pt x="691" y="841"/>
                  </a:cubicBezTo>
                  <a:cubicBezTo>
                    <a:pt x="691" y="793"/>
                    <a:pt x="667" y="746"/>
                    <a:pt x="667" y="698"/>
                  </a:cubicBezTo>
                  <a:cubicBezTo>
                    <a:pt x="667" y="662"/>
                    <a:pt x="655" y="603"/>
                    <a:pt x="655" y="555"/>
                  </a:cubicBezTo>
                  <a:cubicBezTo>
                    <a:pt x="655" y="448"/>
                    <a:pt x="632" y="341"/>
                    <a:pt x="584" y="222"/>
                  </a:cubicBezTo>
                  <a:cubicBezTo>
                    <a:pt x="548" y="162"/>
                    <a:pt x="513" y="103"/>
                    <a:pt x="453" y="67"/>
                  </a:cubicBezTo>
                  <a:cubicBezTo>
                    <a:pt x="407" y="30"/>
                    <a:pt x="338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4" name="Google Shape;27974;p42"/>
            <p:cNvSpPr/>
            <p:nvPr/>
          </p:nvSpPr>
          <p:spPr>
            <a:xfrm>
              <a:off x="1118575" y="3652725"/>
              <a:ext cx="19975" cy="5025"/>
            </a:xfrm>
            <a:custGeom>
              <a:avLst/>
              <a:gdLst/>
              <a:ahLst/>
              <a:cxnLst/>
              <a:rect l="l" t="t" r="r" b="b"/>
              <a:pathLst>
                <a:path w="799" h="201" extrusionOk="0">
                  <a:moveTo>
                    <a:pt x="251" y="1"/>
                  </a:moveTo>
                  <a:cubicBezTo>
                    <a:pt x="194" y="1"/>
                    <a:pt x="138" y="4"/>
                    <a:pt x="84" y="10"/>
                  </a:cubicBezTo>
                  <a:cubicBezTo>
                    <a:pt x="1" y="22"/>
                    <a:pt x="1" y="46"/>
                    <a:pt x="60" y="81"/>
                  </a:cubicBezTo>
                  <a:cubicBezTo>
                    <a:pt x="155" y="129"/>
                    <a:pt x="275" y="165"/>
                    <a:pt x="477" y="188"/>
                  </a:cubicBezTo>
                  <a:cubicBezTo>
                    <a:pt x="519" y="197"/>
                    <a:pt x="557" y="201"/>
                    <a:pt x="591" y="201"/>
                  </a:cubicBezTo>
                  <a:cubicBezTo>
                    <a:pt x="652" y="201"/>
                    <a:pt x="700" y="188"/>
                    <a:pt x="739" y="165"/>
                  </a:cubicBezTo>
                  <a:cubicBezTo>
                    <a:pt x="798" y="141"/>
                    <a:pt x="739" y="105"/>
                    <a:pt x="679" y="81"/>
                  </a:cubicBezTo>
                  <a:cubicBezTo>
                    <a:pt x="590" y="28"/>
                    <a:pt x="420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5" name="Google Shape;27975;p42"/>
            <p:cNvSpPr/>
            <p:nvPr/>
          </p:nvSpPr>
          <p:spPr>
            <a:xfrm>
              <a:off x="1815400" y="3456475"/>
              <a:ext cx="281600" cy="244125"/>
            </a:xfrm>
            <a:custGeom>
              <a:avLst/>
              <a:gdLst/>
              <a:ahLst/>
              <a:cxnLst/>
              <a:rect l="l" t="t" r="r" b="b"/>
              <a:pathLst>
                <a:path w="11264" h="9765" extrusionOk="0">
                  <a:moveTo>
                    <a:pt x="10081" y="0"/>
                  </a:moveTo>
                  <a:cubicBezTo>
                    <a:pt x="9998" y="0"/>
                    <a:pt x="9912" y="12"/>
                    <a:pt x="9823" y="38"/>
                  </a:cubicBezTo>
                  <a:cubicBezTo>
                    <a:pt x="9656" y="85"/>
                    <a:pt x="9537" y="168"/>
                    <a:pt x="9418" y="276"/>
                  </a:cubicBezTo>
                  <a:cubicBezTo>
                    <a:pt x="9013" y="645"/>
                    <a:pt x="8799" y="1109"/>
                    <a:pt x="8573" y="1538"/>
                  </a:cubicBezTo>
                  <a:cubicBezTo>
                    <a:pt x="8477" y="1692"/>
                    <a:pt x="8394" y="1859"/>
                    <a:pt x="8299" y="2002"/>
                  </a:cubicBezTo>
                  <a:cubicBezTo>
                    <a:pt x="8180" y="2204"/>
                    <a:pt x="8085" y="2371"/>
                    <a:pt x="7966" y="2550"/>
                  </a:cubicBezTo>
                  <a:cubicBezTo>
                    <a:pt x="7858" y="2704"/>
                    <a:pt x="7751" y="2835"/>
                    <a:pt x="7644" y="2990"/>
                  </a:cubicBezTo>
                  <a:cubicBezTo>
                    <a:pt x="7513" y="3169"/>
                    <a:pt x="7394" y="3359"/>
                    <a:pt x="7263" y="3538"/>
                  </a:cubicBezTo>
                  <a:cubicBezTo>
                    <a:pt x="6918" y="3990"/>
                    <a:pt x="6572" y="4431"/>
                    <a:pt x="6263" y="4895"/>
                  </a:cubicBezTo>
                  <a:cubicBezTo>
                    <a:pt x="6001" y="5276"/>
                    <a:pt x="5727" y="5669"/>
                    <a:pt x="5441" y="6014"/>
                  </a:cubicBezTo>
                  <a:cubicBezTo>
                    <a:pt x="5060" y="6467"/>
                    <a:pt x="4632" y="6872"/>
                    <a:pt x="4156" y="7265"/>
                  </a:cubicBezTo>
                  <a:cubicBezTo>
                    <a:pt x="4096" y="7300"/>
                    <a:pt x="4036" y="7360"/>
                    <a:pt x="3977" y="7407"/>
                  </a:cubicBezTo>
                  <a:cubicBezTo>
                    <a:pt x="3691" y="7657"/>
                    <a:pt x="3394" y="7872"/>
                    <a:pt x="3060" y="8062"/>
                  </a:cubicBezTo>
                  <a:cubicBezTo>
                    <a:pt x="2739" y="8253"/>
                    <a:pt x="2441" y="8419"/>
                    <a:pt x="2143" y="8598"/>
                  </a:cubicBezTo>
                  <a:cubicBezTo>
                    <a:pt x="1774" y="8824"/>
                    <a:pt x="1393" y="9027"/>
                    <a:pt x="1024" y="9229"/>
                  </a:cubicBezTo>
                  <a:cubicBezTo>
                    <a:pt x="893" y="9289"/>
                    <a:pt x="774" y="9360"/>
                    <a:pt x="655" y="9420"/>
                  </a:cubicBezTo>
                  <a:cubicBezTo>
                    <a:pt x="500" y="9491"/>
                    <a:pt x="322" y="9586"/>
                    <a:pt x="167" y="9670"/>
                  </a:cubicBezTo>
                  <a:cubicBezTo>
                    <a:pt x="107" y="9705"/>
                    <a:pt x="24" y="9729"/>
                    <a:pt x="0" y="9765"/>
                  </a:cubicBezTo>
                  <a:cubicBezTo>
                    <a:pt x="131" y="9729"/>
                    <a:pt x="286" y="9670"/>
                    <a:pt x="357" y="9622"/>
                  </a:cubicBezTo>
                  <a:cubicBezTo>
                    <a:pt x="476" y="9622"/>
                    <a:pt x="596" y="9598"/>
                    <a:pt x="738" y="9515"/>
                  </a:cubicBezTo>
                  <a:cubicBezTo>
                    <a:pt x="917" y="9432"/>
                    <a:pt x="1119" y="9348"/>
                    <a:pt x="1310" y="9253"/>
                  </a:cubicBezTo>
                  <a:cubicBezTo>
                    <a:pt x="1798" y="9051"/>
                    <a:pt x="2274" y="8800"/>
                    <a:pt x="2739" y="8503"/>
                  </a:cubicBezTo>
                  <a:cubicBezTo>
                    <a:pt x="2810" y="8467"/>
                    <a:pt x="2882" y="8408"/>
                    <a:pt x="2965" y="8360"/>
                  </a:cubicBezTo>
                  <a:cubicBezTo>
                    <a:pt x="3239" y="8158"/>
                    <a:pt x="3513" y="7931"/>
                    <a:pt x="3834" y="7753"/>
                  </a:cubicBezTo>
                  <a:cubicBezTo>
                    <a:pt x="3870" y="7717"/>
                    <a:pt x="3917" y="7693"/>
                    <a:pt x="3953" y="7657"/>
                  </a:cubicBezTo>
                  <a:lnTo>
                    <a:pt x="4286" y="7419"/>
                  </a:lnTo>
                  <a:lnTo>
                    <a:pt x="4596" y="7169"/>
                  </a:lnTo>
                  <a:cubicBezTo>
                    <a:pt x="4691" y="7098"/>
                    <a:pt x="4787" y="7015"/>
                    <a:pt x="4882" y="6931"/>
                  </a:cubicBezTo>
                  <a:cubicBezTo>
                    <a:pt x="5203" y="6622"/>
                    <a:pt x="5525" y="6288"/>
                    <a:pt x="5799" y="5931"/>
                  </a:cubicBezTo>
                  <a:cubicBezTo>
                    <a:pt x="6001" y="5693"/>
                    <a:pt x="6156" y="5467"/>
                    <a:pt x="6334" y="5229"/>
                  </a:cubicBezTo>
                  <a:cubicBezTo>
                    <a:pt x="6561" y="4919"/>
                    <a:pt x="6799" y="4574"/>
                    <a:pt x="7037" y="4252"/>
                  </a:cubicBezTo>
                  <a:cubicBezTo>
                    <a:pt x="7108" y="4145"/>
                    <a:pt x="7204" y="4038"/>
                    <a:pt x="7275" y="3943"/>
                  </a:cubicBezTo>
                  <a:cubicBezTo>
                    <a:pt x="7632" y="3490"/>
                    <a:pt x="7966" y="3050"/>
                    <a:pt x="8227" y="2550"/>
                  </a:cubicBezTo>
                  <a:cubicBezTo>
                    <a:pt x="8382" y="2300"/>
                    <a:pt x="8513" y="2038"/>
                    <a:pt x="8644" y="1764"/>
                  </a:cubicBezTo>
                  <a:cubicBezTo>
                    <a:pt x="8704" y="1657"/>
                    <a:pt x="8751" y="1538"/>
                    <a:pt x="8811" y="1442"/>
                  </a:cubicBezTo>
                  <a:cubicBezTo>
                    <a:pt x="8894" y="1276"/>
                    <a:pt x="8989" y="1097"/>
                    <a:pt x="9097" y="930"/>
                  </a:cubicBezTo>
                  <a:cubicBezTo>
                    <a:pt x="9216" y="752"/>
                    <a:pt x="9347" y="573"/>
                    <a:pt x="9513" y="430"/>
                  </a:cubicBezTo>
                  <a:cubicBezTo>
                    <a:pt x="9668" y="276"/>
                    <a:pt x="9871" y="204"/>
                    <a:pt x="10073" y="204"/>
                  </a:cubicBezTo>
                  <a:cubicBezTo>
                    <a:pt x="10228" y="204"/>
                    <a:pt x="10382" y="228"/>
                    <a:pt x="10549" y="276"/>
                  </a:cubicBezTo>
                  <a:cubicBezTo>
                    <a:pt x="10787" y="335"/>
                    <a:pt x="10942" y="549"/>
                    <a:pt x="11014" y="788"/>
                  </a:cubicBezTo>
                  <a:cubicBezTo>
                    <a:pt x="11061" y="907"/>
                    <a:pt x="11085" y="1002"/>
                    <a:pt x="11121" y="1121"/>
                  </a:cubicBezTo>
                  <a:cubicBezTo>
                    <a:pt x="11137" y="1202"/>
                    <a:pt x="11159" y="1250"/>
                    <a:pt x="11178" y="1250"/>
                  </a:cubicBezTo>
                  <a:cubicBezTo>
                    <a:pt x="11188" y="1250"/>
                    <a:pt x="11196" y="1239"/>
                    <a:pt x="11204" y="1216"/>
                  </a:cubicBezTo>
                  <a:cubicBezTo>
                    <a:pt x="11211" y="1205"/>
                    <a:pt x="11216" y="1200"/>
                    <a:pt x="11221" y="1200"/>
                  </a:cubicBezTo>
                  <a:cubicBezTo>
                    <a:pt x="11236" y="1200"/>
                    <a:pt x="11241" y="1251"/>
                    <a:pt x="11247" y="1251"/>
                  </a:cubicBezTo>
                  <a:cubicBezTo>
                    <a:pt x="11248" y="1251"/>
                    <a:pt x="11250" y="1248"/>
                    <a:pt x="11252" y="1240"/>
                  </a:cubicBezTo>
                  <a:cubicBezTo>
                    <a:pt x="11264" y="1240"/>
                    <a:pt x="11264" y="1216"/>
                    <a:pt x="11264" y="1204"/>
                  </a:cubicBezTo>
                  <a:cubicBezTo>
                    <a:pt x="11264" y="1050"/>
                    <a:pt x="11252" y="883"/>
                    <a:pt x="11204" y="740"/>
                  </a:cubicBezTo>
                  <a:cubicBezTo>
                    <a:pt x="11156" y="585"/>
                    <a:pt x="11085" y="442"/>
                    <a:pt x="10966" y="311"/>
                  </a:cubicBezTo>
                  <a:cubicBezTo>
                    <a:pt x="10883" y="204"/>
                    <a:pt x="10763" y="133"/>
                    <a:pt x="10621" y="97"/>
                  </a:cubicBezTo>
                  <a:cubicBezTo>
                    <a:pt x="10502" y="73"/>
                    <a:pt x="10406" y="38"/>
                    <a:pt x="10287" y="26"/>
                  </a:cubicBezTo>
                  <a:cubicBezTo>
                    <a:pt x="10221" y="9"/>
                    <a:pt x="10152" y="0"/>
                    <a:pt x="100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6" name="Google Shape;27976;p42"/>
            <p:cNvSpPr/>
            <p:nvPr/>
          </p:nvSpPr>
          <p:spPr>
            <a:xfrm>
              <a:off x="1479925" y="3669875"/>
              <a:ext cx="331625" cy="74275"/>
            </a:xfrm>
            <a:custGeom>
              <a:avLst/>
              <a:gdLst/>
              <a:ahLst/>
              <a:cxnLst/>
              <a:rect l="l" t="t" r="r" b="b"/>
              <a:pathLst>
                <a:path w="13265" h="2971" extrusionOk="0">
                  <a:moveTo>
                    <a:pt x="98" y="0"/>
                  </a:moveTo>
                  <a:cubicBezTo>
                    <a:pt x="33" y="0"/>
                    <a:pt x="1" y="28"/>
                    <a:pt x="1" y="74"/>
                  </a:cubicBezTo>
                  <a:cubicBezTo>
                    <a:pt x="1" y="122"/>
                    <a:pt x="37" y="169"/>
                    <a:pt x="108" y="229"/>
                  </a:cubicBezTo>
                  <a:cubicBezTo>
                    <a:pt x="227" y="312"/>
                    <a:pt x="334" y="407"/>
                    <a:pt x="453" y="479"/>
                  </a:cubicBezTo>
                  <a:cubicBezTo>
                    <a:pt x="537" y="538"/>
                    <a:pt x="632" y="610"/>
                    <a:pt x="715" y="657"/>
                  </a:cubicBezTo>
                  <a:cubicBezTo>
                    <a:pt x="1072" y="848"/>
                    <a:pt x="1430" y="1062"/>
                    <a:pt x="1811" y="1181"/>
                  </a:cubicBezTo>
                  <a:cubicBezTo>
                    <a:pt x="1823" y="1181"/>
                    <a:pt x="1846" y="1193"/>
                    <a:pt x="1882" y="1205"/>
                  </a:cubicBezTo>
                  <a:lnTo>
                    <a:pt x="2418" y="1431"/>
                  </a:lnTo>
                  <a:lnTo>
                    <a:pt x="2954" y="1658"/>
                  </a:lnTo>
                  <a:cubicBezTo>
                    <a:pt x="3085" y="1705"/>
                    <a:pt x="3227" y="1765"/>
                    <a:pt x="3347" y="1836"/>
                  </a:cubicBezTo>
                  <a:cubicBezTo>
                    <a:pt x="3466" y="1908"/>
                    <a:pt x="3585" y="1967"/>
                    <a:pt x="3716" y="2015"/>
                  </a:cubicBezTo>
                  <a:lnTo>
                    <a:pt x="4382" y="2277"/>
                  </a:lnTo>
                  <a:cubicBezTo>
                    <a:pt x="4609" y="2372"/>
                    <a:pt x="4847" y="2479"/>
                    <a:pt x="5085" y="2515"/>
                  </a:cubicBezTo>
                  <a:cubicBezTo>
                    <a:pt x="5144" y="2539"/>
                    <a:pt x="5216" y="2562"/>
                    <a:pt x="5275" y="2574"/>
                  </a:cubicBezTo>
                  <a:cubicBezTo>
                    <a:pt x="5442" y="2634"/>
                    <a:pt x="5585" y="2670"/>
                    <a:pt x="5752" y="2717"/>
                  </a:cubicBezTo>
                  <a:cubicBezTo>
                    <a:pt x="5906" y="2741"/>
                    <a:pt x="6061" y="2789"/>
                    <a:pt x="6228" y="2812"/>
                  </a:cubicBezTo>
                  <a:cubicBezTo>
                    <a:pt x="6633" y="2908"/>
                    <a:pt x="7014" y="2955"/>
                    <a:pt x="7418" y="2967"/>
                  </a:cubicBezTo>
                  <a:cubicBezTo>
                    <a:pt x="7483" y="2970"/>
                    <a:pt x="7548" y="2971"/>
                    <a:pt x="7613" y="2971"/>
                  </a:cubicBezTo>
                  <a:cubicBezTo>
                    <a:pt x="8167" y="2971"/>
                    <a:pt x="8720" y="2885"/>
                    <a:pt x="9264" y="2789"/>
                  </a:cubicBezTo>
                  <a:cubicBezTo>
                    <a:pt x="9966" y="2670"/>
                    <a:pt x="10645" y="2455"/>
                    <a:pt x="11312" y="2241"/>
                  </a:cubicBezTo>
                  <a:cubicBezTo>
                    <a:pt x="11407" y="2205"/>
                    <a:pt x="11479" y="2181"/>
                    <a:pt x="11562" y="2134"/>
                  </a:cubicBezTo>
                  <a:cubicBezTo>
                    <a:pt x="11800" y="2015"/>
                    <a:pt x="12050" y="1919"/>
                    <a:pt x="12300" y="1836"/>
                  </a:cubicBezTo>
                  <a:cubicBezTo>
                    <a:pt x="12455" y="1777"/>
                    <a:pt x="12586" y="1729"/>
                    <a:pt x="12729" y="1669"/>
                  </a:cubicBezTo>
                  <a:cubicBezTo>
                    <a:pt x="12943" y="1586"/>
                    <a:pt x="13122" y="1467"/>
                    <a:pt x="13264" y="1324"/>
                  </a:cubicBezTo>
                  <a:lnTo>
                    <a:pt x="13264" y="1324"/>
                  </a:lnTo>
                  <a:cubicBezTo>
                    <a:pt x="13062" y="1372"/>
                    <a:pt x="12883" y="1431"/>
                    <a:pt x="12645" y="1503"/>
                  </a:cubicBezTo>
                  <a:cubicBezTo>
                    <a:pt x="12229" y="1681"/>
                    <a:pt x="11788" y="1824"/>
                    <a:pt x="11359" y="1955"/>
                  </a:cubicBezTo>
                  <a:cubicBezTo>
                    <a:pt x="11109" y="2027"/>
                    <a:pt x="10859" y="2086"/>
                    <a:pt x="10597" y="2158"/>
                  </a:cubicBezTo>
                  <a:cubicBezTo>
                    <a:pt x="10288" y="2253"/>
                    <a:pt x="9990" y="2324"/>
                    <a:pt x="9681" y="2396"/>
                  </a:cubicBezTo>
                  <a:cubicBezTo>
                    <a:pt x="9288" y="2491"/>
                    <a:pt x="8895" y="2562"/>
                    <a:pt x="8490" y="2622"/>
                  </a:cubicBezTo>
                  <a:cubicBezTo>
                    <a:pt x="8165" y="2661"/>
                    <a:pt x="7839" y="2684"/>
                    <a:pt x="7507" y="2684"/>
                  </a:cubicBezTo>
                  <a:cubicBezTo>
                    <a:pt x="7438" y="2684"/>
                    <a:pt x="7369" y="2683"/>
                    <a:pt x="7299" y="2681"/>
                  </a:cubicBezTo>
                  <a:cubicBezTo>
                    <a:pt x="7252" y="2681"/>
                    <a:pt x="7192" y="2670"/>
                    <a:pt x="7133" y="2670"/>
                  </a:cubicBezTo>
                  <a:lnTo>
                    <a:pt x="6752" y="2634"/>
                  </a:lnTo>
                  <a:cubicBezTo>
                    <a:pt x="6609" y="2622"/>
                    <a:pt x="6490" y="2598"/>
                    <a:pt x="6359" y="2574"/>
                  </a:cubicBezTo>
                  <a:cubicBezTo>
                    <a:pt x="6275" y="2562"/>
                    <a:pt x="6192" y="2550"/>
                    <a:pt x="6121" y="2539"/>
                  </a:cubicBezTo>
                  <a:cubicBezTo>
                    <a:pt x="6049" y="2503"/>
                    <a:pt x="5978" y="2491"/>
                    <a:pt x="5894" y="2479"/>
                  </a:cubicBezTo>
                  <a:cubicBezTo>
                    <a:pt x="5692" y="2431"/>
                    <a:pt x="5478" y="2384"/>
                    <a:pt x="5275" y="2324"/>
                  </a:cubicBezTo>
                  <a:cubicBezTo>
                    <a:pt x="5156" y="2300"/>
                    <a:pt x="5037" y="2253"/>
                    <a:pt x="4918" y="2217"/>
                  </a:cubicBezTo>
                  <a:cubicBezTo>
                    <a:pt x="4799" y="2181"/>
                    <a:pt x="4680" y="2146"/>
                    <a:pt x="4561" y="2098"/>
                  </a:cubicBezTo>
                  <a:cubicBezTo>
                    <a:pt x="4454" y="2074"/>
                    <a:pt x="4335" y="2039"/>
                    <a:pt x="4216" y="2003"/>
                  </a:cubicBezTo>
                  <a:cubicBezTo>
                    <a:pt x="4013" y="1919"/>
                    <a:pt x="3799" y="1848"/>
                    <a:pt x="3597" y="1753"/>
                  </a:cubicBezTo>
                  <a:cubicBezTo>
                    <a:pt x="3394" y="1669"/>
                    <a:pt x="3192" y="1586"/>
                    <a:pt x="2977" y="1491"/>
                  </a:cubicBezTo>
                  <a:cubicBezTo>
                    <a:pt x="2716" y="1372"/>
                    <a:pt x="2442" y="1241"/>
                    <a:pt x="2180" y="1110"/>
                  </a:cubicBezTo>
                  <a:cubicBezTo>
                    <a:pt x="1954" y="979"/>
                    <a:pt x="1715" y="848"/>
                    <a:pt x="1489" y="717"/>
                  </a:cubicBezTo>
                  <a:cubicBezTo>
                    <a:pt x="1394" y="657"/>
                    <a:pt x="1299" y="610"/>
                    <a:pt x="1215" y="550"/>
                  </a:cubicBezTo>
                  <a:cubicBezTo>
                    <a:pt x="918" y="372"/>
                    <a:pt x="620" y="217"/>
                    <a:pt x="322" y="62"/>
                  </a:cubicBezTo>
                  <a:cubicBezTo>
                    <a:pt x="226" y="19"/>
                    <a:pt x="151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7" name="Google Shape;27977;p42"/>
            <p:cNvSpPr/>
            <p:nvPr/>
          </p:nvSpPr>
          <p:spPr>
            <a:xfrm>
              <a:off x="1797650" y="3647150"/>
              <a:ext cx="207375" cy="133425"/>
            </a:xfrm>
            <a:custGeom>
              <a:avLst/>
              <a:gdLst/>
              <a:ahLst/>
              <a:cxnLst/>
              <a:rect l="l" t="t" r="r" b="b"/>
              <a:pathLst>
                <a:path w="8295" h="5337" extrusionOk="0">
                  <a:moveTo>
                    <a:pt x="8176" y="0"/>
                  </a:moveTo>
                  <a:cubicBezTo>
                    <a:pt x="8137" y="0"/>
                    <a:pt x="8082" y="47"/>
                    <a:pt x="8021" y="126"/>
                  </a:cubicBezTo>
                  <a:cubicBezTo>
                    <a:pt x="7937" y="197"/>
                    <a:pt x="7878" y="269"/>
                    <a:pt x="7806" y="340"/>
                  </a:cubicBezTo>
                  <a:cubicBezTo>
                    <a:pt x="7723" y="435"/>
                    <a:pt x="7616" y="507"/>
                    <a:pt x="7521" y="602"/>
                  </a:cubicBezTo>
                  <a:cubicBezTo>
                    <a:pt x="7425" y="697"/>
                    <a:pt x="7318" y="792"/>
                    <a:pt x="7211" y="900"/>
                  </a:cubicBezTo>
                  <a:cubicBezTo>
                    <a:pt x="7080" y="1031"/>
                    <a:pt x="6961" y="1162"/>
                    <a:pt x="6830" y="1293"/>
                  </a:cubicBezTo>
                  <a:cubicBezTo>
                    <a:pt x="6771" y="1364"/>
                    <a:pt x="6687" y="1424"/>
                    <a:pt x="6651" y="1471"/>
                  </a:cubicBezTo>
                  <a:cubicBezTo>
                    <a:pt x="6509" y="1662"/>
                    <a:pt x="6354" y="1793"/>
                    <a:pt x="6175" y="1924"/>
                  </a:cubicBezTo>
                  <a:cubicBezTo>
                    <a:pt x="5961" y="2090"/>
                    <a:pt x="5758" y="2233"/>
                    <a:pt x="5532" y="2388"/>
                  </a:cubicBezTo>
                  <a:cubicBezTo>
                    <a:pt x="5473" y="2424"/>
                    <a:pt x="5413" y="2471"/>
                    <a:pt x="5366" y="2519"/>
                  </a:cubicBezTo>
                  <a:lnTo>
                    <a:pt x="5175" y="2709"/>
                  </a:lnTo>
                  <a:cubicBezTo>
                    <a:pt x="5116" y="2781"/>
                    <a:pt x="5044" y="2828"/>
                    <a:pt x="4949" y="2876"/>
                  </a:cubicBezTo>
                  <a:cubicBezTo>
                    <a:pt x="4889" y="2888"/>
                    <a:pt x="4842" y="2936"/>
                    <a:pt x="4782" y="2959"/>
                  </a:cubicBezTo>
                  <a:cubicBezTo>
                    <a:pt x="4556" y="3102"/>
                    <a:pt x="4354" y="3245"/>
                    <a:pt x="4115" y="3364"/>
                  </a:cubicBezTo>
                  <a:cubicBezTo>
                    <a:pt x="4068" y="3388"/>
                    <a:pt x="4032" y="3412"/>
                    <a:pt x="3984" y="3448"/>
                  </a:cubicBezTo>
                  <a:cubicBezTo>
                    <a:pt x="3877" y="3507"/>
                    <a:pt x="3794" y="3567"/>
                    <a:pt x="3687" y="3626"/>
                  </a:cubicBezTo>
                  <a:cubicBezTo>
                    <a:pt x="3592" y="3686"/>
                    <a:pt x="3496" y="3721"/>
                    <a:pt x="3389" y="3781"/>
                  </a:cubicBezTo>
                  <a:cubicBezTo>
                    <a:pt x="3163" y="3888"/>
                    <a:pt x="2972" y="4007"/>
                    <a:pt x="2746" y="4102"/>
                  </a:cubicBezTo>
                  <a:cubicBezTo>
                    <a:pt x="2615" y="4162"/>
                    <a:pt x="2472" y="4221"/>
                    <a:pt x="2341" y="4293"/>
                  </a:cubicBezTo>
                  <a:cubicBezTo>
                    <a:pt x="2127" y="4412"/>
                    <a:pt x="1901" y="4483"/>
                    <a:pt x="1663" y="4555"/>
                  </a:cubicBezTo>
                  <a:cubicBezTo>
                    <a:pt x="1520" y="4602"/>
                    <a:pt x="1377" y="4662"/>
                    <a:pt x="1246" y="4722"/>
                  </a:cubicBezTo>
                  <a:cubicBezTo>
                    <a:pt x="1091" y="4781"/>
                    <a:pt x="936" y="4841"/>
                    <a:pt x="770" y="4900"/>
                  </a:cubicBezTo>
                  <a:cubicBezTo>
                    <a:pt x="520" y="4995"/>
                    <a:pt x="246" y="5055"/>
                    <a:pt x="43" y="5198"/>
                  </a:cubicBezTo>
                  <a:cubicBezTo>
                    <a:pt x="1" y="5292"/>
                    <a:pt x="56" y="5337"/>
                    <a:pt x="198" y="5337"/>
                  </a:cubicBezTo>
                  <a:cubicBezTo>
                    <a:pt x="253" y="5337"/>
                    <a:pt x="321" y="5330"/>
                    <a:pt x="401" y="5317"/>
                  </a:cubicBezTo>
                  <a:lnTo>
                    <a:pt x="532" y="5269"/>
                  </a:lnTo>
                  <a:lnTo>
                    <a:pt x="1067" y="5091"/>
                  </a:lnTo>
                  <a:cubicBezTo>
                    <a:pt x="1246" y="5031"/>
                    <a:pt x="1425" y="4972"/>
                    <a:pt x="1603" y="4900"/>
                  </a:cubicBezTo>
                  <a:cubicBezTo>
                    <a:pt x="1913" y="4781"/>
                    <a:pt x="2222" y="4662"/>
                    <a:pt x="2520" y="4531"/>
                  </a:cubicBezTo>
                  <a:cubicBezTo>
                    <a:pt x="2699" y="4448"/>
                    <a:pt x="2877" y="4376"/>
                    <a:pt x="3056" y="4293"/>
                  </a:cubicBezTo>
                  <a:cubicBezTo>
                    <a:pt x="3318" y="4150"/>
                    <a:pt x="3580" y="4019"/>
                    <a:pt x="3830" y="3876"/>
                  </a:cubicBezTo>
                  <a:cubicBezTo>
                    <a:pt x="4008" y="3757"/>
                    <a:pt x="4187" y="3650"/>
                    <a:pt x="4365" y="3531"/>
                  </a:cubicBezTo>
                  <a:cubicBezTo>
                    <a:pt x="4425" y="3483"/>
                    <a:pt x="4485" y="3459"/>
                    <a:pt x="4544" y="3412"/>
                  </a:cubicBezTo>
                  <a:cubicBezTo>
                    <a:pt x="4651" y="3340"/>
                    <a:pt x="4758" y="3281"/>
                    <a:pt x="4866" y="3209"/>
                  </a:cubicBezTo>
                  <a:cubicBezTo>
                    <a:pt x="5008" y="3114"/>
                    <a:pt x="5139" y="3019"/>
                    <a:pt x="5306" y="2912"/>
                  </a:cubicBezTo>
                  <a:cubicBezTo>
                    <a:pt x="5532" y="2757"/>
                    <a:pt x="5758" y="2614"/>
                    <a:pt x="5961" y="2424"/>
                  </a:cubicBezTo>
                  <a:cubicBezTo>
                    <a:pt x="6056" y="2340"/>
                    <a:pt x="6151" y="2245"/>
                    <a:pt x="6247" y="2174"/>
                  </a:cubicBezTo>
                  <a:lnTo>
                    <a:pt x="6473" y="1995"/>
                  </a:lnTo>
                  <a:lnTo>
                    <a:pt x="6687" y="1805"/>
                  </a:lnTo>
                  <a:cubicBezTo>
                    <a:pt x="6842" y="1674"/>
                    <a:pt x="6985" y="1554"/>
                    <a:pt x="7128" y="1412"/>
                  </a:cubicBezTo>
                  <a:cubicBezTo>
                    <a:pt x="7247" y="1316"/>
                    <a:pt x="7342" y="1197"/>
                    <a:pt x="7449" y="1090"/>
                  </a:cubicBezTo>
                  <a:cubicBezTo>
                    <a:pt x="7675" y="864"/>
                    <a:pt x="7902" y="626"/>
                    <a:pt x="8116" y="400"/>
                  </a:cubicBezTo>
                  <a:lnTo>
                    <a:pt x="8259" y="221"/>
                  </a:lnTo>
                  <a:cubicBezTo>
                    <a:pt x="8283" y="161"/>
                    <a:pt x="8295" y="126"/>
                    <a:pt x="8283" y="102"/>
                  </a:cubicBezTo>
                  <a:cubicBezTo>
                    <a:pt x="8259" y="78"/>
                    <a:pt x="8235" y="42"/>
                    <a:pt x="8211" y="19"/>
                  </a:cubicBezTo>
                  <a:cubicBezTo>
                    <a:pt x="8202" y="6"/>
                    <a:pt x="8190" y="0"/>
                    <a:pt x="8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8" name="Google Shape;27978;p42"/>
            <p:cNvSpPr/>
            <p:nvPr/>
          </p:nvSpPr>
          <p:spPr>
            <a:xfrm>
              <a:off x="1659125" y="3779375"/>
              <a:ext cx="133075" cy="32375"/>
            </a:xfrm>
            <a:custGeom>
              <a:avLst/>
              <a:gdLst/>
              <a:ahLst/>
              <a:cxnLst/>
              <a:rect l="l" t="t" r="r" b="b"/>
              <a:pathLst>
                <a:path w="5323" h="1295" extrusionOk="0">
                  <a:moveTo>
                    <a:pt x="5259" y="1"/>
                  </a:moveTo>
                  <a:cubicBezTo>
                    <a:pt x="5204" y="1"/>
                    <a:pt x="5135" y="23"/>
                    <a:pt x="5061" y="40"/>
                  </a:cubicBezTo>
                  <a:cubicBezTo>
                    <a:pt x="4692" y="147"/>
                    <a:pt x="4311" y="230"/>
                    <a:pt x="3941" y="290"/>
                  </a:cubicBezTo>
                  <a:cubicBezTo>
                    <a:pt x="3775" y="326"/>
                    <a:pt x="3620" y="373"/>
                    <a:pt x="3453" y="397"/>
                  </a:cubicBezTo>
                  <a:cubicBezTo>
                    <a:pt x="3179" y="456"/>
                    <a:pt x="2929" y="528"/>
                    <a:pt x="2667" y="564"/>
                  </a:cubicBezTo>
                  <a:cubicBezTo>
                    <a:pt x="2501" y="599"/>
                    <a:pt x="2322" y="623"/>
                    <a:pt x="2155" y="671"/>
                  </a:cubicBezTo>
                  <a:cubicBezTo>
                    <a:pt x="2025" y="718"/>
                    <a:pt x="1905" y="742"/>
                    <a:pt x="1774" y="778"/>
                  </a:cubicBezTo>
                  <a:cubicBezTo>
                    <a:pt x="1513" y="837"/>
                    <a:pt x="1263" y="897"/>
                    <a:pt x="1012" y="921"/>
                  </a:cubicBezTo>
                  <a:cubicBezTo>
                    <a:pt x="858" y="933"/>
                    <a:pt x="715" y="980"/>
                    <a:pt x="584" y="1028"/>
                  </a:cubicBezTo>
                  <a:cubicBezTo>
                    <a:pt x="524" y="1052"/>
                    <a:pt x="441" y="1076"/>
                    <a:pt x="381" y="1088"/>
                  </a:cubicBezTo>
                  <a:cubicBezTo>
                    <a:pt x="203" y="1099"/>
                    <a:pt x="108" y="1147"/>
                    <a:pt x="0" y="1207"/>
                  </a:cubicBezTo>
                  <a:cubicBezTo>
                    <a:pt x="12" y="1230"/>
                    <a:pt x="24" y="1254"/>
                    <a:pt x="24" y="1266"/>
                  </a:cubicBezTo>
                  <a:cubicBezTo>
                    <a:pt x="50" y="1284"/>
                    <a:pt x="64" y="1295"/>
                    <a:pt x="116" y="1295"/>
                  </a:cubicBezTo>
                  <a:cubicBezTo>
                    <a:pt x="135" y="1295"/>
                    <a:pt x="159" y="1293"/>
                    <a:pt x="191" y="1290"/>
                  </a:cubicBezTo>
                  <a:cubicBezTo>
                    <a:pt x="358" y="1278"/>
                    <a:pt x="524" y="1242"/>
                    <a:pt x="679" y="1230"/>
                  </a:cubicBezTo>
                  <a:cubicBezTo>
                    <a:pt x="834" y="1218"/>
                    <a:pt x="965" y="1183"/>
                    <a:pt x="1096" y="1159"/>
                  </a:cubicBezTo>
                  <a:cubicBezTo>
                    <a:pt x="1239" y="1123"/>
                    <a:pt x="1382" y="1099"/>
                    <a:pt x="1513" y="1064"/>
                  </a:cubicBezTo>
                  <a:lnTo>
                    <a:pt x="2227" y="933"/>
                  </a:lnTo>
                  <a:cubicBezTo>
                    <a:pt x="2763" y="826"/>
                    <a:pt x="3287" y="707"/>
                    <a:pt x="3810" y="576"/>
                  </a:cubicBezTo>
                  <a:cubicBezTo>
                    <a:pt x="3953" y="528"/>
                    <a:pt x="4120" y="492"/>
                    <a:pt x="4251" y="456"/>
                  </a:cubicBezTo>
                  <a:cubicBezTo>
                    <a:pt x="4346" y="397"/>
                    <a:pt x="4299" y="349"/>
                    <a:pt x="4311" y="314"/>
                  </a:cubicBezTo>
                  <a:cubicBezTo>
                    <a:pt x="4370" y="314"/>
                    <a:pt x="4418" y="290"/>
                    <a:pt x="4465" y="290"/>
                  </a:cubicBezTo>
                  <a:cubicBezTo>
                    <a:pt x="4493" y="318"/>
                    <a:pt x="4511" y="330"/>
                    <a:pt x="4540" y="330"/>
                  </a:cubicBezTo>
                  <a:cubicBezTo>
                    <a:pt x="4573" y="330"/>
                    <a:pt x="4621" y="315"/>
                    <a:pt x="4715" y="290"/>
                  </a:cubicBezTo>
                  <a:cubicBezTo>
                    <a:pt x="4811" y="266"/>
                    <a:pt x="4894" y="254"/>
                    <a:pt x="4989" y="218"/>
                  </a:cubicBezTo>
                  <a:cubicBezTo>
                    <a:pt x="5049" y="206"/>
                    <a:pt x="5120" y="195"/>
                    <a:pt x="5144" y="147"/>
                  </a:cubicBezTo>
                  <a:cubicBezTo>
                    <a:pt x="5132" y="135"/>
                    <a:pt x="5120" y="135"/>
                    <a:pt x="5108" y="111"/>
                  </a:cubicBezTo>
                  <a:cubicBezTo>
                    <a:pt x="5180" y="87"/>
                    <a:pt x="5299" y="75"/>
                    <a:pt x="5323" y="16"/>
                  </a:cubicBezTo>
                  <a:cubicBezTo>
                    <a:pt x="5304" y="5"/>
                    <a:pt x="5283" y="1"/>
                    <a:pt x="5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9" name="Google Shape;27979;p42"/>
            <p:cNvSpPr/>
            <p:nvPr/>
          </p:nvSpPr>
          <p:spPr>
            <a:xfrm>
              <a:off x="2022550" y="3572900"/>
              <a:ext cx="42600" cy="56275"/>
            </a:xfrm>
            <a:custGeom>
              <a:avLst/>
              <a:gdLst/>
              <a:ahLst/>
              <a:cxnLst/>
              <a:rect l="l" t="t" r="r" b="b"/>
              <a:pathLst>
                <a:path w="1704" h="2251" extrusionOk="0">
                  <a:moveTo>
                    <a:pt x="1561" y="0"/>
                  </a:moveTo>
                  <a:cubicBezTo>
                    <a:pt x="1537" y="12"/>
                    <a:pt x="1489" y="48"/>
                    <a:pt x="1430" y="119"/>
                  </a:cubicBezTo>
                  <a:cubicBezTo>
                    <a:pt x="1263" y="369"/>
                    <a:pt x="1084" y="595"/>
                    <a:pt x="906" y="834"/>
                  </a:cubicBezTo>
                  <a:cubicBezTo>
                    <a:pt x="656" y="1167"/>
                    <a:pt x="406" y="1512"/>
                    <a:pt x="168" y="1857"/>
                  </a:cubicBezTo>
                  <a:cubicBezTo>
                    <a:pt x="49" y="2036"/>
                    <a:pt x="1" y="2167"/>
                    <a:pt x="72" y="2215"/>
                  </a:cubicBezTo>
                  <a:lnTo>
                    <a:pt x="108" y="2250"/>
                  </a:lnTo>
                  <a:cubicBezTo>
                    <a:pt x="156" y="2215"/>
                    <a:pt x="168" y="2203"/>
                    <a:pt x="191" y="2167"/>
                  </a:cubicBezTo>
                  <a:cubicBezTo>
                    <a:pt x="275" y="2084"/>
                    <a:pt x="358" y="1988"/>
                    <a:pt x="430" y="1905"/>
                  </a:cubicBezTo>
                  <a:cubicBezTo>
                    <a:pt x="644" y="1655"/>
                    <a:pt x="834" y="1417"/>
                    <a:pt x="1025" y="1155"/>
                  </a:cubicBezTo>
                  <a:cubicBezTo>
                    <a:pt x="1239" y="893"/>
                    <a:pt x="1430" y="619"/>
                    <a:pt x="1596" y="345"/>
                  </a:cubicBezTo>
                  <a:cubicBezTo>
                    <a:pt x="1680" y="179"/>
                    <a:pt x="1704" y="107"/>
                    <a:pt x="1644" y="60"/>
                  </a:cubicBezTo>
                  <a:cubicBezTo>
                    <a:pt x="1608" y="48"/>
                    <a:pt x="1596" y="24"/>
                    <a:pt x="15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0" name="Google Shape;27980;p42"/>
            <p:cNvSpPr/>
            <p:nvPr/>
          </p:nvSpPr>
          <p:spPr>
            <a:xfrm>
              <a:off x="1646325" y="3864000"/>
              <a:ext cx="60750" cy="141850"/>
            </a:xfrm>
            <a:custGeom>
              <a:avLst/>
              <a:gdLst/>
              <a:ahLst/>
              <a:cxnLst/>
              <a:rect l="l" t="t" r="r" b="b"/>
              <a:pathLst>
                <a:path w="2430" h="5674" extrusionOk="0">
                  <a:moveTo>
                    <a:pt x="145" y="0"/>
                  </a:moveTo>
                  <a:cubicBezTo>
                    <a:pt x="135" y="0"/>
                    <a:pt x="124" y="8"/>
                    <a:pt x="108" y="24"/>
                  </a:cubicBezTo>
                  <a:cubicBezTo>
                    <a:pt x="72" y="48"/>
                    <a:pt x="60" y="108"/>
                    <a:pt x="48" y="167"/>
                  </a:cubicBezTo>
                  <a:cubicBezTo>
                    <a:pt x="36" y="286"/>
                    <a:pt x="36" y="429"/>
                    <a:pt x="24" y="536"/>
                  </a:cubicBezTo>
                  <a:lnTo>
                    <a:pt x="24" y="643"/>
                  </a:lnTo>
                  <a:cubicBezTo>
                    <a:pt x="24" y="727"/>
                    <a:pt x="0" y="786"/>
                    <a:pt x="0" y="858"/>
                  </a:cubicBezTo>
                  <a:lnTo>
                    <a:pt x="0" y="1167"/>
                  </a:lnTo>
                  <a:cubicBezTo>
                    <a:pt x="0" y="1382"/>
                    <a:pt x="0" y="1572"/>
                    <a:pt x="24" y="1774"/>
                  </a:cubicBezTo>
                  <a:cubicBezTo>
                    <a:pt x="24" y="1882"/>
                    <a:pt x="36" y="2001"/>
                    <a:pt x="48" y="2108"/>
                  </a:cubicBezTo>
                  <a:cubicBezTo>
                    <a:pt x="72" y="2239"/>
                    <a:pt x="96" y="2394"/>
                    <a:pt x="120" y="2525"/>
                  </a:cubicBezTo>
                  <a:cubicBezTo>
                    <a:pt x="120" y="2584"/>
                    <a:pt x="143" y="2644"/>
                    <a:pt x="143" y="2703"/>
                  </a:cubicBezTo>
                  <a:cubicBezTo>
                    <a:pt x="155" y="2810"/>
                    <a:pt x="143" y="2894"/>
                    <a:pt x="155" y="3001"/>
                  </a:cubicBezTo>
                  <a:cubicBezTo>
                    <a:pt x="167" y="3287"/>
                    <a:pt x="215" y="3560"/>
                    <a:pt x="274" y="3846"/>
                  </a:cubicBezTo>
                  <a:cubicBezTo>
                    <a:pt x="286" y="3941"/>
                    <a:pt x="322" y="4025"/>
                    <a:pt x="346" y="4132"/>
                  </a:cubicBezTo>
                  <a:cubicBezTo>
                    <a:pt x="393" y="4239"/>
                    <a:pt x="465" y="4322"/>
                    <a:pt x="524" y="4394"/>
                  </a:cubicBezTo>
                  <a:cubicBezTo>
                    <a:pt x="655" y="4549"/>
                    <a:pt x="810" y="4668"/>
                    <a:pt x="953" y="4787"/>
                  </a:cubicBezTo>
                  <a:cubicBezTo>
                    <a:pt x="1239" y="5013"/>
                    <a:pt x="1536" y="5203"/>
                    <a:pt x="1786" y="5370"/>
                  </a:cubicBezTo>
                  <a:cubicBezTo>
                    <a:pt x="1953" y="5489"/>
                    <a:pt x="2227" y="5620"/>
                    <a:pt x="2346" y="5656"/>
                  </a:cubicBezTo>
                  <a:cubicBezTo>
                    <a:pt x="2358" y="5668"/>
                    <a:pt x="2376" y="5674"/>
                    <a:pt x="2391" y="5674"/>
                  </a:cubicBezTo>
                  <a:cubicBezTo>
                    <a:pt x="2406" y="5674"/>
                    <a:pt x="2417" y="5668"/>
                    <a:pt x="2417" y="5656"/>
                  </a:cubicBezTo>
                  <a:cubicBezTo>
                    <a:pt x="2429" y="5573"/>
                    <a:pt x="2346" y="5453"/>
                    <a:pt x="2191" y="5334"/>
                  </a:cubicBezTo>
                  <a:cubicBezTo>
                    <a:pt x="2025" y="5203"/>
                    <a:pt x="1846" y="5084"/>
                    <a:pt x="1691" y="4965"/>
                  </a:cubicBezTo>
                  <a:cubicBezTo>
                    <a:pt x="1524" y="4846"/>
                    <a:pt x="1358" y="4739"/>
                    <a:pt x="1227" y="4620"/>
                  </a:cubicBezTo>
                  <a:cubicBezTo>
                    <a:pt x="1084" y="4489"/>
                    <a:pt x="941" y="4382"/>
                    <a:pt x="810" y="4263"/>
                  </a:cubicBezTo>
                  <a:cubicBezTo>
                    <a:pt x="751" y="4191"/>
                    <a:pt x="691" y="4132"/>
                    <a:pt x="643" y="4072"/>
                  </a:cubicBezTo>
                  <a:lnTo>
                    <a:pt x="620" y="4025"/>
                  </a:lnTo>
                  <a:lnTo>
                    <a:pt x="584" y="3965"/>
                  </a:lnTo>
                  <a:lnTo>
                    <a:pt x="536" y="3834"/>
                  </a:lnTo>
                  <a:cubicBezTo>
                    <a:pt x="465" y="3489"/>
                    <a:pt x="429" y="3120"/>
                    <a:pt x="370" y="2763"/>
                  </a:cubicBezTo>
                  <a:cubicBezTo>
                    <a:pt x="358" y="2715"/>
                    <a:pt x="358" y="2667"/>
                    <a:pt x="358" y="2620"/>
                  </a:cubicBezTo>
                  <a:cubicBezTo>
                    <a:pt x="358" y="2417"/>
                    <a:pt x="346" y="2191"/>
                    <a:pt x="346" y="1989"/>
                  </a:cubicBezTo>
                  <a:cubicBezTo>
                    <a:pt x="346" y="1822"/>
                    <a:pt x="334" y="1667"/>
                    <a:pt x="310" y="1512"/>
                  </a:cubicBezTo>
                  <a:cubicBezTo>
                    <a:pt x="286" y="1179"/>
                    <a:pt x="227" y="834"/>
                    <a:pt x="239" y="500"/>
                  </a:cubicBezTo>
                  <a:lnTo>
                    <a:pt x="239" y="441"/>
                  </a:lnTo>
                  <a:cubicBezTo>
                    <a:pt x="227" y="334"/>
                    <a:pt x="215" y="215"/>
                    <a:pt x="179" y="96"/>
                  </a:cubicBezTo>
                  <a:cubicBezTo>
                    <a:pt x="171" y="32"/>
                    <a:pt x="163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1" name="Google Shape;27981;p42"/>
            <p:cNvSpPr/>
            <p:nvPr/>
          </p:nvSpPr>
          <p:spPr>
            <a:xfrm>
              <a:off x="1723425" y="4020825"/>
              <a:ext cx="42575" cy="114700"/>
            </a:xfrm>
            <a:custGeom>
              <a:avLst/>
              <a:gdLst/>
              <a:ahLst/>
              <a:cxnLst/>
              <a:rect l="l" t="t" r="r" b="b"/>
              <a:pathLst>
                <a:path w="1703" h="4588" extrusionOk="0">
                  <a:moveTo>
                    <a:pt x="305" y="1"/>
                  </a:moveTo>
                  <a:cubicBezTo>
                    <a:pt x="239" y="1"/>
                    <a:pt x="244" y="68"/>
                    <a:pt x="322" y="145"/>
                  </a:cubicBezTo>
                  <a:lnTo>
                    <a:pt x="548" y="371"/>
                  </a:lnTo>
                  <a:cubicBezTo>
                    <a:pt x="643" y="478"/>
                    <a:pt x="738" y="562"/>
                    <a:pt x="834" y="657"/>
                  </a:cubicBezTo>
                  <a:lnTo>
                    <a:pt x="1012" y="835"/>
                  </a:lnTo>
                  <a:cubicBezTo>
                    <a:pt x="1179" y="1002"/>
                    <a:pt x="1322" y="1157"/>
                    <a:pt x="1429" y="1359"/>
                  </a:cubicBezTo>
                  <a:cubicBezTo>
                    <a:pt x="1453" y="1419"/>
                    <a:pt x="1488" y="1490"/>
                    <a:pt x="1500" y="1562"/>
                  </a:cubicBezTo>
                  <a:cubicBezTo>
                    <a:pt x="1512" y="1609"/>
                    <a:pt x="1512" y="1669"/>
                    <a:pt x="1512" y="1728"/>
                  </a:cubicBezTo>
                  <a:cubicBezTo>
                    <a:pt x="1512" y="1907"/>
                    <a:pt x="1453" y="2097"/>
                    <a:pt x="1417" y="2276"/>
                  </a:cubicBezTo>
                  <a:cubicBezTo>
                    <a:pt x="1417" y="2324"/>
                    <a:pt x="1381" y="2348"/>
                    <a:pt x="1369" y="2395"/>
                  </a:cubicBezTo>
                  <a:cubicBezTo>
                    <a:pt x="1334" y="2443"/>
                    <a:pt x="1322" y="2490"/>
                    <a:pt x="1298" y="2526"/>
                  </a:cubicBezTo>
                  <a:cubicBezTo>
                    <a:pt x="1238" y="2621"/>
                    <a:pt x="1179" y="2729"/>
                    <a:pt x="1119" y="2812"/>
                  </a:cubicBezTo>
                  <a:cubicBezTo>
                    <a:pt x="1072" y="2883"/>
                    <a:pt x="1012" y="2967"/>
                    <a:pt x="965" y="3026"/>
                  </a:cubicBezTo>
                  <a:cubicBezTo>
                    <a:pt x="893" y="3121"/>
                    <a:pt x="834" y="3217"/>
                    <a:pt x="762" y="3324"/>
                  </a:cubicBezTo>
                  <a:cubicBezTo>
                    <a:pt x="715" y="3360"/>
                    <a:pt x="679" y="3407"/>
                    <a:pt x="655" y="3455"/>
                  </a:cubicBezTo>
                  <a:cubicBezTo>
                    <a:pt x="584" y="3538"/>
                    <a:pt x="524" y="3633"/>
                    <a:pt x="465" y="3717"/>
                  </a:cubicBezTo>
                  <a:cubicBezTo>
                    <a:pt x="357" y="3883"/>
                    <a:pt x="250" y="4050"/>
                    <a:pt x="131" y="4229"/>
                  </a:cubicBezTo>
                  <a:cubicBezTo>
                    <a:pt x="84" y="4300"/>
                    <a:pt x="72" y="4372"/>
                    <a:pt x="48" y="4431"/>
                  </a:cubicBezTo>
                  <a:cubicBezTo>
                    <a:pt x="0" y="4526"/>
                    <a:pt x="12" y="4574"/>
                    <a:pt x="72" y="4586"/>
                  </a:cubicBezTo>
                  <a:cubicBezTo>
                    <a:pt x="77" y="4587"/>
                    <a:pt x="82" y="4587"/>
                    <a:pt x="87" y="4587"/>
                  </a:cubicBezTo>
                  <a:cubicBezTo>
                    <a:pt x="142" y="4587"/>
                    <a:pt x="197" y="4532"/>
                    <a:pt x="262" y="4467"/>
                  </a:cubicBezTo>
                  <a:cubicBezTo>
                    <a:pt x="429" y="4288"/>
                    <a:pt x="584" y="4074"/>
                    <a:pt x="726" y="3872"/>
                  </a:cubicBezTo>
                  <a:cubicBezTo>
                    <a:pt x="822" y="3764"/>
                    <a:pt x="893" y="3633"/>
                    <a:pt x="965" y="3514"/>
                  </a:cubicBezTo>
                  <a:cubicBezTo>
                    <a:pt x="1072" y="3348"/>
                    <a:pt x="1179" y="3181"/>
                    <a:pt x="1262" y="3002"/>
                  </a:cubicBezTo>
                  <a:cubicBezTo>
                    <a:pt x="1298" y="2979"/>
                    <a:pt x="1310" y="2919"/>
                    <a:pt x="1310" y="2907"/>
                  </a:cubicBezTo>
                  <a:cubicBezTo>
                    <a:pt x="1298" y="2859"/>
                    <a:pt x="1322" y="2812"/>
                    <a:pt x="1358" y="2752"/>
                  </a:cubicBezTo>
                  <a:cubicBezTo>
                    <a:pt x="1441" y="2574"/>
                    <a:pt x="1536" y="2395"/>
                    <a:pt x="1596" y="2205"/>
                  </a:cubicBezTo>
                  <a:cubicBezTo>
                    <a:pt x="1655" y="2002"/>
                    <a:pt x="1703" y="1812"/>
                    <a:pt x="1679" y="1597"/>
                  </a:cubicBezTo>
                  <a:cubicBezTo>
                    <a:pt x="1667" y="1431"/>
                    <a:pt x="1596" y="1276"/>
                    <a:pt x="1500" y="1145"/>
                  </a:cubicBezTo>
                  <a:cubicBezTo>
                    <a:pt x="1417" y="1014"/>
                    <a:pt x="1310" y="895"/>
                    <a:pt x="1203" y="788"/>
                  </a:cubicBezTo>
                  <a:cubicBezTo>
                    <a:pt x="965" y="550"/>
                    <a:pt x="715" y="323"/>
                    <a:pt x="465" y="121"/>
                  </a:cubicBezTo>
                  <a:cubicBezTo>
                    <a:pt x="429" y="85"/>
                    <a:pt x="405" y="62"/>
                    <a:pt x="405" y="50"/>
                  </a:cubicBezTo>
                  <a:cubicBezTo>
                    <a:pt x="369" y="26"/>
                    <a:pt x="345" y="2"/>
                    <a:pt x="322" y="2"/>
                  </a:cubicBezTo>
                  <a:cubicBezTo>
                    <a:pt x="316" y="1"/>
                    <a:pt x="310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2" name="Google Shape;27982;p42"/>
            <p:cNvSpPr/>
            <p:nvPr/>
          </p:nvSpPr>
          <p:spPr>
            <a:xfrm>
              <a:off x="1673125" y="4141175"/>
              <a:ext cx="48225" cy="63075"/>
            </a:xfrm>
            <a:custGeom>
              <a:avLst/>
              <a:gdLst/>
              <a:ahLst/>
              <a:cxnLst/>
              <a:rect l="l" t="t" r="r" b="b"/>
              <a:pathLst>
                <a:path w="1929" h="2523" extrusionOk="0">
                  <a:moveTo>
                    <a:pt x="1853" y="0"/>
                  </a:moveTo>
                  <a:cubicBezTo>
                    <a:pt x="1819" y="0"/>
                    <a:pt x="1775" y="32"/>
                    <a:pt x="1726" y="81"/>
                  </a:cubicBezTo>
                  <a:cubicBezTo>
                    <a:pt x="1631" y="189"/>
                    <a:pt x="1524" y="272"/>
                    <a:pt x="1453" y="415"/>
                  </a:cubicBezTo>
                  <a:cubicBezTo>
                    <a:pt x="1417" y="486"/>
                    <a:pt x="1357" y="546"/>
                    <a:pt x="1298" y="617"/>
                  </a:cubicBezTo>
                  <a:cubicBezTo>
                    <a:pt x="1250" y="689"/>
                    <a:pt x="1191" y="748"/>
                    <a:pt x="1155" y="808"/>
                  </a:cubicBezTo>
                  <a:cubicBezTo>
                    <a:pt x="1107" y="891"/>
                    <a:pt x="1048" y="963"/>
                    <a:pt x="1000" y="1034"/>
                  </a:cubicBezTo>
                  <a:cubicBezTo>
                    <a:pt x="988" y="1070"/>
                    <a:pt x="976" y="1105"/>
                    <a:pt x="953" y="1141"/>
                  </a:cubicBezTo>
                  <a:lnTo>
                    <a:pt x="929" y="1201"/>
                  </a:lnTo>
                  <a:lnTo>
                    <a:pt x="905" y="1248"/>
                  </a:lnTo>
                  <a:cubicBezTo>
                    <a:pt x="881" y="1308"/>
                    <a:pt x="869" y="1367"/>
                    <a:pt x="857" y="1427"/>
                  </a:cubicBezTo>
                  <a:cubicBezTo>
                    <a:pt x="810" y="1546"/>
                    <a:pt x="762" y="1641"/>
                    <a:pt x="714" y="1748"/>
                  </a:cubicBezTo>
                  <a:cubicBezTo>
                    <a:pt x="714" y="1760"/>
                    <a:pt x="703" y="1796"/>
                    <a:pt x="691" y="1796"/>
                  </a:cubicBezTo>
                  <a:cubicBezTo>
                    <a:pt x="619" y="1939"/>
                    <a:pt x="500" y="2058"/>
                    <a:pt x="357" y="2153"/>
                  </a:cubicBezTo>
                  <a:cubicBezTo>
                    <a:pt x="262" y="2225"/>
                    <a:pt x="155" y="2272"/>
                    <a:pt x="143" y="2344"/>
                  </a:cubicBezTo>
                  <a:cubicBezTo>
                    <a:pt x="143" y="2356"/>
                    <a:pt x="107" y="2391"/>
                    <a:pt x="95" y="2403"/>
                  </a:cubicBezTo>
                  <a:cubicBezTo>
                    <a:pt x="0" y="2475"/>
                    <a:pt x="24" y="2522"/>
                    <a:pt x="167" y="2522"/>
                  </a:cubicBezTo>
                  <a:cubicBezTo>
                    <a:pt x="393" y="2522"/>
                    <a:pt x="643" y="2391"/>
                    <a:pt x="798" y="2177"/>
                  </a:cubicBezTo>
                  <a:cubicBezTo>
                    <a:pt x="893" y="2046"/>
                    <a:pt x="976" y="1879"/>
                    <a:pt x="1036" y="1736"/>
                  </a:cubicBezTo>
                  <a:cubicBezTo>
                    <a:pt x="1095" y="1582"/>
                    <a:pt x="1131" y="1427"/>
                    <a:pt x="1167" y="1272"/>
                  </a:cubicBezTo>
                  <a:cubicBezTo>
                    <a:pt x="1179" y="1201"/>
                    <a:pt x="1250" y="1082"/>
                    <a:pt x="1310" y="974"/>
                  </a:cubicBezTo>
                  <a:cubicBezTo>
                    <a:pt x="1369" y="867"/>
                    <a:pt x="1453" y="772"/>
                    <a:pt x="1524" y="665"/>
                  </a:cubicBezTo>
                  <a:cubicBezTo>
                    <a:pt x="1643" y="498"/>
                    <a:pt x="1762" y="331"/>
                    <a:pt x="1869" y="177"/>
                  </a:cubicBezTo>
                  <a:cubicBezTo>
                    <a:pt x="1929" y="81"/>
                    <a:pt x="1905" y="58"/>
                    <a:pt x="1893" y="22"/>
                  </a:cubicBezTo>
                  <a:cubicBezTo>
                    <a:pt x="1882" y="7"/>
                    <a:pt x="1868" y="0"/>
                    <a:pt x="18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3" name="Google Shape;27983;p42"/>
            <p:cNvSpPr/>
            <p:nvPr/>
          </p:nvSpPr>
          <p:spPr>
            <a:xfrm>
              <a:off x="1646025" y="3814075"/>
              <a:ext cx="7475" cy="43700"/>
            </a:xfrm>
            <a:custGeom>
              <a:avLst/>
              <a:gdLst/>
              <a:ahLst/>
              <a:cxnLst/>
              <a:rect l="l" t="t" r="r" b="b"/>
              <a:pathLst>
                <a:path w="299" h="1748" extrusionOk="0">
                  <a:moveTo>
                    <a:pt x="118" y="1"/>
                  </a:moveTo>
                  <a:cubicBezTo>
                    <a:pt x="93" y="1"/>
                    <a:pt x="58" y="72"/>
                    <a:pt x="48" y="152"/>
                  </a:cubicBezTo>
                  <a:cubicBezTo>
                    <a:pt x="1" y="342"/>
                    <a:pt x="1" y="521"/>
                    <a:pt x="1" y="712"/>
                  </a:cubicBezTo>
                  <a:cubicBezTo>
                    <a:pt x="1" y="973"/>
                    <a:pt x="12" y="1235"/>
                    <a:pt x="12" y="1485"/>
                  </a:cubicBezTo>
                  <a:cubicBezTo>
                    <a:pt x="12" y="1593"/>
                    <a:pt x="48" y="1747"/>
                    <a:pt x="84" y="1747"/>
                  </a:cubicBezTo>
                  <a:cubicBezTo>
                    <a:pt x="132" y="1747"/>
                    <a:pt x="179" y="1747"/>
                    <a:pt x="203" y="1712"/>
                  </a:cubicBezTo>
                  <a:cubicBezTo>
                    <a:pt x="239" y="1676"/>
                    <a:pt x="251" y="1569"/>
                    <a:pt x="251" y="1497"/>
                  </a:cubicBezTo>
                  <a:cubicBezTo>
                    <a:pt x="274" y="1378"/>
                    <a:pt x="274" y="1271"/>
                    <a:pt x="274" y="1152"/>
                  </a:cubicBezTo>
                  <a:cubicBezTo>
                    <a:pt x="274" y="1116"/>
                    <a:pt x="286" y="1057"/>
                    <a:pt x="286" y="997"/>
                  </a:cubicBezTo>
                  <a:cubicBezTo>
                    <a:pt x="298" y="712"/>
                    <a:pt x="239" y="438"/>
                    <a:pt x="227" y="140"/>
                  </a:cubicBezTo>
                  <a:cubicBezTo>
                    <a:pt x="227" y="188"/>
                    <a:pt x="215" y="223"/>
                    <a:pt x="215" y="247"/>
                  </a:cubicBezTo>
                  <a:cubicBezTo>
                    <a:pt x="215" y="235"/>
                    <a:pt x="191" y="223"/>
                    <a:pt x="191" y="200"/>
                  </a:cubicBezTo>
                  <a:cubicBezTo>
                    <a:pt x="191" y="104"/>
                    <a:pt x="179" y="45"/>
                    <a:pt x="132" y="9"/>
                  </a:cubicBezTo>
                  <a:cubicBezTo>
                    <a:pt x="128" y="3"/>
                    <a:pt x="123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4" name="Google Shape;27984;p42"/>
            <p:cNvSpPr/>
            <p:nvPr/>
          </p:nvSpPr>
          <p:spPr>
            <a:xfrm>
              <a:off x="1710225" y="4006975"/>
              <a:ext cx="12025" cy="9450"/>
            </a:xfrm>
            <a:custGeom>
              <a:avLst/>
              <a:gdLst/>
              <a:ahLst/>
              <a:cxnLst/>
              <a:rect l="l" t="t" r="r" b="b"/>
              <a:pathLst>
                <a:path w="481" h="378" extrusionOk="0">
                  <a:moveTo>
                    <a:pt x="43" y="1"/>
                  </a:moveTo>
                  <a:cubicBezTo>
                    <a:pt x="1" y="1"/>
                    <a:pt x="0" y="31"/>
                    <a:pt x="28" y="68"/>
                  </a:cubicBezTo>
                  <a:cubicBezTo>
                    <a:pt x="52" y="151"/>
                    <a:pt x="111" y="223"/>
                    <a:pt x="231" y="306"/>
                  </a:cubicBezTo>
                  <a:cubicBezTo>
                    <a:pt x="290" y="365"/>
                    <a:pt x="362" y="377"/>
                    <a:pt x="421" y="377"/>
                  </a:cubicBezTo>
                  <a:cubicBezTo>
                    <a:pt x="481" y="377"/>
                    <a:pt x="457" y="318"/>
                    <a:pt x="445" y="270"/>
                  </a:cubicBezTo>
                  <a:cubicBezTo>
                    <a:pt x="397" y="187"/>
                    <a:pt x="231" y="44"/>
                    <a:pt x="88" y="8"/>
                  </a:cubicBezTo>
                  <a:cubicBezTo>
                    <a:pt x="69" y="3"/>
                    <a:pt x="5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5" name="Google Shape;27985;p42"/>
            <p:cNvSpPr/>
            <p:nvPr/>
          </p:nvSpPr>
          <p:spPr>
            <a:xfrm>
              <a:off x="1493625" y="3971625"/>
              <a:ext cx="147375" cy="238575"/>
            </a:xfrm>
            <a:custGeom>
              <a:avLst/>
              <a:gdLst/>
              <a:ahLst/>
              <a:cxnLst/>
              <a:rect l="l" t="t" r="r" b="b"/>
              <a:pathLst>
                <a:path w="5895" h="9543" extrusionOk="0">
                  <a:moveTo>
                    <a:pt x="29" y="1"/>
                  </a:moveTo>
                  <a:cubicBezTo>
                    <a:pt x="13" y="1"/>
                    <a:pt x="1" y="7"/>
                    <a:pt x="1" y="17"/>
                  </a:cubicBezTo>
                  <a:cubicBezTo>
                    <a:pt x="1" y="113"/>
                    <a:pt x="12" y="196"/>
                    <a:pt x="96" y="315"/>
                  </a:cubicBezTo>
                  <a:cubicBezTo>
                    <a:pt x="191" y="410"/>
                    <a:pt x="263" y="506"/>
                    <a:pt x="358" y="613"/>
                  </a:cubicBezTo>
                  <a:cubicBezTo>
                    <a:pt x="441" y="696"/>
                    <a:pt x="536" y="803"/>
                    <a:pt x="632" y="887"/>
                  </a:cubicBezTo>
                  <a:cubicBezTo>
                    <a:pt x="715" y="946"/>
                    <a:pt x="786" y="994"/>
                    <a:pt x="834" y="1089"/>
                  </a:cubicBezTo>
                  <a:cubicBezTo>
                    <a:pt x="834" y="1089"/>
                    <a:pt x="846" y="1089"/>
                    <a:pt x="846" y="1101"/>
                  </a:cubicBezTo>
                  <a:cubicBezTo>
                    <a:pt x="929" y="1244"/>
                    <a:pt x="1048" y="1363"/>
                    <a:pt x="1167" y="1482"/>
                  </a:cubicBezTo>
                  <a:lnTo>
                    <a:pt x="1346" y="1660"/>
                  </a:lnTo>
                  <a:cubicBezTo>
                    <a:pt x="1441" y="1744"/>
                    <a:pt x="1536" y="1815"/>
                    <a:pt x="1632" y="1899"/>
                  </a:cubicBezTo>
                  <a:cubicBezTo>
                    <a:pt x="1703" y="1970"/>
                    <a:pt x="1798" y="2030"/>
                    <a:pt x="1882" y="2101"/>
                  </a:cubicBezTo>
                  <a:cubicBezTo>
                    <a:pt x="1929" y="2149"/>
                    <a:pt x="1977" y="2172"/>
                    <a:pt x="2001" y="2220"/>
                  </a:cubicBezTo>
                  <a:cubicBezTo>
                    <a:pt x="2084" y="2291"/>
                    <a:pt x="2156" y="2387"/>
                    <a:pt x="2263" y="2458"/>
                  </a:cubicBezTo>
                  <a:cubicBezTo>
                    <a:pt x="2287" y="2470"/>
                    <a:pt x="2322" y="2506"/>
                    <a:pt x="2346" y="2530"/>
                  </a:cubicBezTo>
                  <a:cubicBezTo>
                    <a:pt x="2477" y="2649"/>
                    <a:pt x="2620" y="2756"/>
                    <a:pt x="2763" y="2827"/>
                  </a:cubicBezTo>
                  <a:cubicBezTo>
                    <a:pt x="2858" y="2875"/>
                    <a:pt x="2930" y="2922"/>
                    <a:pt x="2989" y="2946"/>
                  </a:cubicBezTo>
                  <a:cubicBezTo>
                    <a:pt x="3096" y="3006"/>
                    <a:pt x="3215" y="3065"/>
                    <a:pt x="3299" y="3137"/>
                  </a:cubicBezTo>
                  <a:cubicBezTo>
                    <a:pt x="3430" y="3256"/>
                    <a:pt x="3584" y="3351"/>
                    <a:pt x="3727" y="3434"/>
                  </a:cubicBezTo>
                  <a:cubicBezTo>
                    <a:pt x="3787" y="3470"/>
                    <a:pt x="3846" y="3518"/>
                    <a:pt x="3906" y="3542"/>
                  </a:cubicBezTo>
                  <a:cubicBezTo>
                    <a:pt x="4061" y="3637"/>
                    <a:pt x="4215" y="3732"/>
                    <a:pt x="4382" y="3839"/>
                  </a:cubicBezTo>
                  <a:cubicBezTo>
                    <a:pt x="4513" y="3946"/>
                    <a:pt x="4668" y="4030"/>
                    <a:pt x="4811" y="4125"/>
                  </a:cubicBezTo>
                  <a:cubicBezTo>
                    <a:pt x="4894" y="4185"/>
                    <a:pt x="4977" y="4220"/>
                    <a:pt x="5061" y="4256"/>
                  </a:cubicBezTo>
                  <a:cubicBezTo>
                    <a:pt x="5096" y="4292"/>
                    <a:pt x="5180" y="4304"/>
                    <a:pt x="5216" y="4351"/>
                  </a:cubicBezTo>
                  <a:cubicBezTo>
                    <a:pt x="5299" y="4399"/>
                    <a:pt x="5358" y="4423"/>
                    <a:pt x="5430" y="4458"/>
                  </a:cubicBezTo>
                  <a:cubicBezTo>
                    <a:pt x="5454" y="4470"/>
                    <a:pt x="5489" y="4482"/>
                    <a:pt x="5501" y="4494"/>
                  </a:cubicBezTo>
                  <a:lnTo>
                    <a:pt x="5597" y="4589"/>
                  </a:lnTo>
                  <a:lnTo>
                    <a:pt x="5632" y="4625"/>
                  </a:lnTo>
                  <a:lnTo>
                    <a:pt x="5668" y="4661"/>
                  </a:lnTo>
                  <a:cubicBezTo>
                    <a:pt x="5668" y="4673"/>
                    <a:pt x="5680" y="4673"/>
                    <a:pt x="5680" y="4697"/>
                  </a:cubicBezTo>
                  <a:cubicBezTo>
                    <a:pt x="5668" y="4708"/>
                    <a:pt x="5668" y="4708"/>
                    <a:pt x="5668" y="4720"/>
                  </a:cubicBezTo>
                  <a:cubicBezTo>
                    <a:pt x="5656" y="4720"/>
                    <a:pt x="5656" y="4732"/>
                    <a:pt x="5656" y="4768"/>
                  </a:cubicBezTo>
                  <a:cubicBezTo>
                    <a:pt x="5632" y="4780"/>
                    <a:pt x="5632" y="4792"/>
                    <a:pt x="5632" y="4827"/>
                  </a:cubicBezTo>
                  <a:cubicBezTo>
                    <a:pt x="5620" y="4851"/>
                    <a:pt x="5620" y="4899"/>
                    <a:pt x="5608" y="4947"/>
                  </a:cubicBezTo>
                  <a:cubicBezTo>
                    <a:pt x="5573" y="5113"/>
                    <a:pt x="5537" y="5268"/>
                    <a:pt x="5501" y="5423"/>
                  </a:cubicBezTo>
                  <a:cubicBezTo>
                    <a:pt x="5489" y="5530"/>
                    <a:pt x="5454" y="5649"/>
                    <a:pt x="5442" y="5744"/>
                  </a:cubicBezTo>
                  <a:cubicBezTo>
                    <a:pt x="5430" y="5840"/>
                    <a:pt x="5394" y="5923"/>
                    <a:pt x="5394" y="6018"/>
                  </a:cubicBezTo>
                  <a:cubicBezTo>
                    <a:pt x="5382" y="6197"/>
                    <a:pt x="5358" y="6387"/>
                    <a:pt x="5323" y="6566"/>
                  </a:cubicBezTo>
                  <a:lnTo>
                    <a:pt x="5311" y="6661"/>
                  </a:lnTo>
                  <a:cubicBezTo>
                    <a:pt x="5132" y="6852"/>
                    <a:pt x="4942" y="7054"/>
                    <a:pt x="4763" y="7256"/>
                  </a:cubicBezTo>
                  <a:cubicBezTo>
                    <a:pt x="4715" y="7316"/>
                    <a:pt x="4656" y="7352"/>
                    <a:pt x="4620" y="7411"/>
                  </a:cubicBezTo>
                  <a:cubicBezTo>
                    <a:pt x="4549" y="7471"/>
                    <a:pt x="4477" y="7554"/>
                    <a:pt x="4418" y="7625"/>
                  </a:cubicBezTo>
                  <a:cubicBezTo>
                    <a:pt x="4358" y="7697"/>
                    <a:pt x="4311" y="7768"/>
                    <a:pt x="4251" y="7852"/>
                  </a:cubicBezTo>
                  <a:cubicBezTo>
                    <a:pt x="4203" y="7911"/>
                    <a:pt x="4215" y="7887"/>
                    <a:pt x="4203" y="7911"/>
                  </a:cubicBezTo>
                  <a:lnTo>
                    <a:pt x="4192" y="7911"/>
                  </a:lnTo>
                  <a:cubicBezTo>
                    <a:pt x="4156" y="7887"/>
                    <a:pt x="4132" y="7887"/>
                    <a:pt x="4084" y="7875"/>
                  </a:cubicBezTo>
                  <a:cubicBezTo>
                    <a:pt x="4037" y="7864"/>
                    <a:pt x="3977" y="7864"/>
                    <a:pt x="3918" y="7864"/>
                  </a:cubicBezTo>
                  <a:cubicBezTo>
                    <a:pt x="3775" y="7864"/>
                    <a:pt x="3620" y="7887"/>
                    <a:pt x="3477" y="7935"/>
                  </a:cubicBezTo>
                  <a:cubicBezTo>
                    <a:pt x="3370" y="7971"/>
                    <a:pt x="3263" y="8042"/>
                    <a:pt x="3180" y="8126"/>
                  </a:cubicBezTo>
                  <a:cubicBezTo>
                    <a:pt x="3132" y="8173"/>
                    <a:pt x="3108" y="8221"/>
                    <a:pt x="3072" y="8280"/>
                  </a:cubicBezTo>
                  <a:cubicBezTo>
                    <a:pt x="3049" y="8328"/>
                    <a:pt x="3025" y="8387"/>
                    <a:pt x="3013" y="8447"/>
                  </a:cubicBezTo>
                  <a:cubicBezTo>
                    <a:pt x="2965" y="8602"/>
                    <a:pt x="2941" y="8757"/>
                    <a:pt x="2930" y="8899"/>
                  </a:cubicBezTo>
                  <a:cubicBezTo>
                    <a:pt x="2906" y="9102"/>
                    <a:pt x="2906" y="9280"/>
                    <a:pt x="2930" y="9471"/>
                  </a:cubicBezTo>
                  <a:cubicBezTo>
                    <a:pt x="2930" y="9483"/>
                    <a:pt x="2941" y="9519"/>
                    <a:pt x="2941" y="9519"/>
                  </a:cubicBezTo>
                  <a:cubicBezTo>
                    <a:pt x="2953" y="9530"/>
                    <a:pt x="2989" y="9542"/>
                    <a:pt x="3001" y="9542"/>
                  </a:cubicBezTo>
                  <a:cubicBezTo>
                    <a:pt x="3001" y="9542"/>
                    <a:pt x="3013" y="9483"/>
                    <a:pt x="3013" y="9459"/>
                  </a:cubicBezTo>
                  <a:cubicBezTo>
                    <a:pt x="3025" y="9399"/>
                    <a:pt x="3049" y="9352"/>
                    <a:pt x="3049" y="9304"/>
                  </a:cubicBezTo>
                  <a:cubicBezTo>
                    <a:pt x="3060" y="9185"/>
                    <a:pt x="3072" y="9066"/>
                    <a:pt x="3108" y="8947"/>
                  </a:cubicBezTo>
                  <a:cubicBezTo>
                    <a:pt x="3132" y="8816"/>
                    <a:pt x="3168" y="8697"/>
                    <a:pt x="3191" y="8566"/>
                  </a:cubicBezTo>
                  <a:cubicBezTo>
                    <a:pt x="3191" y="8518"/>
                    <a:pt x="3227" y="8483"/>
                    <a:pt x="3227" y="8459"/>
                  </a:cubicBezTo>
                  <a:cubicBezTo>
                    <a:pt x="3239" y="8423"/>
                    <a:pt x="3239" y="8411"/>
                    <a:pt x="3251" y="8387"/>
                  </a:cubicBezTo>
                  <a:cubicBezTo>
                    <a:pt x="3263" y="8352"/>
                    <a:pt x="3287" y="8328"/>
                    <a:pt x="3299" y="8304"/>
                  </a:cubicBezTo>
                  <a:cubicBezTo>
                    <a:pt x="3311" y="8280"/>
                    <a:pt x="3346" y="8233"/>
                    <a:pt x="3370" y="8221"/>
                  </a:cubicBezTo>
                  <a:cubicBezTo>
                    <a:pt x="3382" y="8185"/>
                    <a:pt x="3430" y="8173"/>
                    <a:pt x="3465" y="8161"/>
                  </a:cubicBezTo>
                  <a:cubicBezTo>
                    <a:pt x="3584" y="8114"/>
                    <a:pt x="3715" y="8114"/>
                    <a:pt x="3846" y="8114"/>
                  </a:cubicBezTo>
                  <a:cubicBezTo>
                    <a:pt x="3906" y="8126"/>
                    <a:pt x="3977" y="8126"/>
                    <a:pt x="4037" y="8149"/>
                  </a:cubicBezTo>
                  <a:cubicBezTo>
                    <a:pt x="4084" y="8149"/>
                    <a:pt x="4120" y="8149"/>
                    <a:pt x="4144" y="8161"/>
                  </a:cubicBezTo>
                  <a:cubicBezTo>
                    <a:pt x="4144" y="8161"/>
                    <a:pt x="4192" y="8173"/>
                    <a:pt x="4215" y="8173"/>
                  </a:cubicBezTo>
                  <a:lnTo>
                    <a:pt x="4311" y="8209"/>
                  </a:lnTo>
                  <a:cubicBezTo>
                    <a:pt x="4382" y="8126"/>
                    <a:pt x="4442" y="8066"/>
                    <a:pt x="4501" y="7995"/>
                  </a:cubicBezTo>
                  <a:cubicBezTo>
                    <a:pt x="4513" y="7971"/>
                    <a:pt x="4549" y="7935"/>
                    <a:pt x="4573" y="7911"/>
                  </a:cubicBezTo>
                  <a:cubicBezTo>
                    <a:pt x="4668" y="7816"/>
                    <a:pt x="4751" y="7733"/>
                    <a:pt x="4835" y="7637"/>
                  </a:cubicBezTo>
                  <a:cubicBezTo>
                    <a:pt x="4954" y="7494"/>
                    <a:pt x="5085" y="7340"/>
                    <a:pt x="5204" y="7197"/>
                  </a:cubicBezTo>
                  <a:cubicBezTo>
                    <a:pt x="5263" y="7137"/>
                    <a:pt x="5311" y="7054"/>
                    <a:pt x="5370" y="6994"/>
                  </a:cubicBezTo>
                  <a:cubicBezTo>
                    <a:pt x="5394" y="6959"/>
                    <a:pt x="5430" y="6923"/>
                    <a:pt x="5454" y="6899"/>
                  </a:cubicBezTo>
                  <a:cubicBezTo>
                    <a:pt x="5489" y="6852"/>
                    <a:pt x="5513" y="6816"/>
                    <a:pt x="5561" y="6780"/>
                  </a:cubicBezTo>
                  <a:cubicBezTo>
                    <a:pt x="5561" y="6744"/>
                    <a:pt x="5573" y="6732"/>
                    <a:pt x="5573" y="6697"/>
                  </a:cubicBezTo>
                  <a:cubicBezTo>
                    <a:pt x="5573" y="6685"/>
                    <a:pt x="5585" y="6673"/>
                    <a:pt x="5585" y="6661"/>
                  </a:cubicBezTo>
                  <a:cubicBezTo>
                    <a:pt x="5608" y="6625"/>
                    <a:pt x="5608" y="6578"/>
                    <a:pt x="5608" y="6554"/>
                  </a:cubicBezTo>
                  <a:cubicBezTo>
                    <a:pt x="5620" y="6459"/>
                    <a:pt x="5632" y="6363"/>
                    <a:pt x="5656" y="6256"/>
                  </a:cubicBezTo>
                  <a:cubicBezTo>
                    <a:pt x="5680" y="6078"/>
                    <a:pt x="5727" y="5899"/>
                    <a:pt x="5751" y="5720"/>
                  </a:cubicBezTo>
                  <a:cubicBezTo>
                    <a:pt x="5763" y="5613"/>
                    <a:pt x="5763" y="5530"/>
                    <a:pt x="5787" y="5423"/>
                  </a:cubicBezTo>
                  <a:cubicBezTo>
                    <a:pt x="5799" y="5244"/>
                    <a:pt x="5811" y="5078"/>
                    <a:pt x="5835" y="4899"/>
                  </a:cubicBezTo>
                  <a:cubicBezTo>
                    <a:pt x="5835" y="4851"/>
                    <a:pt x="5847" y="4827"/>
                    <a:pt x="5847" y="4792"/>
                  </a:cubicBezTo>
                  <a:cubicBezTo>
                    <a:pt x="5858" y="4792"/>
                    <a:pt x="5858" y="4780"/>
                    <a:pt x="5858" y="4768"/>
                  </a:cubicBezTo>
                  <a:cubicBezTo>
                    <a:pt x="5870" y="4732"/>
                    <a:pt x="5870" y="4720"/>
                    <a:pt x="5870" y="4708"/>
                  </a:cubicBezTo>
                  <a:cubicBezTo>
                    <a:pt x="5870" y="4673"/>
                    <a:pt x="5894" y="4637"/>
                    <a:pt x="5894" y="4601"/>
                  </a:cubicBezTo>
                  <a:cubicBezTo>
                    <a:pt x="5858" y="4589"/>
                    <a:pt x="5835" y="4577"/>
                    <a:pt x="5799" y="4542"/>
                  </a:cubicBezTo>
                  <a:cubicBezTo>
                    <a:pt x="5787" y="4530"/>
                    <a:pt x="5775" y="4530"/>
                    <a:pt x="5751" y="4518"/>
                  </a:cubicBezTo>
                  <a:cubicBezTo>
                    <a:pt x="5739" y="4518"/>
                    <a:pt x="5739" y="4494"/>
                    <a:pt x="5727" y="4494"/>
                  </a:cubicBezTo>
                  <a:cubicBezTo>
                    <a:pt x="5668" y="4470"/>
                    <a:pt x="5620" y="4435"/>
                    <a:pt x="5573" y="4411"/>
                  </a:cubicBezTo>
                  <a:cubicBezTo>
                    <a:pt x="5537" y="4363"/>
                    <a:pt x="5489" y="4339"/>
                    <a:pt x="5454" y="4292"/>
                  </a:cubicBezTo>
                  <a:cubicBezTo>
                    <a:pt x="5370" y="4161"/>
                    <a:pt x="5216" y="4054"/>
                    <a:pt x="5073" y="3946"/>
                  </a:cubicBezTo>
                  <a:cubicBezTo>
                    <a:pt x="4965" y="3887"/>
                    <a:pt x="4882" y="3827"/>
                    <a:pt x="4775" y="3768"/>
                  </a:cubicBezTo>
                  <a:cubicBezTo>
                    <a:pt x="4620" y="3661"/>
                    <a:pt x="4477" y="3577"/>
                    <a:pt x="4323" y="3482"/>
                  </a:cubicBezTo>
                  <a:lnTo>
                    <a:pt x="4287" y="3458"/>
                  </a:lnTo>
                  <a:cubicBezTo>
                    <a:pt x="4132" y="3351"/>
                    <a:pt x="3965" y="3268"/>
                    <a:pt x="3822" y="3161"/>
                  </a:cubicBezTo>
                  <a:cubicBezTo>
                    <a:pt x="3715" y="3101"/>
                    <a:pt x="3620" y="3042"/>
                    <a:pt x="3525" y="2994"/>
                  </a:cubicBezTo>
                  <a:cubicBezTo>
                    <a:pt x="3370" y="2934"/>
                    <a:pt x="3239" y="2851"/>
                    <a:pt x="3108" y="2768"/>
                  </a:cubicBezTo>
                  <a:cubicBezTo>
                    <a:pt x="3049" y="2744"/>
                    <a:pt x="2989" y="2684"/>
                    <a:pt x="2930" y="2637"/>
                  </a:cubicBezTo>
                  <a:cubicBezTo>
                    <a:pt x="2822" y="2553"/>
                    <a:pt x="2715" y="2458"/>
                    <a:pt x="2596" y="2387"/>
                  </a:cubicBezTo>
                  <a:cubicBezTo>
                    <a:pt x="2525" y="2339"/>
                    <a:pt x="2465" y="2280"/>
                    <a:pt x="2394" y="2232"/>
                  </a:cubicBezTo>
                  <a:cubicBezTo>
                    <a:pt x="2358" y="2208"/>
                    <a:pt x="2322" y="2196"/>
                    <a:pt x="2287" y="2160"/>
                  </a:cubicBezTo>
                  <a:cubicBezTo>
                    <a:pt x="2239" y="2137"/>
                    <a:pt x="2203" y="2101"/>
                    <a:pt x="2168" y="2077"/>
                  </a:cubicBezTo>
                  <a:cubicBezTo>
                    <a:pt x="2084" y="1994"/>
                    <a:pt x="1989" y="1910"/>
                    <a:pt x="1917" y="1839"/>
                  </a:cubicBezTo>
                  <a:cubicBezTo>
                    <a:pt x="1846" y="1744"/>
                    <a:pt x="1739" y="1660"/>
                    <a:pt x="1667" y="1565"/>
                  </a:cubicBezTo>
                  <a:cubicBezTo>
                    <a:pt x="1584" y="1482"/>
                    <a:pt x="1501" y="1387"/>
                    <a:pt x="1406" y="1315"/>
                  </a:cubicBezTo>
                  <a:cubicBezTo>
                    <a:pt x="1322" y="1220"/>
                    <a:pt x="1215" y="1125"/>
                    <a:pt x="1096" y="1041"/>
                  </a:cubicBezTo>
                  <a:cubicBezTo>
                    <a:pt x="989" y="982"/>
                    <a:pt x="917" y="898"/>
                    <a:pt x="870" y="791"/>
                  </a:cubicBezTo>
                  <a:cubicBezTo>
                    <a:pt x="858" y="767"/>
                    <a:pt x="834" y="720"/>
                    <a:pt x="798" y="672"/>
                  </a:cubicBezTo>
                  <a:cubicBezTo>
                    <a:pt x="739" y="601"/>
                    <a:pt x="679" y="529"/>
                    <a:pt x="608" y="446"/>
                  </a:cubicBezTo>
                  <a:cubicBezTo>
                    <a:pt x="548" y="386"/>
                    <a:pt x="489" y="327"/>
                    <a:pt x="429" y="291"/>
                  </a:cubicBezTo>
                  <a:cubicBezTo>
                    <a:pt x="322" y="196"/>
                    <a:pt x="203" y="125"/>
                    <a:pt x="96" y="29"/>
                  </a:cubicBezTo>
                  <a:cubicBezTo>
                    <a:pt x="76" y="10"/>
                    <a:pt x="49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6" name="Google Shape;27986;p42"/>
            <p:cNvSpPr/>
            <p:nvPr/>
          </p:nvSpPr>
          <p:spPr>
            <a:xfrm>
              <a:off x="1450175" y="3870725"/>
              <a:ext cx="100925" cy="275700"/>
            </a:xfrm>
            <a:custGeom>
              <a:avLst/>
              <a:gdLst/>
              <a:ahLst/>
              <a:cxnLst/>
              <a:rect l="l" t="t" r="r" b="b"/>
              <a:pathLst>
                <a:path w="4037" h="11028" extrusionOk="0">
                  <a:moveTo>
                    <a:pt x="4011" y="1"/>
                  </a:moveTo>
                  <a:cubicBezTo>
                    <a:pt x="4005" y="1"/>
                    <a:pt x="3998" y="2"/>
                    <a:pt x="3989" y="5"/>
                  </a:cubicBezTo>
                  <a:cubicBezTo>
                    <a:pt x="3953" y="17"/>
                    <a:pt x="3906" y="53"/>
                    <a:pt x="3870" y="112"/>
                  </a:cubicBezTo>
                  <a:lnTo>
                    <a:pt x="3786" y="243"/>
                  </a:lnTo>
                  <a:cubicBezTo>
                    <a:pt x="3751" y="291"/>
                    <a:pt x="3727" y="315"/>
                    <a:pt x="3691" y="374"/>
                  </a:cubicBezTo>
                  <a:cubicBezTo>
                    <a:pt x="3679" y="422"/>
                    <a:pt x="3632" y="470"/>
                    <a:pt x="3608" y="517"/>
                  </a:cubicBezTo>
                  <a:cubicBezTo>
                    <a:pt x="3596" y="529"/>
                    <a:pt x="3572" y="553"/>
                    <a:pt x="3560" y="577"/>
                  </a:cubicBezTo>
                  <a:cubicBezTo>
                    <a:pt x="3501" y="660"/>
                    <a:pt x="3441" y="732"/>
                    <a:pt x="3382" y="827"/>
                  </a:cubicBezTo>
                  <a:cubicBezTo>
                    <a:pt x="3310" y="946"/>
                    <a:pt x="3239" y="1077"/>
                    <a:pt x="3155" y="1196"/>
                  </a:cubicBezTo>
                  <a:cubicBezTo>
                    <a:pt x="3155" y="1208"/>
                    <a:pt x="3144" y="1232"/>
                    <a:pt x="3144" y="1243"/>
                  </a:cubicBezTo>
                  <a:cubicBezTo>
                    <a:pt x="3096" y="1315"/>
                    <a:pt x="3072" y="1386"/>
                    <a:pt x="3024" y="1470"/>
                  </a:cubicBezTo>
                  <a:cubicBezTo>
                    <a:pt x="3013" y="1494"/>
                    <a:pt x="3001" y="1505"/>
                    <a:pt x="2977" y="1541"/>
                  </a:cubicBezTo>
                  <a:cubicBezTo>
                    <a:pt x="2917" y="1660"/>
                    <a:pt x="2846" y="1779"/>
                    <a:pt x="2786" y="1898"/>
                  </a:cubicBezTo>
                  <a:cubicBezTo>
                    <a:pt x="2727" y="2017"/>
                    <a:pt x="2655" y="2148"/>
                    <a:pt x="2584" y="2267"/>
                  </a:cubicBezTo>
                  <a:lnTo>
                    <a:pt x="2536" y="2363"/>
                  </a:lnTo>
                  <a:cubicBezTo>
                    <a:pt x="2501" y="2434"/>
                    <a:pt x="2477" y="2494"/>
                    <a:pt x="2429" y="2565"/>
                  </a:cubicBezTo>
                  <a:cubicBezTo>
                    <a:pt x="2358" y="2720"/>
                    <a:pt x="2262" y="2863"/>
                    <a:pt x="2191" y="3018"/>
                  </a:cubicBezTo>
                  <a:lnTo>
                    <a:pt x="2143" y="3101"/>
                  </a:lnTo>
                  <a:cubicBezTo>
                    <a:pt x="2131" y="3137"/>
                    <a:pt x="2108" y="3160"/>
                    <a:pt x="2084" y="3196"/>
                  </a:cubicBezTo>
                  <a:cubicBezTo>
                    <a:pt x="1893" y="3553"/>
                    <a:pt x="1691" y="3922"/>
                    <a:pt x="1489" y="4291"/>
                  </a:cubicBezTo>
                  <a:cubicBezTo>
                    <a:pt x="1465" y="4351"/>
                    <a:pt x="1417" y="4411"/>
                    <a:pt x="1393" y="4482"/>
                  </a:cubicBezTo>
                  <a:cubicBezTo>
                    <a:pt x="1369" y="4518"/>
                    <a:pt x="1346" y="4542"/>
                    <a:pt x="1334" y="4589"/>
                  </a:cubicBezTo>
                  <a:cubicBezTo>
                    <a:pt x="1298" y="4661"/>
                    <a:pt x="1250" y="4744"/>
                    <a:pt x="1227" y="4815"/>
                  </a:cubicBezTo>
                  <a:cubicBezTo>
                    <a:pt x="1227" y="4827"/>
                    <a:pt x="1215" y="4839"/>
                    <a:pt x="1215" y="4863"/>
                  </a:cubicBezTo>
                  <a:cubicBezTo>
                    <a:pt x="1191" y="4958"/>
                    <a:pt x="1131" y="5065"/>
                    <a:pt x="1096" y="5173"/>
                  </a:cubicBezTo>
                  <a:cubicBezTo>
                    <a:pt x="1072" y="5196"/>
                    <a:pt x="1072" y="5244"/>
                    <a:pt x="1060" y="5280"/>
                  </a:cubicBezTo>
                  <a:cubicBezTo>
                    <a:pt x="1048" y="5315"/>
                    <a:pt x="1048" y="5351"/>
                    <a:pt x="1012" y="5375"/>
                  </a:cubicBezTo>
                  <a:cubicBezTo>
                    <a:pt x="1000" y="5399"/>
                    <a:pt x="988" y="5411"/>
                    <a:pt x="988" y="5423"/>
                  </a:cubicBezTo>
                  <a:cubicBezTo>
                    <a:pt x="953" y="5470"/>
                    <a:pt x="941" y="5518"/>
                    <a:pt x="893" y="5542"/>
                  </a:cubicBezTo>
                  <a:cubicBezTo>
                    <a:pt x="881" y="5542"/>
                    <a:pt x="881" y="5554"/>
                    <a:pt x="869" y="5577"/>
                  </a:cubicBezTo>
                  <a:cubicBezTo>
                    <a:pt x="834" y="5649"/>
                    <a:pt x="798" y="5708"/>
                    <a:pt x="762" y="5768"/>
                  </a:cubicBezTo>
                  <a:cubicBezTo>
                    <a:pt x="738" y="5827"/>
                    <a:pt x="703" y="5899"/>
                    <a:pt x="679" y="5958"/>
                  </a:cubicBezTo>
                  <a:cubicBezTo>
                    <a:pt x="596" y="6089"/>
                    <a:pt x="536" y="6244"/>
                    <a:pt x="465" y="6387"/>
                  </a:cubicBezTo>
                  <a:cubicBezTo>
                    <a:pt x="417" y="6482"/>
                    <a:pt x="393" y="6566"/>
                    <a:pt x="334" y="6649"/>
                  </a:cubicBezTo>
                  <a:cubicBezTo>
                    <a:pt x="322" y="6649"/>
                    <a:pt x="322" y="6661"/>
                    <a:pt x="322" y="6661"/>
                  </a:cubicBezTo>
                  <a:cubicBezTo>
                    <a:pt x="274" y="6768"/>
                    <a:pt x="215" y="6863"/>
                    <a:pt x="179" y="6970"/>
                  </a:cubicBezTo>
                  <a:cubicBezTo>
                    <a:pt x="155" y="7089"/>
                    <a:pt x="96" y="7197"/>
                    <a:pt x="84" y="7328"/>
                  </a:cubicBezTo>
                  <a:cubicBezTo>
                    <a:pt x="60" y="7447"/>
                    <a:pt x="24" y="7578"/>
                    <a:pt x="24" y="7697"/>
                  </a:cubicBezTo>
                  <a:lnTo>
                    <a:pt x="24" y="7840"/>
                  </a:lnTo>
                  <a:lnTo>
                    <a:pt x="24" y="7982"/>
                  </a:lnTo>
                  <a:cubicBezTo>
                    <a:pt x="24" y="8066"/>
                    <a:pt x="0" y="8161"/>
                    <a:pt x="0" y="8256"/>
                  </a:cubicBezTo>
                  <a:lnTo>
                    <a:pt x="0" y="8340"/>
                  </a:lnTo>
                  <a:cubicBezTo>
                    <a:pt x="24" y="8447"/>
                    <a:pt x="24" y="8566"/>
                    <a:pt x="24" y="8685"/>
                  </a:cubicBezTo>
                  <a:lnTo>
                    <a:pt x="24" y="8947"/>
                  </a:lnTo>
                  <a:cubicBezTo>
                    <a:pt x="36" y="9221"/>
                    <a:pt x="48" y="9495"/>
                    <a:pt x="96" y="9768"/>
                  </a:cubicBezTo>
                  <a:cubicBezTo>
                    <a:pt x="96" y="9840"/>
                    <a:pt x="107" y="9935"/>
                    <a:pt x="107" y="10006"/>
                  </a:cubicBezTo>
                  <a:cubicBezTo>
                    <a:pt x="107" y="10066"/>
                    <a:pt x="107" y="10114"/>
                    <a:pt x="119" y="10173"/>
                  </a:cubicBezTo>
                  <a:cubicBezTo>
                    <a:pt x="143" y="10197"/>
                    <a:pt x="143" y="10233"/>
                    <a:pt x="155" y="10257"/>
                  </a:cubicBezTo>
                  <a:cubicBezTo>
                    <a:pt x="167" y="10340"/>
                    <a:pt x="179" y="10387"/>
                    <a:pt x="215" y="10471"/>
                  </a:cubicBezTo>
                  <a:cubicBezTo>
                    <a:pt x="238" y="10578"/>
                    <a:pt x="286" y="10685"/>
                    <a:pt x="334" y="10792"/>
                  </a:cubicBezTo>
                  <a:cubicBezTo>
                    <a:pt x="357" y="10876"/>
                    <a:pt x="405" y="10947"/>
                    <a:pt x="453" y="11019"/>
                  </a:cubicBezTo>
                  <a:cubicBezTo>
                    <a:pt x="465" y="11024"/>
                    <a:pt x="471" y="11027"/>
                    <a:pt x="477" y="11027"/>
                  </a:cubicBezTo>
                  <a:cubicBezTo>
                    <a:pt x="482" y="11027"/>
                    <a:pt x="488" y="11024"/>
                    <a:pt x="500" y="11019"/>
                  </a:cubicBezTo>
                  <a:cubicBezTo>
                    <a:pt x="512" y="11007"/>
                    <a:pt x="512" y="10971"/>
                    <a:pt x="512" y="10935"/>
                  </a:cubicBezTo>
                  <a:cubicBezTo>
                    <a:pt x="500" y="10816"/>
                    <a:pt x="465" y="10709"/>
                    <a:pt x="465" y="10590"/>
                  </a:cubicBezTo>
                  <a:cubicBezTo>
                    <a:pt x="465" y="10495"/>
                    <a:pt x="453" y="10399"/>
                    <a:pt x="405" y="10304"/>
                  </a:cubicBezTo>
                  <a:cubicBezTo>
                    <a:pt x="357" y="10197"/>
                    <a:pt x="346" y="10078"/>
                    <a:pt x="346" y="9959"/>
                  </a:cubicBezTo>
                  <a:cubicBezTo>
                    <a:pt x="346" y="9864"/>
                    <a:pt x="334" y="9768"/>
                    <a:pt x="334" y="9661"/>
                  </a:cubicBezTo>
                  <a:cubicBezTo>
                    <a:pt x="322" y="9483"/>
                    <a:pt x="298" y="9352"/>
                    <a:pt x="286" y="9185"/>
                  </a:cubicBezTo>
                  <a:cubicBezTo>
                    <a:pt x="286" y="9114"/>
                    <a:pt x="274" y="9042"/>
                    <a:pt x="274" y="8971"/>
                  </a:cubicBezTo>
                  <a:lnTo>
                    <a:pt x="274" y="8768"/>
                  </a:lnTo>
                  <a:cubicBezTo>
                    <a:pt x="286" y="8697"/>
                    <a:pt x="298" y="8637"/>
                    <a:pt x="286" y="8578"/>
                  </a:cubicBezTo>
                  <a:lnTo>
                    <a:pt x="286" y="8566"/>
                  </a:lnTo>
                  <a:cubicBezTo>
                    <a:pt x="286" y="8506"/>
                    <a:pt x="298" y="8459"/>
                    <a:pt x="298" y="8411"/>
                  </a:cubicBezTo>
                  <a:lnTo>
                    <a:pt x="298" y="8316"/>
                  </a:lnTo>
                  <a:cubicBezTo>
                    <a:pt x="298" y="8209"/>
                    <a:pt x="322" y="8090"/>
                    <a:pt x="334" y="7982"/>
                  </a:cubicBezTo>
                  <a:cubicBezTo>
                    <a:pt x="334" y="7923"/>
                    <a:pt x="334" y="7863"/>
                    <a:pt x="346" y="7804"/>
                  </a:cubicBezTo>
                  <a:cubicBezTo>
                    <a:pt x="357" y="7756"/>
                    <a:pt x="357" y="7697"/>
                    <a:pt x="381" y="7661"/>
                  </a:cubicBezTo>
                  <a:lnTo>
                    <a:pt x="381" y="7613"/>
                  </a:lnTo>
                  <a:cubicBezTo>
                    <a:pt x="381" y="7518"/>
                    <a:pt x="393" y="7423"/>
                    <a:pt x="417" y="7328"/>
                  </a:cubicBezTo>
                  <a:cubicBezTo>
                    <a:pt x="417" y="7280"/>
                    <a:pt x="453" y="7220"/>
                    <a:pt x="465" y="7185"/>
                  </a:cubicBezTo>
                  <a:cubicBezTo>
                    <a:pt x="477" y="7149"/>
                    <a:pt x="500" y="7101"/>
                    <a:pt x="500" y="7066"/>
                  </a:cubicBezTo>
                  <a:cubicBezTo>
                    <a:pt x="512" y="7006"/>
                    <a:pt x="512" y="6947"/>
                    <a:pt x="536" y="6887"/>
                  </a:cubicBezTo>
                  <a:cubicBezTo>
                    <a:pt x="584" y="6768"/>
                    <a:pt x="643" y="6661"/>
                    <a:pt x="691" y="6542"/>
                  </a:cubicBezTo>
                  <a:cubicBezTo>
                    <a:pt x="750" y="6435"/>
                    <a:pt x="798" y="6327"/>
                    <a:pt x="834" y="6208"/>
                  </a:cubicBezTo>
                  <a:cubicBezTo>
                    <a:pt x="834" y="6196"/>
                    <a:pt x="834" y="6185"/>
                    <a:pt x="858" y="6173"/>
                  </a:cubicBezTo>
                  <a:cubicBezTo>
                    <a:pt x="881" y="6089"/>
                    <a:pt x="941" y="6030"/>
                    <a:pt x="953" y="5958"/>
                  </a:cubicBezTo>
                  <a:cubicBezTo>
                    <a:pt x="977" y="5958"/>
                    <a:pt x="977" y="5946"/>
                    <a:pt x="977" y="5946"/>
                  </a:cubicBezTo>
                  <a:cubicBezTo>
                    <a:pt x="1036" y="5851"/>
                    <a:pt x="1060" y="5768"/>
                    <a:pt x="1072" y="5673"/>
                  </a:cubicBezTo>
                  <a:cubicBezTo>
                    <a:pt x="1096" y="5613"/>
                    <a:pt x="1119" y="5554"/>
                    <a:pt x="1096" y="5494"/>
                  </a:cubicBezTo>
                  <a:cubicBezTo>
                    <a:pt x="1096" y="5482"/>
                    <a:pt x="1108" y="5482"/>
                    <a:pt x="1108" y="5470"/>
                  </a:cubicBezTo>
                  <a:cubicBezTo>
                    <a:pt x="1108" y="5434"/>
                    <a:pt x="1155" y="5423"/>
                    <a:pt x="1155" y="5375"/>
                  </a:cubicBezTo>
                  <a:cubicBezTo>
                    <a:pt x="1167" y="5339"/>
                    <a:pt x="1179" y="5292"/>
                    <a:pt x="1215" y="5256"/>
                  </a:cubicBezTo>
                  <a:cubicBezTo>
                    <a:pt x="1215" y="5232"/>
                    <a:pt x="1227" y="5220"/>
                    <a:pt x="1239" y="5196"/>
                  </a:cubicBezTo>
                  <a:cubicBezTo>
                    <a:pt x="1274" y="5137"/>
                    <a:pt x="1298" y="5101"/>
                    <a:pt x="1346" y="5053"/>
                  </a:cubicBezTo>
                  <a:lnTo>
                    <a:pt x="1393" y="5006"/>
                  </a:lnTo>
                  <a:cubicBezTo>
                    <a:pt x="1417" y="4946"/>
                    <a:pt x="1465" y="4899"/>
                    <a:pt x="1489" y="4827"/>
                  </a:cubicBezTo>
                  <a:cubicBezTo>
                    <a:pt x="1512" y="4768"/>
                    <a:pt x="1536" y="4720"/>
                    <a:pt x="1572" y="4684"/>
                  </a:cubicBezTo>
                  <a:cubicBezTo>
                    <a:pt x="1584" y="4649"/>
                    <a:pt x="1596" y="4601"/>
                    <a:pt x="1608" y="4577"/>
                  </a:cubicBezTo>
                  <a:cubicBezTo>
                    <a:pt x="1608" y="4577"/>
                    <a:pt x="1631" y="4565"/>
                    <a:pt x="1631" y="4542"/>
                  </a:cubicBezTo>
                  <a:cubicBezTo>
                    <a:pt x="1703" y="4458"/>
                    <a:pt x="1762" y="4351"/>
                    <a:pt x="1822" y="4244"/>
                  </a:cubicBezTo>
                  <a:cubicBezTo>
                    <a:pt x="1834" y="4232"/>
                    <a:pt x="1846" y="4232"/>
                    <a:pt x="1846" y="4220"/>
                  </a:cubicBezTo>
                  <a:cubicBezTo>
                    <a:pt x="1881" y="4161"/>
                    <a:pt x="1929" y="4089"/>
                    <a:pt x="1953" y="4030"/>
                  </a:cubicBezTo>
                  <a:cubicBezTo>
                    <a:pt x="1989" y="3982"/>
                    <a:pt x="2001" y="3934"/>
                    <a:pt x="2024" y="3887"/>
                  </a:cubicBezTo>
                  <a:cubicBezTo>
                    <a:pt x="2060" y="3875"/>
                    <a:pt x="2060" y="3851"/>
                    <a:pt x="2072" y="3815"/>
                  </a:cubicBezTo>
                  <a:cubicBezTo>
                    <a:pt x="2072" y="3803"/>
                    <a:pt x="2072" y="3791"/>
                    <a:pt x="2084" y="3768"/>
                  </a:cubicBezTo>
                  <a:cubicBezTo>
                    <a:pt x="2179" y="3589"/>
                    <a:pt x="2262" y="3434"/>
                    <a:pt x="2382" y="3268"/>
                  </a:cubicBezTo>
                  <a:cubicBezTo>
                    <a:pt x="2429" y="3208"/>
                    <a:pt x="2441" y="3137"/>
                    <a:pt x="2489" y="3077"/>
                  </a:cubicBezTo>
                  <a:cubicBezTo>
                    <a:pt x="2524" y="3029"/>
                    <a:pt x="2548" y="2958"/>
                    <a:pt x="2584" y="2898"/>
                  </a:cubicBezTo>
                  <a:cubicBezTo>
                    <a:pt x="2584" y="2875"/>
                    <a:pt x="2596" y="2863"/>
                    <a:pt x="2608" y="2839"/>
                  </a:cubicBezTo>
                  <a:lnTo>
                    <a:pt x="2739" y="2565"/>
                  </a:lnTo>
                  <a:cubicBezTo>
                    <a:pt x="2774" y="2517"/>
                    <a:pt x="2798" y="2494"/>
                    <a:pt x="2822" y="2458"/>
                  </a:cubicBezTo>
                  <a:cubicBezTo>
                    <a:pt x="2858" y="2375"/>
                    <a:pt x="2905" y="2303"/>
                    <a:pt x="2953" y="2220"/>
                  </a:cubicBezTo>
                  <a:cubicBezTo>
                    <a:pt x="3001" y="2148"/>
                    <a:pt x="3013" y="2065"/>
                    <a:pt x="3060" y="1982"/>
                  </a:cubicBezTo>
                  <a:cubicBezTo>
                    <a:pt x="3084" y="1946"/>
                    <a:pt x="3120" y="1886"/>
                    <a:pt x="3144" y="1827"/>
                  </a:cubicBezTo>
                  <a:cubicBezTo>
                    <a:pt x="3179" y="1779"/>
                    <a:pt x="3203" y="1720"/>
                    <a:pt x="3239" y="1660"/>
                  </a:cubicBezTo>
                  <a:cubicBezTo>
                    <a:pt x="3274" y="1565"/>
                    <a:pt x="3346" y="1482"/>
                    <a:pt x="3405" y="1386"/>
                  </a:cubicBezTo>
                  <a:cubicBezTo>
                    <a:pt x="3477" y="1291"/>
                    <a:pt x="3536" y="1184"/>
                    <a:pt x="3596" y="1077"/>
                  </a:cubicBezTo>
                  <a:cubicBezTo>
                    <a:pt x="3608" y="1065"/>
                    <a:pt x="3620" y="1029"/>
                    <a:pt x="3644" y="1017"/>
                  </a:cubicBezTo>
                  <a:cubicBezTo>
                    <a:pt x="3679" y="958"/>
                    <a:pt x="3727" y="898"/>
                    <a:pt x="3763" y="839"/>
                  </a:cubicBezTo>
                  <a:cubicBezTo>
                    <a:pt x="3786" y="791"/>
                    <a:pt x="3798" y="767"/>
                    <a:pt x="3834" y="720"/>
                  </a:cubicBezTo>
                  <a:cubicBezTo>
                    <a:pt x="3882" y="636"/>
                    <a:pt x="3941" y="541"/>
                    <a:pt x="3917" y="398"/>
                  </a:cubicBezTo>
                  <a:cubicBezTo>
                    <a:pt x="3953" y="351"/>
                    <a:pt x="3965" y="291"/>
                    <a:pt x="3977" y="243"/>
                  </a:cubicBezTo>
                  <a:cubicBezTo>
                    <a:pt x="3977" y="231"/>
                    <a:pt x="3989" y="220"/>
                    <a:pt x="3989" y="196"/>
                  </a:cubicBezTo>
                  <a:cubicBezTo>
                    <a:pt x="4013" y="136"/>
                    <a:pt x="4036" y="100"/>
                    <a:pt x="4036" y="41"/>
                  </a:cubicBezTo>
                  <a:cubicBezTo>
                    <a:pt x="4036" y="14"/>
                    <a:pt x="4030" y="1"/>
                    <a:pt x="40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7" name="Google Shape;27987;p42"/>
            <p:cNvSpPr/>
            <p:nvPr/>
          </p:nvSpPr>
          <p:spPr>
            <a:xfrm>
              <a:off x="1554350" y="3858525"/>
              <a:ext cx="7100" cy="9075"/>
            </a:xfrm>
            <a:custGeom>
              <a:avLst/>
              <a:gdLst/>
              <a:ahLst/>
              <a:cxnLst/>
              <a:rect l="l" t="t" r="r" b="b"/>
              <a:pathLst>
                <a:path w="284" h="363" extrusionOk="0">
                  <a:moveTo>
                    <a:pt x="260" y="1"/>
                  </a:moveTo>
                  <a:cubicBezTo>
                    <a:pt x="254" y="1"/>
                    <a:pt x="247" y="2"/>
                    <a:pt x="239" y="5"/>
                  </a:cubicBezTo>
                  <a:cubicBezTo>
                    <a:pt x="215" y="5"/>
                    <a:pt x="131" y="112"/>
                    <a:pt x="108" y="136"/>
                  </a:cubicBezTo>
                  <a:cubicBezTo>
                    <a:pt x="60" y="184"/>
                    <a:pt x="36" y="243"/>
                    <a:pt x="0" y="303"/>
                  </a:cubicBezTo>
                  <a:lnTo>
                    <a:pt x="0" y="350"/>
                  </a:lnTo>
                  <a:cubicBezTo>
                    <a:pt x="24" y="350"/>
                    <a:pt x="36" y="362"/>
                    <a:pt x="48" y="362"/>
                  </a:cubicBezTo>
                  <a:cubicBezTo>
                    <a:pt x="84" y="350"/>
                    <a:pt x="108" y="327"/>
                    <a:pt x="143" y="303"/>
                  </a:cubicBezTo>
                  <a:cubicBezTo>
                    <a:pt x="191" y="255"/>
                    <a:pt x="215" y="231"/>
                    <a:pt x="250" y="172"/>
                  </a:cubicBezTo>
                  <a:cubicBezTo>
                    <a:pt x="274" y="112"/>
                    <a:pt x="262" y="65"/>
                    <a:pt x="274" y="53"/>
                  </a:cubicBezTo>
                  <a:cubicBezTo>
                    <a:pt x="283" y="16"/>
                    <a:pt x="279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8" name="Google Shape;27988;p42"/>
            <p:cNvSpPr/>
            <p:nvPr/>
          </p:nvSpPr>
          <p:spPr>
            <a:xfrm>
              <a:off x="1223950" y="4197375"/>
              <a:ext cx="97950" cy="68450"/>
            </a:xfrm>
            <a:custGeom>
              <a:avLst/>
              <a:gdLst/>
              <a:ahLst/>
              <a:cxnLst/>
              <a:rect l="l" t="t" r="r" b="b"/>
              <a:pathLst>
                <a:path w="3918" h="2738" extrusionOk="0">
                  <a:moveTo>
                    <a:pt x="2477" y="0"/>
                  </a:moveTo>
                  <a:cubicBezTo>
                    <a:pt x="2322" y="36"/>
                    <a:pt x="2191" y="48"/>
                    <a:pt x="2060" y="96"/>
                  </a:cubicBezTo>
                  <a:cubicBezTo>
                    <a:pt x="1965" y="143"/>
                    <a:pt x="1870" y="167"/>
                    <a:pt x="1763" y="203"/>
                  </a:cubicBezTo>
                  <a:cubicBezTo>
                    <a:pt x="1644" y="227"/>
                    <a:pt x="1513" y="274"/>
                    <a:pt x="1394" y="322"/>
                  </a:cubicBezTo>
                  <a:cubicBezTo>
                    <a:pt x="1167" y="381"/>
                    <a:pt x="941" y="453"/>
                    <a:pt x="715" y="548"/>
                  </a:cubicBezTo>
                  <a:cubicBezTo>
                    <a:pt x="643" y="572"/>
                    <a:pt x="560" y="596"/>
                    <a:pt x="477" y="631"/>
                  </a:cubicBezTo>
                  <a:cubicBezTo>
                    <a:pt x="417" y="643"/>
                    <a:pt x="393" y="667"/>
                    <a:pt x="322" y="703"/>
                  </a:cubicBezTo>
                  <a:cubicBezTo>
                    <a:pt x="262" y="750"/>
                    <a:pt x="215" y="798"/>
                    <a:pt x="167" y="858"/>
                  </a:cubicBezTo>
                  <a:cubicBezTo>
                    <a:pt x="96" y="965"/>
                    <a:pt x="48" y="1048"/>
                    <a:pt x="36" y="1155"/>
                  </a:cubicBezTo>
                  <a:cubicBezTo>
                    <a:pt x="1" y="1274"/>
                    <a:pt x="24" y="1393"/>
                    <a:pt x="24" y="1512"/>
                  </a:cubicBezTo>
                  <a:cubicBezTo>
                    <a:pt x="36" y="1786"/>
                    <a:pt x="96" y="2060"/>
                    <a:pt x="179" y="2310"/>
                  </a:cubicBezTo>
                  <a:cubicBezTo>
                    <a:pt x="227" y="2429"/>
                    <a:pt x="239" y="2489"/>
                    <a:pt x="334" y="2703"/>
                  </a:cubicBezTo>
                  <a:lnTo>
                    <a:pt x="346" y="2727"/>
                  </a:lnTo>
                  <a:cubicBezTo>
                    <a:pt x="346" y="2735"/>
                    <a:pt x="347" y="2737"/>
                    <a:pt x="350" y="2737"/>
                  </a:cubicBezTo>
                  <a:cubicBezTo>
                    <a:pt x="355" y="2737"/>
                    <a:pt x="366" y="2727"/>
                    <a:pt x="382" y="2727"/>
                  </a:cubicBezTo>
                  <a:lnTo>
                    <a:pt x="453" y="2727"/>
                  </a:lnTo>
                  <a:lnTo>
                    <a:pt x="584" y="2715"/>
                  </a:lnTo>
                  <a:cubicBezTo>
                    <a:pt x="643" y="2715"/>
                    <a:pt x="691" y="2703"/>
                    <a:pt x="751" y="2703"/>
                  </a:cubicBezTo>
                  <a:cubicBezTo>
                    <a:pt x="1036" y="2679"/>
                    <a:pt x="1334" y="2655"/>
                    <a:pt x="1608" y="2632"/>
                  </a:cubicBezTo>
                  <a:cubicBezTo>
                    <a:pt x="1644" y="2632"/>
                    <a:pt x="1691" y="2608"/>
                    <a:pt x="1715" y="2608"/>
                  </a:cubicBezTo>
                  <a:cubicBezTo>
                    <a:pt x="1894" y="2584"/>
                    <a:pt x="2072" y="2572"/>
                    <a:pt x="2251" y="2572"/>
                  </a:cubicBezTo>
                  <a:cubicBezTo>
                    <a:pt x="2417" y="2572"/>
                    <a:pt x="2596" y="2572"/>
                    <a:pt x="2763" y="2548"/>
                  </a:cubicBezTo>
                  <a:cubicBezTo>
                    <a:pt x="2965" y="2536"/>
                    <a:pt x="3168" y="2513"/>
                    <a:pt x="3370" y="2489"/>
                  </a:cubicBezTo>
                  <a:cubicBezTo>
                    <a:pt x="3430" y="2489"/>
                    <a:pt x="3501" y="2489"/>
                    <a:pt x="3560" y="2477"/>
                  </a:cubicBezTo>
                  <a:lnTo>
                    <a:pt x="3834" y="2429"/>
                  </a:lnTo>
                  <a:cubicBezTo>
                    <a:pt x="3858" y="2429"/>
                    <a:pt x="3906" y="2429"/>
                    <a:pt x="3918" y="2417"/>
                  </a:cubicBezTo>
                  <a:cubicBezTo>
                    <a:pt x="3880" y="2402"/>
                    <a:pt x="3833" y="2387"/>
                    <a:pt x="3803" y="2387"/>
                  </a:cubicBezTo>
                  <a:cubicBezTo>
                    <a:pt x="3786" y="2387"/>
                    <a:pt x="3775" y="2392"/>
                    <a:pt x="3775" y="2405"/>
                  </a:cubicBezTo>
                  <a:cubicBezTo>
                    <a:pt x="3715" y="2358"/>
                    <a:pt x="3656" y="2346"/>
                    <a:pt x="3572" y="2346"/>
                  </a:cubicBezTo>
                  <a:cubicBezTo>
                    <a:pt x="3477" y="2358"/>
                    <a:pt x="3382" y="2358"/>
                    <a:pt x="3275" y="2358"/>
                  </a:cubicBezTo>
                  <a:cubicBezTo>
                    <a:pt x="3130" y="2351"/>
                    <a:pt x="2986" y="2344"/>
                    <a:pt x="2842" y="2344"/>
                  </a:cubicBezTo>
                  <a:cubicBezTo>
                    <a:pt x="2736" y="2344"/>
                    <a:pt x="2630" y="2348"/>
                    <a:pt x="2525" y="2358"/>
                  </a:cubicBezTo>
                  <a:cubicBezTo>
                    <a:pt x="2477" y="2358"/>
                    <a:pt x="2441" y="2358"/>
                    <a:pt x="2406" y="2370"/>
                  </a:cubicBezTo>
                  <a:cubicBezTo>
                    <a:pt x="2281" y="2397"/>
                    <a:pt x="2156" y="2430"/>
                    <a:pt x="2025" y="2430"/>
                  </a:cubicBezTo>
                  <a:cubicBezTo>
                    <a:pt x="1982" y="2430"/>
                    <a:pt x="1938" y="2426"/>
                    <a:pt x="1894" y="2417"/>
                  </a:cubicBezTo>
                  <a:lnTo>
                    <a:pt x="1822" y="2417"/>
                  </a:lnTo>
                  <a:cubicBezTo>
                    <a:pt x="1703" y="2417"/>
                    <a:pt x="1584" y="2429"/>
                    <a:pt x="1453" y="2429"/>
                  </a:cubicBezTo>
                  <a:lnTo>
                    <a:pt x="1274" y="2429"/>
                  </a:lnTo>
                  <a:lnTo>
                    <a:pt x="643" y="2477"/>
                  </a:lnTo>
                  <a:lnTo>
                    <a:pt x="584" y="2477"/>
                  </a:lnTo>
                  <a:lnTo>
                    <a:pt x="584" y="2465"/>
                  </a:lnTo>
                  <a:cubicBezTo>
                    <a:pt x="572" y="2429"/>
                    <a:pt x="572" y="2405"/>
                    <a:pt x="560" y="2370"/>
                  </a:cubicBezTo>
                  <a:cubicBezTo>
                    <a:pt x="501" y="2191"/>
                    <a:pt x="441" y="2013"/>
                    <a:pt x="393" y="1834"/>
                  </a:cubicBezTo>
                  <a:cubicBezTo>
                    <a:pt x="382" y="1774"/>
                    <a:pt x="358" y="1715"/>
                    <a:pt x="358" y="1655"/>
                  </a:cubicBezTo>
                  <a:cubicBezTo>
                    <a:pt x="346" y="1417"/>
                    <a:pt x="334" y="1167"/>
                    <a:pt x="441" y="1001"/>
                  </a:cubicBezTo>
                  <a:cubicBezTo>
                    <a:pt x="465" y="953"/>
                    <a:pt x="512" y="929"/>
                    <a:pt x="572" y="893"/>
                  </a:cubicBezTo>
                  <a:cubicBezTo>
                    <a:pt x="632" y="858"/>
                    <a:pt x="691" y="822"/>
                    <a:pt x="751" y="798"/>
                  </a:cubicBezTo>
                  <a:cubicBezTo>
                    <a:pt x="810" y="762"/>
                    <a:pt x="858" y="739"/>
                    <a:pt x="917" y="715"/>
                  </a:cubicBezTo>
                  <a:cubicBezTo>
                    <a:pt x="989" y="679"/>
                    <a:pt x="1072" y="643"/>
                    <a:pt x="1167" y="620"/>
                  </a:cubicBezTo>
                  <a:cubicBezTo>
                    <a:pt x="1358" y="536"/>
                    <a:pt x="1584" y="500"/>
                    <a:pt x="1775" y="417"/>
                  </a:cubicBezTo>
                  <a:lnTo>
                    <a:pt x="2001" y="334"/>
                  </a:lnTo>
                  <a:cubicBezTo>
                    <a:pt x="2120" y="286"/>
                    <a:pt x="2227" y="262"/>
                    <a:pt x="2346" y="215"/>
                  </a:cubicBezTo>
                  <a:cubicBezTo>
                    <a:pt x="2382" y="203"/>
                    <a:pt x="2441" y="167"/>
                    <a:pt x="2489" y="143"/>
                  </a:cubicBezTo>
                  <a:cubicBezTo>
                    <a:pt x="2537" y="108"/>
                    <a:pt x="2548" y="84"/>
                    <a:pt x="2501" y="48"/>
                  </a:cubicBezTo>
                  <a:cubicBezTo>
                    <a:pt x="2465" y="36"/>
                    <a:pt x="2537" y="24"/>
                    <a:pt x="2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9" name="Google Shape;27989;p42"/>
            <p:cNvSpPr/>
            <p:nvPr/>
          </p:nvSpPr>
          <p:spPr>
            <a:xfrm>
              <a:off x="1323975" y="4156975"/>
              <a:ext cx="128300" cy="101150"/>
            </a:xfrm>
            <a:custGeom>
              <a:avLst/>
              <a:gdLst/>
              <a:ahLst/>
              <a:cxnLst/>
              <a:rect l="l" t="t" r="r" b="b"/>
              <a:pathLst>
                <a:path w="5132" h="4046" extrusionOk="0">
                  <a:moveTo>
                    <a:pt x="4993" y="0"/>
                  </a:moveTo>
                  <a:cubicBezTo>
                    <a:pt x="4977" y="0"/>
                    <a:pt x="4959" y="3"/>
                    <a:pt x="4941" y="9"/>
                  </a:cubicBezTo>
                  <a:lnTo>
                    <a:pt x="4763" y="104"/>
                  </a:lnTo>
                  <a:cubicBezTo>
                    <a:pt x="4715" y="128"/>
                    <a:pt x="4655" y="164"/>
                    <a:pt x="4620" y="188"/>
                  </a:cubicBezTo>
                  <a:cubicBezTo>
                    <a:pt x="4489" y="331"/>
                    <a:pt x="4322" y="426"/>
                    <a:pt x="4227" y="592"/>
                  </a:cubicBezTo>
                  <a:lnTo>
                    <a:pt x="4191" y="628"/>
                  </a:lnTo>
                  <a:cubicBezTo>
                    <a:pt x="4060" y="759"/>
                    <a:pt x="3941" y="890"/>
                    <a:pt x="3810" y="1033"/>
                  </a:cubicBezTo>
                  <a:cubicBezTo>
                    <a:pt x="3762" y="1069"/>
                    <a:pt x="3703" y="1116"/>
                    <a:pt x="3643" y="1152"/>
                  </a:cubicBezTo>
                  <a:cubicBezTo>
                    <a:pt x="3584" y="1176"/>
                    <a:pt x="3524" y="1212"/>
                    <a:pt x="3477" y="1247"/>
                  </a:cubicBezTo>
                  <a:cubicBezTo>
                    <a:pt x="3393" y="1331"/>
                    <a:pt x="3298" y="1402"/>
                    <a:pt x="3215" y="1462"/>
                  </a:cubicBezTo>
                  <a:cubicBezTo>
                    <a:pt x="3119" y="1533"/>
                    <a:pt x="3012" y="1593"/>
                    <a:pt x="2941" y="1688"/>
                  </a:cubicBezTo>
                  <a:cubicBezTo>
                    <a:pt x="2917" y="1712"/>
                    <a:pt x="2893" y="1724"/>
                    <a:pt x="2869" y="1747"/>
                  </a:cubicBezTo>
                  <a:cubicBezTo>
                    <a:pt x="2750" y="1831"/>
                    <a:pt x="2631" y="1938"/>
                    <a:pt x="2512" y="2021"/>
                  </a:cubicBezTo>
                  <a:lnTo>
                    <a:pt x="2441" y="2081"/>
                  </a:lnTo>
                  <a:cubicBezTo>
                    <a:pt x="2441" y="2116"/>
                    <a:pt x="2417" y="2140"/>
                    <a:pt x="2417" y="2176"/>
                  </a:cubicBezTo>
                  <a:lnTo>
                    <a:pt x="2405" y="2236"/>
                  </a:lnTo>
                  <a:cubicBezTo>
                    <a:pt x="2405" y="2259"/>
                    <a:pt x="2393" y="2307"/>
                    <a:pt x="2381" y="2343"/>
                  </a:cubicBezTo>
                  <a:cubicBezTo>
                    <a:pt x="2357" y="2414"/>
                    <a:pt x="2334" y="2486"/>
                    <a:pt x="2286" y="2545"/>
                  </a:cubicBezTo>
                  <a:cubicBezTo>
                    <a:pt x="2215" y="2664"/>
                    <a:pt x="2143" y="2771"/>
                    <a:pt x="2036" y="2855"/>
                  </a:cubicBezTo>
                  <a:lnTo>
                    <a:pt x="1965" y="2914"/>
                  </a:lnTo>
                  <a:lnTo>
                    <a:pt x="1869" y="2962"/>
                  </a:lnTo>
                  <a:cubicBezTo>
                    <a:pt x="1810" y="2997"/>
                    <a:pt x="1750" y="3009"/>
                    <a:pt x="1679" y="3033"/>
                  </a:cubicBezTo>
                  <a:cubicBezTo>
                    <a:pt x="1345" y="3176"/>
                    <a:pt x="1083" y="3378"/>
                    <a:pt x="810" y="3593"/>
                  </a:cubicBezTo>
                  <a:cubicBezTo>
                    <a:pt x="774" y="3617"/>
                    <a:pt x="738" y="3652"/>
                    <a:pt x="726" y="3676"/>
                  </a:cubicBezTo>
                  <a:cubicBezTo>
                    <a:pt x="702" y="3712"/>
                    <a:pt x="679" y="3748"/>
                    <a:pt x="655" y="3783"/>
                  </a:cubicBezTo>
                  <a:lnTo>
                    <a:pt x="607" y="3831"/>
                  </a:lnTo>
                  <a:lnTo>
                    <a:pt x="572" y="3855"/>
                  </a:lnTo>
                  <a:lnTo>
                    <a:pt x="274" y="3855"/>
                  </a:lnTo>
                  <a:cubicBezTo>
                    <a:pt x="179" y="3855"/>
                    <a:pt x="83" y="3902"/>
                    <a:pt x="0" y="3974"/>
                  </a:cubicBezTo>
                  <a:cubicBezTo>
                    <a:pt x="95" y="4021"/>
                    <a:pt x="191" y="4021"/>
                    <a:pt x="250" y="4045"/>
                  </a:cubicBezTo>
                  <a:cubicBezTo>
                    <a:pt x="298" y="4033"/>
                    <a:pt x="357" y="4033"/>
                    <a:pt x="417" y="4033"/>
                  </a:cubicBezTo>
                  <a:lnTo>
                    <a:pt x="619" y="4033"/>
                  </a:lnTo>
                  <a:lnTo>
                    <a:pt x="667" y="3986"/>
                  </a:lnTo>
                  <a:lnTo>
                    <a:pt x="714" y="3962"/>
                  </a:lnTo>
                  <a:cubicBezTo>
                    <a:pt x="726" y="3938"/>
                    <a:pt x="750" y="3926"/>
                    <a:pt x="774" y="3914"/>
                  </a:cubicBezTo>
                  <a:cubicBezTo>
                    <a:pt x="810" y="3879"/>
                    <a:pt x="857" y="3855"/>
                    <a:pt x="893" y="3819"/>
                  </a:cubicBezTo>
                  <a:cubicBezTo>
                    <a:pt x="988" y="3736"/>
                    <a:pt x="1095" y="3676"/>
                    <a:pt x="1203" y="3617"/>
                  </a:cubicBezTo>
                  <a:cubicBezTo>
                    <a:pt x="1322" y="3545"/>
                    <a:pt x="1453" y="3450"/>
                    <a:pt x="1572" y="3390"/>
                  </a:cubicBezTo>
                  <a:cubicBezTo>
                    <a:pt x="1667" y="3367"/>
                    <a:pt x="1738" y="3319"/>
                    <a:pt x="1822" y="3283"/>
                  </a:cubicBezTo>
                  <a:cubicBezTo>
                    <a:pt x="1869" y="3271"/>
                    <a:pt x="1929" y="3248"/>
                    <a:pt x="1976" y="3224"/>
                  </a:cubicBezTo>
                  <a:cubicBezTo>
                    <a:pt x="2036" y="3200"/>
                    <a:pt x="2084" y="3164"/>
                    <a:pt x="2119" y="3140"/>
                  </a:cubicBezTo>
                  <a:cubicBezTo>
                    <a:pt x="2322" y="3009"/>
                    <a:pt x="2453" y="2831"/>
                    <a:pt x="2560" y="2628"/>
                  </a:cubicBezTo>
                  <a:cubicBezTo>
                    <a:pt x="2572" y="2605"/>
                    <a:pt x="2572" y="2569"/>
                    <a:pt x="2584" y="2545"/>
                  </a:cubicBezTo>
                  <a:cubicBezTo>
                    <a:pt x="2619" y="2486"/>
                    <a:pt x="2643" y="2426"/>
                    <a:pt x="2655" y="2366"/>
                  </a:cubicBezTo>
                  <a:cubicBezTo>
                    <a:pt x="2679" y="2331"/>
                    <a:pt x="2679" y="2307"/>
                    <a:pt x="2691" y="2271"/>
                  </a:cubicBezTo>
                  <a:lnTo>
                    <a:pt x="2703" y="2236"/>
                  </a:lnTo>
                  <a:lnTo>
                    <a:pt x="2703" y="2236"/>
                  </a:lnTo>
                  <a:cubicBezTo>
                    <a:pt x="2711" y="2228"/>
                    <a:pt x="2744" y="2197"/>
                    <a:pt x="2762" y="2188"/>
                  </a:cubicBezTo>
                  <a:cubicBezTo>
                    <a:pt x="2798" y="2152"/>
                    <a:pt x="2822" y="2140"/>
                    <a:pt x="2858" y="2116"/>
                  </a:cubicBezTo>
                  <a:cubicBezTo>
                    <a:pt x="2917" y="2057"/>
                    <a:pt x="3000" y="1962"/>
                    <a:pt x="3072" y="1902"/>
                  </a:cubicBezTo>
                  <a:cubicBezTo>
                    <a:pt x="3167" y="1831"/>
                    <a:pt x="3250" y="1759"/>
                    <a:pt x="3346" y="1664"/>
                  </a:cubicBezTo>
                  <a:cubicBezTo>
                    <a:pt x="3393" y="1640"/>
                    <a:pt x="3417" y="1593"/>
                    <a:pt x="3465" y="1545"/>
                  </a:cubicBezTo>
                  <a:cubicBezTo>
                    <a:pt x="3608" y="1414"/>
                    <a:pt x="3774" y="1259"/>
                    <a:pt x="3941" y="1128"/>
                  </a:cubicBezTo>
                  <a:cubicBezTo>
                    <a:pt x="4048" y="1045"/>
                    <a:pt x="4143" y="950"/>
                    <a:pt x="4262" y="866"/>
                  </a:cubicBezTo>
                  <a:cubicBezTo>
                    <a:pt x="4370" y="771"/>
                    <a:pt x="4477" y="712"/>
                    <a:pt x="4584" y="640"/>
                  </a:cubicBezTo>
                  <a:cubicBezTo>
                    <a:pt x="4608" y="604"/>
                    <a:pt x="4655" y="581"/>
                    <a:pt x="4703" y="545"/>
                  </a:cubicBezTo>
                  <a:cubicBezTo>
                    <a:pt x="4834" y="450"/>
                    <a:pt x="4953" y="342"/>
                    <a:pt x="5060" y="223"/>
                  </a:cubicBezTo>
                  <a:cubicBezTo>
                    <a:pt x="5132" y="128"/>
                    <a:pt x="5120" y="57"/>
                    <a:pt x="5036" y="9"/>
                  </a:cubicBezTo>
                  <a:cubicBezTo>
                    <a:pt x="5024" y="3"/>
                    <a:pt x="5010" y="0"/>
                    <a:pt x="4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0" name="Google Shape;27990;p42"/>
            <p:cNvSpPr/>
            <p:nvPr/>
          </p:nvSpPr>
          <p:spPr>
            <a:xfrm>
              <a:off x="1293025" y="3813400"/>
              <a:ext cx="53575" cy="378150"/>
            </a:xfrm>
            <a:custGeom>
              <a:avLst/>
              <a:gdLst/>
              <a:ahLst/>
              <a:cxnLst/>
              <a:rect l="l" t="t" r="r" b="b"/>
              <a:pathLst>
                <a:path w="2143" h="15126" extrusionOk="0">
                  <a:moveTo>
                    <a:pt x="71" y="0"/>
                  </a:moveTo>
                  <a:cubicBezTo>
                    <a:pt x="59" y="0"/>
                    <a:pt x="35" y="84"/>
                    <a:pt x="35" y="119"/>
                  </a:cubicBezTo>
                  <a:cubicBezTo>
                    <a:pt x="35" y="179"/>
                    <a:pt x="24" y="238"/>
                    <a:pt x="24" y="298"/>
                  </a:cubicBezTo>
                  <a:cubicBezTo>
                    <a:pt x="24" y="453"/>
                    <a:pt x="12" y="584"/>
                    <a:pt x="12" y="739"/>
                  </a:cubicBezTo>
                  <a:lnTo>
                    <a:pt x="12" y="1215"/>
                  </a:lnTo>
                  <a:lnTo>
                    <a:pt x="12" y="1346"/>
                  </a:lnTo>
                  <a:cubicBezTo>
                    <a:pt x="24" y="1405"/>
                    <a:pt x="24" y="1489"/>
                    <a:pt x="35" y="1572"/>
                  </a:cubicBezTo>
                  <a:cubicBezTo>
                    <a:pt x="35" y="1667"/>
                    <a:pt x="71" y="1774"/>
                    <a:pt x="71" y="1882"/>
                  </a:cubicBezTo>
                  <a:cubicBezTo>
                    <a:pt x="95" y="2298"/>
                    <a:pt x="155" y="2727"/>
                    <a:pt x="309" y="3132"/>
                  </a:cubicBezTo>
                  <a:lnTo>
                    <a:pt x="357" y="3263"/>
                  </a:lnTo>
                  <a:cubicBezTo>
                    <a:pt x="416" y="3417"/>
                    <a:pt x="452" y="3548"/>
                    <a:pt x="536" y="3679"/>
                  </a:cubicBezTo>
                  <a:cubicBezTo>
                    <a:pt x="559" y="3727"/>
                    <a:pt x="595" y="3787"/>
                    <a:pt x="619" y="3834"/>
                  </a:cubicBezTo>
                  <a:cubicBezTo>
                    <a:pt x="631" y="3894"/>
                    <a:pt x="667" y="3929"/>
                    <a:pt x="690" y="3977"/>
                  </a:cubicBezTo>
                  <a:cubicBezTo>
                    <a:pt x="714" y="4037"/>
                    <a:pt x="738" y="4084"/>
                    <a:pt x="774" y="4132"/>
                  </a:cubicBezTo>
                  <a:cubicBezTo>
                    <a:pt x="797" y="4168"/>
                    <a:pt x="809" y="4227"/>
                    <a:pt x="845" y="4275"/>
                  </a:cubicBezTo>
                  <a:cubicBezTo>
                    <a:pt x="952" y="4489"/>
                    <a:pt x="1036" y="4703"/>
                    <a:pt x="1071" y="4930"/>
                  </a:cubicBezTo>
                  <a:cubicBezTo>
                    <a:pt x="1071" y="4977"/>
                    <a:pt x="1083" y="5001"/>
                    <a:pt x="1095" y="5049"/>
                  </a:cubicBezTo>
                  <a:cubicBezTo>
                    <a:pt x="1131" y="5168"/>
                    <a:pt x="1143" y="5275"/>
                    <a:pt x="1155" y="5394"/>
                  </a:cubicBezTo>
                  <a:cubicBezTo>
                    <a:pt x="1167" y="5596"/>
                    <a:pt x="1167" y="5811"/>
                    <a:pt x="1167" y="6013"/>
                  </a:cubicBezTo>
                  <a:cubicBezTo>
                    <a:pt x="1167" y="6132"/>
                    <a:pt x="1190" y="6239"/>
                    <a:pt x="1190" y="6358"/>
                  </a:cubicBezTo>
                  <a:cubicBezTo>
                    <a:pt x="1202" y="6573"/>
                    <a:pt x="1190" y="6763"/>
                    <a:pt x="1190" y="6965"/>
                  </a:cubicBezTo>
                  <a:lnTo>
                    <a:pt x="1190" y="7085"/>
                  </a:lnTo>
                  <a:cubicBezTo>
                    <a:pt x="1167" y="7192"/>
                    <a:pt x="1167" y="7299"/>
                    <a:pt x="1167" y="7418"/>
                  </a:cubicBezTo>
                  <a:lnTo>
                    <a:pt x="1167" y="7608"/>
                  </a:lnTo>
                  <a:cubicBezTo>
                    <a:pt x="1167" y="7680"/>
                    <a:pt x="1167" y="7739"/>
                    <a:pt x="1143" y="7799"/>
                  </a:cubicBezTo>
                  <a:cubicBezTo>
                    <a:pt x="1083" y="7966"/>
                    <a:pt x="1071" y="8192"/>
                    <a:pt x="1083" y="8394"/>
                  </a:cubicBezTo>
                  <a:lnTo>
                    <a:pt x="1131" y="8799"/>
                  </a:lnTo>
                  <a:cubicBezTo>
                    <a:pt x="1143" y="9013"/>
                    <a:pt x="1155" y="9204"/>
                    <a:pt x="1190" y="9406"/>
                  </a:cubicBezTo>
                  <a:lnTo>
                    <a:pt x="1202" y="9466"/>
                  </a:lnTo>
                  <a:cubicBezTo>
                    <a:pt x="1238" y="9680"/>
                    <a:pt x="1262" y="9883"/>
                    <a:pt x="1298" y="10109"/>
                  </a:cubicBezTo>
                  <a:cubicBezTo>
                    <a:pt x="1309" y="10240"/>
                    <a:pt x="1333" y="10383"/>
                    <a:pt x="1369" y="10502"/>
                  </a:cubicBezTo>
                  <a:cubicBezTo>
                    <a:pt x="1417" y="10680"/>
                    <a:pt x="1440" y="10871"/>
                    <a:pt x="1488" y="11049"/>
                  </a:cubicBezTo>
                  <a:cubicBezTo>
                    <a:pt x="1512" y="11121"/>
                    <a:pt x="1512" y="11216"/>
                    <a:pt x="1536" y="11299"/>
                  </a:cubicBezTo>
                  <a:cubicBezTo>
                    <a:pt x="1548" y="11466"/>
                    <a:pt x="1571" y="11609"/>
                    <a:pt x="1619" y="11776"/>
                  </a:cubicBezTo>
                  <a:cubicBezTo>
                    <a:pt x="1655" y="11871"/>
                    <a:pt x="1667" y="11966"/>
                    <a:pt x="1690" y="12073"/>
                  </a:cubicBezTo>
                  <a:lnTo>
                    <a:pt x="1738" y="12204"/>
                  </a:lnTo>
                  <a:cubicBezTo>
                    <a:pt x="1750" y="12264"/>
                    <a:pt x="1774" y="12311"/>
                    <a:pt x="1786" y="12371"/>
                  </a:cubicBezTo>
                  <a:cubicBezTo>
                    <a:pt x="1810" y="12490"/>
                    <a:pt x="1833" y="12609"/>
                    <a:pt x="1857" y="12740"/>
                  </a:cubicBezTo>
                  <a:lnTo>
                    <a:pt x="1857" y="12764"/>
                  </a:lnTo>
                  <a:lnTo>
                    <a:pt x="1833" y="12788"/>
                  </a:lnTo>
                  <a:lnTo>
                    <a:pt x="1774" y="12859"/>
                  </a:lnTo>
                  <a:lnTo>
                    <a:pt x="1631" y="13002"/>
                  </a:lnTo>
                  <a:cubicBezTo>
                    <a:pt x="1536" y="13097"/>
                    <a:pt x="1440" y="13216"/>
                    <a:pt x="1357" y="13323"/>
                  </a:cubicBezTo>
                  <a:cubicBezTo>
                    <a:pt x="1250" y="13442"/>
                    <a:pt x="1143" y="13562"/>
                    <a:pt x="1071" y="13716"/>
                  </a:cubicBezTo>
                  <a:cubicBezTo>
                    <a:pt x="1012" y="13835"/>
                    <a:pt x="917" y="13954"/>
                    <a:pt x="797" y="14014"/>
                  </a:cubicBezTo>
                  <a:cubicBezTo>
                    <a:pt x="762" y="14026"/>
                    <a:pt x="714" y="14074"/>
                    <a:pt x="667" y="14121"/>
                  </a:cubicBezTo>
                  <a:cubicBezTo>
                    <a:pt x="595" y="14193"/>
                    <a:pt x="524" y="14276"/>
                    <a:pt x="440" y="14371"/>
                  </a:cubicBezTo>
                  <a:cubicBezTo>
                    <a:pt x="381" y="14443"/>
                    <a:pt x="321" y="14514"/>
                    <a:pt x="286" y="14597"/>
                  </a:cubicBezTo>
                  <a:cubicBezTo>
                    <a:pt x="190" y="14728"/>
                    <a:pt x="107" y="14871"/>
                    <a:pt x="24" y="15014"/>
                  </a:cubicBezTo>
                  <a:cubicBezTo>
                    <a:pt x="3" y="15056"/>
                    <a:pt x="0" y="15125"/>
                    <a:pt x="16" y="15125"/>
                  </a:cubicBezTo>
                  <a:cubicBezTo>
                    <a:pt x="18" y="15125"/>
                    <a:pt x="21" y="15124"/>
                    <a:pt x="24" y="15121"/>
                  </a:cubicBezTo>
                  <a:cubicBezTo>
                    <a:pt x="119" y="15097"/>
                    <a:pt x="202" y="15050"/>
                    <a:pt x="321" y="14931"/>
                  </a:cubicBezTo>
                  <a:cubicBezTo>
                    <a:pt x="428" y="14812"/>
                    <a:pt x="536" y="14716"/>
                    <a:pt x="643" y="14597"/>
                  </a:cubicBezTo>
                  <a:cubicBezTo>
                    <a:pt x="738" y="14478"/>
                    <a:pt x="845" y="14371"/>
                    <a:pt x="917" y="14240"/>
                  </a:cubicBezTo>
                  <a:cubicBezTo>
                    <a:pt x="976" y="14145"/>
                    <a:pt x="1036" y="14038"/>
                    <a:pt x="1131" y="13978"/>
                  </a:cubicBezTo>
                  <a:cubicBezTo>
                    <a:pt x="1143" y="13966"/>
                    <a:pt x="1143" y="13954"/>
                    <a:pt x="1155" y="13954"/>
                  </a:cubicBezTo>
                  <a:cubicBezTo>
                    <a:pt x="1309" y="13823"/>
                    <a:pt x="1429" y="13669"/>
                    <a:pt x="1559" y="13526"/>
                  </a:cubicBezTo>
                  <a:cubicBezTo>
                    <a:pt x="1631" y="13442"/>
                    <a:pt x="1690" y="13371"/>
                    <a:pt x="1750" y="13300"/>
                  </a:cubicBezTo>
                  <a:cubicBezTo>
                    <a:pt x="1833" y="13192"/>
                    <a:pt x="1917" y="13085"/>
                    <a:pt x="2012" y="12966"/>
                  </a:cubicBezTo>
                  <a:cubicBezTo>
                    <a:pt x="2048" y="12907"/>
                    <a:pt x="2095" y="12859"/>
                    <a:pt x="2143" y="12800"/>
                  </a:cubicBezTo>
                  <a:cubicBezTo>
                    <a:pt x="2107" y="12716"/>
                    <a:pt x="2095" y="12609"/>
                    <a:pt x="2071" y="12526"/>
                  </a:cubicBezTo>
                  <a:cubicBezTo>
                    <a:pt x="2048" y="12466"/>
                    <a:pt x="2024" y="12383"/>
                    <a:pt x="2024" y="12335"/>
                  </a:cubicBezTo>
                  <a:cubicBezTo>
                    <a:pt x="2012" y="12192"/>
                    <a:pt x="1988" y="12061"/>
                    <a:pt x="1964" y="11930"/>
                  </a:cubicBezTo>
                  <a:cubicBezTo>
                    <a:pt x="1952" y="11883"/>
                    <a:pt x="1952" y="11835"/>
                    <a:pt x="1952" y="11788"/>
                  </a:cubicBezTo>
                  <a:cubicBezTo>
                    <a:pt x="1917" y="11597"/>
                    <a:pt x="1893" y="11407"/>
                    <a:pt x="1833" y="11228"/>
                  </a:cubicBezTo>
                  <a:cubicBezTo>
                    <a:pt x="1798" y="11145"/>
                    <a:pt x="1774" y="11037"/>
                    <a:pt x="1738" y="10942"/>
                  </a:cubicBezTo>
                  <a:cubicBezTo>
                    <a:pt x="1714" y="10811"/>
                    <a:pt x="1667" y="10668"/>
                    <a:pt x="1667" y="10525"/>
                  </a:cubicBezTo>
                  <a:cubicBezTo>
                    <a:pt x="1655" y="10335"/>
                    <a:pt x="1619" y="10133"/>
                    <a:pt x="1595" y="9930"/>
                  </a:cubicBezTo>
                  <a:cubicBezTo>
                    <a:pt x="1571" y="9859"/>
                    <a:pt x="1559" y="9775"/>
                    <a:pt x="1548" y="9692"/>
                  </a:cubicBezTo>
                  <a:cubicBezTo>
                    <a:pt x="1512" y="9490"/>
                    <a:pt x="1488" y="9263"/>
                    <a:pt x="1476" y="9037"/>
                  </a:cubicBezTo>
                  <a:cubicBezTo>
                    <a:pt x="1452" y="8823"/>
                    <a:pt x="1440" y="8644"/>
                    <a:pt x="1429" y="8430"/>
                  </a:cubicBezTo>
                  <a:cubicBezTo>
                    <a:pt x="1429" y="8323"/>
                    <a:pt x="1417" y="8228"/>
                    <a:pt x="1393" y="8120"/>
                  </a:cubicBezTo>
                  <a:cubicBezTo>
                    <a:pt x="1393" y="8049"/>
                    <a:pt x="1381" y="7966"/>
                    <a:pt x="1381" y="7894"/>
                  </a:cubicBezTo>
                  <a:cubicBezTo>
                    <a:pt x="1381" y="7787"/>
                    <a:pt x="1369" y="7716"/>
                    <a:pt x="1357" y="7632"/>
                  </a:cubicBezTo>
                  <a:lnTo>
                    <a:pt x="1357" y="7537"/>
                  </a:lnTo>
                  <a:cubicBezTo>
                    <a:pt x="1393" y="7346"/>
                    <a:pt x="1429" y="7156"/>
                    <a:pt x="1429" y="6942"/>
                  </a:cubicBezTo>
                  <a:cubicBezTo>
                    <a:pt x="1429" y="6894"/>
                    <a:pt x="1440" y="6835"/>
                    <a:pt x="1440" y="6799"/>
                  </a:cubicBezTo>
                  <a:cubicBezTo>
                    <a:pt x="1452" y="6596"/>
                    <a:pt x="1488" y="6418"/>
                    <a:pt x="1500" y="6227"/>
                  </a:cubicBezTo>
                  <a:cubicBezTo>
                    <a:pt x="1512" y="6108"/>
                    <a:pt x="1512" y="5977"/>
                    <a:pt x="1512" y="5846"/>
                  </a:cubicBezTo>
                  <a:cubicBezTo>
                    <a:pt x="1512" y="5739"/>
                    <a:pt x="1512" y="5632"/>
                    <a:pt x="1500" y="5525"/>
                  </a:cubicBezTo>
                  <a:cubicBezTo>
                    <a:pt x="1476" y="5311"/>
                    <a:pt x="1452" y="5084"/>
                    <a:pt x="1393" y="4858"/>
                  </a:cubicBezTo>
                  <a:cubicBezTo>
                    <a:pt x="1309" y="4477"/>
                    <a:pt x="1155" y="4084"/>
                    <a:pt x="976" y="3739"/>
                  </a:cubicBezTo>
                  <a:cubicBezTo>
                    <a:pt x="952" y="3667"/>
                    <a:pt x="905" y="3584"/>
                    <a:pt x="797" y="3572"/>
                  </a:cubicBezTo>
                  <a:cubicBezTo>
                    <a:pt x="774" y="3536"/>
                    <a:pt x="750" y="3477"/>
                    <a:pt x="726" y="3429"/>
                  </a:cubicBezTo>
                  <a:cubicBezTo>
                    <a:pt x="714" y="3382"/>
                    <a:pt x="678" y="3322"/>
                    <a:pt x="667" y="3275"/>
                  </a:cubicBezTo>
                  <a:cubicBezTo>
                    <a:pt x="655" y="3239"/>
                    <a:pt x="631" y="3191"/>
                    <a:pt x="607" y="3144"/>
                  </a:cubicBezTo>
                  <a:cubicBezTo>
                    <a:pt x="595" y="3096"/>
                    <a:pt x="559" y="3060"/>
                    <a:pt x="547" y="3013"/>
                  </a:cubicBezTo>
                  <a:cubicBezTo>
                    <a:pt x="524" y="2953"/>
                    <a:pt x="488" y="2894"/>
                    <a:pt x="476" y="2834"/>
                  </a:cubicBezTo>
                  <a:cubicBezTo>
                    <a:pt x="452" y="2774"/>
                    <a:pt x="440" y="2703"/>
                    <a:pt x="428" y="2644"/>
                  </a:cubicBezTo>
                  <a:lnTo>
                    <a:pt x="381" y="2465"/>
                  </a:lnTo>
                  <a:cubicBezTo>
                    <a:pt x="369" y="2382"/>
                    <a:pt x="345" y="2310"/>
                    <a:pt x="321" y="2239"/>
                  </a:cubicBezTo>
                  <a:lnTo>
                    <a:pt x="274" y="2012"/>
                  </a:lnTo>
                  <a:cubicBezTo>
                    <a:pt x="238" y="1774"/>
                    <a:pt x="226" y="1536"/>
                    <a:pt x="202" y="1298"/>
                  </a:cubicBezTo>
                  <a:cubicBezTo>
                    <a:pt x="202" y="1120"/>
                    <a:pt x="202" y="941"/>
                    <a:pt x="190" y="762"/>
                  </a:cubicBezTo>
                  <a:cubicBezTo>
                    <a:pt x="155" y="536"/>
                    <a:pt x="143" y="334"/>
                    <a:pt x="143" y="108"/>
                  </a:cubicBezTo>
                  <a:cubicBezTo>
                    <a:pt x="143" y="84"/>
                    <a:pt x="131" y="48"/>
                    <a:pt x="131" y="48"/>
                  </a:cubicBezTo>
                  <a:cubicBezTo>
                    <a:pt x="119" y="24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1" name="Google Shape;27991;p42"/>
            <p:cNvSpPr/>
            <p:nvPr/>
          </p:nvSpPr>
          <p:spPr>
            <a:xfrm>
              <a:off x="1131375" y="4002900"/>
              <a:ext cx="28300" cy="139725"/>
            </a:xfrm>
            <a:custGeom>
              <a:avLst/>
              <a:gdLst/>
              <a:ahLst/>
              <a:cxnLst/>
              <a:rect l="l" t="t" r="r" b="b"/>
              <a:pathLst>
                <a:path w="1132" h="5589" extrusionOk="0">
                  <a:moveTo>
                    <a:pt x="1083" y="0"/>
                  </a:moveTo>
                  <a:cubicBezTo>
                    <a:pt x="1074" y="0"/>
                    <a:pt x="1063" y="6"/>
                    <a:pt x="1048" y="17"/>
                  </a:cubicBezTo>
                  <a:cubicBezTo>
                    <a:pt x="1013" y="40"/>
                    <a:pt x="989" y="88"/>
                    <a:pt x="977" y="136"/>
                  </a:cubicBezTo>
                  <a:cubicBezTo>
                    <a:pt x="941" y="243"/>
                    <a:pt x="929" y="338"/>
                    <a:pt x="894" y="445"/>
                  </a:cubicBezTo>
                  <a:cubicBezTo>
                    <a:pt x="894" y="457"/>
                    <a:pt x="882" y="493"/>
                    <a:pt x="882" y="517"/>
                  </a:cubicBezTo>
                  <a:lnTo>
                    <a:pt x="834" y="695"/>
                  </a:lnTo>
                  <a:cubicBezTo>
                    <a:pt x="822" y="779"/>
                    <a:pt x="810" y="862"/>
                    <a:pt x="786" y="957"/>
                  </a:cubicBezTo>
                  <a:cubicBezTo>
                    <a:pt x="751" y="1124"/>
                    <a:pt x="715" y="1290"/>
                    <a:pt x="691" y="1457"/>
                  </a:cubicBezTo>
                  <a:cubicBezTo>
                    <a:pt x="679" y="1552"/>
                    <a:pt x="679" y="1648"/>
                    <a:pt x="656" y="1743"/>
                  </a:cubicBezTo>
                  <a:cubicBezTo>
                    <a:pt x="644" y="1850"/>
                    <a:pt x="644" y="1981"/>
                    <a:pt x="632" y="2100"/>
                  </a:cubicBezTo>
                  <a:cubicBezTo>
                    <a:pt x="620" y="2148"/>
                    <a:pt x="620" y="2207"/>
                    <a:pt x="596" y="2243"/>
                  </a:cubicBezTo>
                  <a:cubicBezTo>
                    <a:pt x="584" y="2338"/>
                    <a:pt x="560" y="2410"/>
                    <a:pt x="536" y="2505"/>
                  </a:cubicBezTo>
                  <a:cubicBezTo>
                    <a:pt x="477" y="2719"/>
                    <a:pt x="441" y="2969"/>
                    <a:pt x="394" y="3207"/>
                  </a:cubicBezTo>
                  <a:cubicBezTo>
                    <a:pt x="334" y="3517"/>
                    <a:pt x="263" y="3815"/>
                    <a:pt x="203" y="4124"/>
                  </a:cubicBezTo>
                  <a:cubicBezTo>
                    <a:pt x="144" y="4422"/>
                    <a:pt x="96" y="4719"/>
                    <a:pt x="48" y="4993"/>
                  </a:cubicBezTo>
                  <a:cubicBezTo>
                    <a:pt x="24" y="5148"/>
                    <a:pt x="24" y="5422"/>
                    <a:pt x="1" y="5529"/>
                  </a:cubicBezTo>
                  <a:cubicBezTo>
                    <a:pt x="24" y="5553"/>
                    <a:pt x="36" y="5589"/>
                    <a:pt x="48" y="5589"/>
                  </a:cubicBezTo>
                  <a:cubicBezTo>
                    <a:pt x="144" y="5565"/>
                    <a:pt x="215" y="5470"/>
                    <a:pt x="239" y="5303"/>
                  </a:cubicBezTo>
                  <a:cubicBezTo>
                    <a:pt x="286" y="5112"/>
                    <a:pt x="322" y="4946"/>
                    <a:pt x="346" y="4779"/>
                  </a:cubicBezTo>
                  <a:cubicBezTo>
                    <a:pt x="382" y="4636"/>
                    <a:pt x="405" y="4458"/>
                    <a:pt x="453" y="4303"/>
                  </a:cubicBezTo>
                  <a:cubicBezTo>
                    <a:pt x="501" y="4160"/>
                    <a:pt x="525" y="3993"/>
                    <a:pt x="560" y="3827"/>
                  </a:cubicBezTo>
                  <a:cubicBezTo>
                    <a:pt x="584" y="3660"/>
                    <a:pt x="620" y="3481"/>
                    <a:pt x="644" y="3315"/>
                  </a:cubicBezTo>
                  <a:cubicBezTo>
                    <a:pt x="703" y="3005"/>
                    <a:pt x="798" y="2695"/>
                    <a:pt x="822" y="2386"/>
                  </a:cubicBezTo>
                  <a:cubicBezTo>
                    <a:pt x="822" y="2350"/>
                    <a:pt x="822" y="2314"/>
                    <a:pt x="834" y="2279"/>
                  </a:cubicBezTo>
                  <a:cubicBezTo>
                    <a:pt x="870" y="2088"/>
                    <a:pt x="917" y="1910"/>
                    <a:pt x="953" y="1731"/>
                  </a:cubicBezTo>
                  <a:cubicBezTo>
                    <a:pt x="989" y="1588"/>
                    <a:pt x="1013" y="1457"/>
                    <a:pt x="1037" y="1326"/>
                  </a:cubicBezTo>
                  <a:cubicBezTo>
                    <a:pt x="1072" y="1029"/>
                    <a:pt x="1072" y="743"/>
                    <a:pt x="1132" y="445"/>
                  </a:cubicBezTo>
                  <a:lnTo>
                    <a:pt x="1132" y="398"/>
                  </a:lnTo>
                  <a:cubicBezTo>
                    <a:pt x="1132" y="302"/>
                    <a:pt x="1132" y="195"/>
                    <a:pt x="1120" y="88"/>
                  </a:cubicBezTo>
                  <a:cubicBezTo>
                    <a:pt x="1112" y="30"/>
                    <a:pt x="1103" y="0"/>
                    <a:pt x="10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2" name="Google Shape;27992;p42"/>
            <p:cNvSpPr/>
            <p:nvPr/>
          </p:nvSpPr>
          <p:spPr>
            <a:xfrm>
              <a:off x="1085850" y="4166850"/>
              <a:ext cx="52700" cy="80025"/>
            </a:xfrm>
            <a:custGeom>
              <a:avLst/>
              <a:gdLst/>
              <a:ahLst/>
              <a:cxnLst/>
              <a:rect l="l" t="t" r="r" b="b"/>
              <a:pathLst>
                <a:path w="2108" h="3201" extrusionOk="0">
                  <a:moveTo>
                    <a:pt x="1865" y="0"/>
                  </a:moveTo>
                  <a:cubicBezTo>
                    <a:pt x="1833" y="0"/>
                    <a:pt x="1806" y="45"/>
                    <a:pt x="1798" y="114"/>
                  </a:cubicBezTo>
                  <a:cubicBezTo>
                    <a:pt x="1798" y="197"/>
                    <a:pt x="1786" y="305"/>
                    <a:pt x="1786" y="400"/>
                  </a:cubicBezTo>
                  <a:cubicBezTo>
                    <a:pt x="1786" y="495"/>
                    <a:pt x="1786" y="614"/>
                    <a:pt x="1798" y="733"/>
                  </a:cubicBezTo>
                  <a:cubicBezTo>
                    <a:pt x="1810" y="817"/>
                    <a:pt x="1810" y="888"/>
                    <a:pt x="1822" y="959"/>
                  </a:cubicBezTo>
                  <a:cubicBezTo>
                    <a:pt x="1857" y="1150"/>
                    <a:pt x="1881" y="1352"/>
                    <a:pt x="1893" y="1543"/>
                  </a:cubicBezTo>
                  <a:lnTo>
                    <a:pt x="1893" y="1745"/>
                  </a:lnTo>
                  <a:cubicBezTo>
                    <a:pt x="1881" y="1793"/>
                    <a:pt x="1881" y="1852"/>
                    <a:pt x="1881" y="1912"/>
                  </a:cubicBezTo>
                  <a:cubicBezTo>
                    <a:pt x="1869" y="2079"/>
                    <a:pt x="1834" y="2257"/>
                    <a:pt x="1834" y="2412"/>
                  </a:cubicBezTo>
                  <a:cubicBezTo>
                    <a:pt x="1834" y="2448"/>
                    <a:pt x="1822" y="2495"/>
                    <a:pt x="1810" y="2519"/>
                  </a:cubicBezTo>
                  <a:cubicBezTo>
                    <a:pt x="1810" y="2567"/>
                    <a:pt x="1798" y="2614"/>
                    <a:pt x="1786" y="2662"/>
                  </a:cubicBezTo>
                  <a:cubicBezTo>
                    <a:pt x="1762" y="2698"/>
                    <a:pt x="1750" y="2757"/>
                    <a:pt x="1738" y="2793"/>
                  </a:cubicBezTo>
                  <a:cubicBezTo>
                    <a:pt x="1720" y="2802"/>
                    <a:pt x="1716" y="2825"/>
                    <a:pt x="1710" y="2825"/>
                  </a:cubicBezTo>
                  <a:cubicBezTo>
                    <a:pt x="1708" y="2825"/>
                    <a:pt x="1705" y="2823"/>
                    <a:pt x="1703" y="2817"/>
                  </a:cubicBezTo>
                  <a:lnTo>
                    <a:pt x="1548" y="2817"/>
                  </a:lnTo>
                  <a:cubicBezTo>
                    <a:pt x="1429" y="2817"/>
                    <a:pt x="1322" y="2841"/>
                    <a:pt x="1214" y="2841"/>
                  </a:cubicBezTo>
                  <a:cubicBezTo>
                    <a:pt x="1167" y="2853"/>
                    <a:pt x="1107" y="2853"/>
                    <a:pt x="1072" y="2853"/>
                  </a:cubicBezTo>
                  <a:cubicBezTo>
                    <a:pt x="976" y="2864"/>
                    <a:pt x="869" y="2864"/>
                    <a:pt x="786" y="2876"/>
                  </a:cubicBezTo>
                  <a:cubicBezTo>
                    <a:pt x="619" y="2900"/>
                    <a:pt x="441" y="2924"/>
                    <a:pt x="274" y="2960"/>
                  </a:cubicBezTo>
                  <a:cubicBezTo>
                    <a:pt x="214" y="2960"/>
                    <a:pt x="155" y="2983"/>
                    <a:pt x="95" y="3019"/>
                  </a:cubicBezTo>
                  <a:cubicBezTo>
                    <a:pt x="12" y="3043"/>
                    <a:pt x="0" y="3091"/>
                    <a:pt x="24" y="3138"/>
                  </a:cubicBezTo>
                  <a:cubicBezTo>
                    <a:pt x="60" y="3174"/>
                    <a:pt x="131" y="3198"/>
                    <a:pt x="214" y="3198"/>
                  </a:cubicBezTo>
                  <a:cubicBezTo>
                    <a:pt x="244" y="3199"/>
                    <a:pt x="274" y="3200"/>
                    <a:pt x="305" y="3200"/>
                  </a:cubicBezTo>
                  <a:cubicBezTo>
                    <a:pt x="491" y="3200"/>
                    <a:pt x="683" y="3172"/>
                    <a:pt x="857" y="3162"/>
                  </a:cubicBezTo>
                  <a:cubicBezTo>
                    <a:pt x="976" y="3150"/>
                    <a:pt x="1107" y="3138"/>
                    <a:pt x="1226" y="3114"/>
                  </a:cubicBezTo>
                  <a:cubicBezTo>
                    <a:pt x="1393" y="3103"/>
                    <a:pt x="1560" y="3079"/>
                    <a:pt x="1726" y="3055"/>
                  </a:cubicBezTo>
                  <a:cubicBezTo>
                    <a:pt x="1786" y="3043"/>
                    <a:pt x="1857" y="3031"/>
                    <a:pt x="1869" y="3019"/>
                  </a:cubicBezTo>
                  <a:cubicBezTo>
                    <a:pt x="1869" y="3019"/>
                    <a:pt x="1881" y="3019"/>
                    <a:pt x="1881" y="2995"/>
                  </a:cubicBezTo>
                  <a:lnTo>
                    <a:pt x="1881" y="2972"/>
                  </a:lnTo>
                  <a:cubicBezTo>
                    <a:pt x="1881" y="2960"/>
                    <a:pt x="1905" y="2936"/>
                    <a:pt x="1905" y="2924"/>
                  </a:cubicBezTo>
                  <a:cubicBezTo>
                    <a:pt x="1917" y="2864"/>
                    <a:pt x="1917" y="2853"/>
                    <a:pt x="1929" y="2817"/>
                  </a:cubicBezTo>
                  <a:cubicBezTo>
                    <a:pt x="2036" y="2483"/>
                    <a:pt x="2060" y="2138"/>
                    <a:pt x="2096" y="1793"/>
                  </a:cubicBezTo>
                  <a:cubicBezTo>
                    <a:pt x="2107" y="1531"/>
                    <a:pt x="2084" y="1257"/>
                    <a:pt x="2036" y="1007"/>
                  </a:cubicBezTo>
                  <a:cubicBezTo>
                    <a:pt x="1988" y="721"/>
                    <a:pt x="1941" y="436"/>
                    <a:pt x="1929" y="174"/>
                  </a:cubicBezTo>
                  <a:lnTo>
                    <a:pt x="1929" y="102"/>
                  </a:lnTo>
                  <a:cubicBezTo>
                    <a:pt x="1929" y="78"/>
                    <a:pt x="1929" y="55"/>
                    <a:pt x="1917" y="43"/>
                  </a:cubicBezTo>
                  <a:cubicBezTo>
                    <a:pt x="1900" y="13"/>
                    <a:pt x="1882" y="0"/>
                    <a:pt x="18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3" name="Google Shape;27993;p42"/>
            <p:cNvSpPr/>
            <p:nvPr/>
          </p:nvSpPr>
          <p:spPr>
            <a:xfrm>
              <a:off x="1011425" y="4242875"/>
              <a:ext cx="69075" cy="11575"/>
            </a:xfrm>
            <a:custGeom>
              <a:avLst/>
              <a:gdLst/>
              <a:ahLst/>
              <a:cxnLst/>
              <a:rect l="l" t="t" r="r" b="b"/>
              <a:pathLst>
                <a:path w="2763" h="463" extrusionOk="0">
                  <a:moveTo>
                    <a:pt x="2409" y="0"/>
                  </a:moveTo>
                  <a:cubicBezTo>
                    <a:pt x="2355" y="0"/>
                    <a:pt x="2299" y="4"/>
                    <a:pt x="2239" y="14"/>
                  </a:cubicBezTo>
                  <a:cubicBezTo>
                    <a:pt x="2167" y="26"/>
                    <a:pt x="2096" y="26"/>
                    <a:pt x="2025" y="26"/>
                  </a:cubicBezTo>
                  <a:lnTo>
                    <a:pt x="1810" y="26"/>
                  </a:lnTo>
                  <a:cubicBezTo>
                    <a:pt x="1727" y="26"/>
                    <a:pt x="1667" y="50"/>
                    <a:pt x="1584" y="50"/>
                  </a:cubicBezTo>
                  <a:cubicBezTo>
                    <a:pt x="1382" y="62"/>
                    <a:pt x="1155" y="62"/>
                    <a:pt x="953" y="73"/>
                  </a:cubicBezTo>
                  <a:cubicBezTo>
                    <a:pt x="917" y="73"/>
                    <a:pt x="905" y="97"/>
                    <a:pt x="858" y="109"/>
                  </a:cubicBezTo>
                  <a:lnTo>
                    <a:pt x="370" y="145"/>
                  </a:lnTo>
                  <a:cubicBezTo>
                    <a:pt x="250" y="145"/>
                    <a:pt x="143" y="181"/>
                    <a:pt x="120" y="252"/>
                  </a:cubicBezTo>
                  <a:cubicBezTo>
                    <a:pt x="120" y="264"/>
                    <a:pt x="84" y="288"/>
                    <a:pt x="72" y="300"/>
                  </a:cubicBezTo>
                  <a:cubicBezTo>
                    <a:pt x="0" y="359"/>
                    <a:pt x="12" y="407"/>
                    <a:pt x="131" y="431"/>
                  </a:cubicBezTo>
                  <a:cubicBezTo>
                    <a:pt x="214" y="453"/>
                    <a:pt x="300" y="462"/>
                    <a:pt x="387" y="462"/>
                  </a:cubicBezTo>
                  <a:cubicBezTo>
                    <a:pt x="487" y="462"/>
                    <a:pt x="589" y="450"/>
                    <a:pt x="691" y="431"/>
                  </a:cubicBezTo>
                  <a:cubicBezTo>
                    <a:pt x="810" y="407"/>
                    <a:pt x="953" y="383"/>
                    <a:pt x="1084" y="371"/>
                  </a:cubicBezTo>
                  <a:lnTo>
                    <a:pt x="1489" y="323"/>
                  </a:lnTo>
                  <a:cubicBezTo>
                    <a:pt x="1703" y="300"/>
                    <a:pt x="1917" y="288"/>
                    <a:pt x="2144" y="252"/>
                  </a:cubicBezTo>
                  <a:cubicBezTo>
                    <a:pt x="2298" y="228"/>
                    <a:pt x="2477" y="193"/>
                    <a:pt x="2644" y="181"/>
                  </a:cubicBezTo>
                  <a:cubicBezTo>
                    <a:pt x="2715" y="169"/>
                    <a:pt x="2751" y="133"/>
                    <a:pt x="2751" y="109"/>
                  </a:cubicBezTo>
                  <a:cubicBezTo>
                    <a:pt x="2763" y="62"/>
                    <a:pt x="2715" y="14"/>
                    <a:pt x="2620" y="14"/>
                  </a:cubicBezTo>
                  <a:cubicBezTo>
                    <a:pt x="2551" y="7"/>
                    <a:pt x="2482" y="0"/>
                    <a:pt x="2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4" name="Google Shape;27994;p42"/>
            <p:cNvSpPr/>
            <p:nvPr/>
          </p:nvSpPr>
          <p:spPr>
            <a:xfrm>
              <a:off x="1156975" y="3960900"/>
              <a:ext cx="9250" cy="37375"/>
            </a:xfrm>
            <a:custGeom>
              <a:avLst/>
              <a:gdLst/>
              <a:ahLst/>
              <a:cxnLst/>
              <a:rect l="l" t="t" r="r" b="b"/>
              <a:pathLst>
                <a:path w="370" h="1495" extrusionOk="0">
                  <a:moveTo>
                    <a:pt x="284" y="156"/>
                  </a:moveTo>
                  <a:cubicBezTo>
                    <a:pt x="286" y="156"/>
                    <a:pt x="288" y="156"/>
                    <a:pt x="292" y="158"/>
                  </a:cubicBezTo>
                  <a:lnTo>
                    <a:pt x="292" y="158"/>
                  </a:lnTo>
                  <a:cubicBezTo>
                    <a:pt x="288" y="166"/>
                    <a:pt x="286" y="174"/>
                    <a:pt x="286" y="184"/>
                  </a:cubicBezTo>
                  <a:cubicBezTo>
                    <a:pt x="278" y="167"/>
                    <a:pt x="275" y="156"/>
                    <a:pt x="284" y="156"/>
                  </a:cubicBezTo>
                  <a:close/>
                  <a:moveTo>
                    <a:pt x="223" y="1"/>
                  </a:moveTo>
                  <a:cubicBezTo>
                    <a:pt x="193" y="1"/>
                    <a:pt x="164" y="56"/>
                    <a:pt x="143" y="137"/>
                  </a:cubicBezTo>
                  <a:cubicBezTo>
                    <a:pt x="96" y="268"/>
                    <a:pt x="84" y="434"/>
                    <a:pt x="60" y="601"/>
                  </a:cubicBezTo>
                  <a:cubicBezTo>
                    <a:pt x="48" y="815"/>
                    <a:pt x="36" y="1030"/>
                    <a:pt x="24" y="1256"/>
                  </a:cubicBezTo>
                  <a:cubicBezTo>
                    <a:pt x="1" y="1339"/>
                    <a:pt x="24" y="1494"/>
                    <a:pt x="60" y="1494"/>
                  </a:cubicBezTo>
                  <a:cubicBezTo>
                    <a:pt x="96" y="1494"/>
                    <a:pt x="155" y="1494"/>
                    <a:pt x="191" y="1458"/>
                  </a:cubicBezTo>
                  <a:cubicBezTo>
                    <a:pt x="203" y="1435"/>
                    <a:pt x="227" y="1339"/>
                    <a:pt x="251" y="1280"/>
                  </a:cubicBezTo>
                  <a:cubicBezTo>
                    <a:pt x="274" y="1173"/>
                    <a:pt x="274" y="1089"/>
                    <a:pt x="286" y="982"/>
                  </a:cubicBezTo>
                  <a:cubicBezTo>
                    <a:pt x="310" y="935"/>
                    <a:pt x="310" y="875"/>
                    <a:pt x="322" y="839"/>
                  </a:cubicBezTo>
                  <a:cubicBezTo>
                    <a:pt x="370" y="577"/>
                    <a:pt x="322" y="363"/>
                    <a:pt x="322" y="89"/>
                  </a:cubicBezTo>
                  <a:cubicBezTo>
                    <a:pt x="316" y="115"/>
                    <a:pt x="306" y="130"/>
                    <a:pt x="298" y="144"/>
                  </a:cubicBezTo>
                  <a:lnTo>
                    <a:pt x="298" y="144"/>
                  </a:lnTo>
                  <a:cubicBezTo>
                    <a:pt x="297" y="70"/>
                    <a:pt x="283" y="17"/>
                    <a:pt x="239" y="6"/>
                  </a:cubicBezTo>
                  <a:cubicBezTo>
                    <a:pt x="233" y="2"/>
                    <a:pt x="228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5" name="Google Shape;27995;p42"/>
            <p:cNvSpPr/>
            <p:nvPr/>
          </p:nvSpPr>
          <p:spPr>
            <a:xfrm>
              <a:off x="1129900" y="4146300"/>
              <a:ext cx="5375" cy="11700"/>
            </a:xfrm>
            <a:custGeom>
              <a:avLst/>
              <a:gdLst/>
              <a:ahLst/>
              <a:cxnLst/>
              <a:rect l="l" t="t" r="r" b="b"/>
              <a:pathLst>
                <a:path w="215" h="468" extrusionOk="0">
                  <a:moveTo>
                    <a:pt x="147" y="1"/>
                  </a:moveTo>
                  <a:cubicBezTo>
                    <a:pt x="136" y="1"/>
                    <a:pt x="123" y="10"/>
                    <a:pt x="107" y="31"/>
                  </a:cubicBezTo>
                  <a:cubicBezTo>
                    <a:pt x="60" y="91"/>
                    <a:pt x="24" y="162"/>
                    <a:pt x="24" y="281"/>
                  </a:cubicBezTo>
                  <a:cubicBezTo>
                    <a:pt x="0" y="365"/>
                    <a:pt x="24" y="412"/>
                    <a:pt x="48" y="460"/>
                  </a:cubicBezTo>
                  <a:cubicBezTo>
                    <a:pt x="56" y="465"/>
                    <a:pt x="63" y="468"/>
                    <a:pt x="70" y="468"/>
                  </a:cubicBezTo>
                  <a:cubicBezTo>
                    <a:pt x="95" y="468"/>
                    <a:pt x="115" y="440"/>
                    <a:pt x="143" y="412"/>
                  </a:cubicBezTo>
                  <a:cubicBezTo>
                    <a:pt x="203" y="341"/>
                    <a:pt x="214" y="174"/>
                    <a:pt x="179" y="43"/>
                  </a:cubicBezTo>
                  <a:cubicBezTo>
                    <a:pt x="172" y="16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6" name="Google Shape;27996;p42"/>
            <p:cNvSpPr/>
            <p:nvPr/>
          </p:nvSpPr>
          <p:spPr>
            <a:xfrm>
              <a:off x="1237950" y="3940950"/>
              <a:ext cx="90500" cy="21500"/>
            </a:xfrm>
            <a:custGeom>
              <a:avLst/>
              <a:gdLst/>
              <a:ahLst/>
              <a:cxnLst/>
              <a:rect l="l" t="t" r="r" b="b"/>
              <a:pathLst>
                <a:path w="3620" h="860" extrusionOk="0">
                  <a:moveTo>
                    <a:pt x="12" y="1"/>
                  </a:moveTo>
                  <a:cubicBezTo>
                    <a:pt x="8" y="1"/>
                    <a:pt x="4" y="2"/>
                    <a:pt x="0" y="6"/>
                  </a:cubicBezTo>
                  <a:cubicBezTo>
                    <a:pt x="24" y="42"/>
                    <a:pt x="48" y="66"/>
                    <a:pt x="60" y="101"/>
                  </a:cubicBezTo>
                  <a:cubicBezTo>
                    <a:pt x="60" y="161"/>
                    <a:pt x="83" y="185"/>
                    <a:pt x="119" y="209"/>
                  </a:cubicBezTo>
                  <a:cubicBezTo>
                    <a:pt x="155" y="232"/>
                    <a:pt x="203" y="244"/>
                    <a:pt x="250" y="280"/>
                  </a:cubicBezTo>
                  <a:cubicBezTo>
                    <a:pt x="357" y="363"/>
                    <a:pt x="453" y="423"/>
                    <a:pt x="572" y="470"/>
                  </a:cubicBezTo>
                  <a:cubicBezTo>
                    <a:pt x="595" y="470"/>
                    <a:pt x="619" y="482"/>
                    <a:pt x="631" y="482"/>
                  </a:cubicBezTo>
                  <a:cubicBezTo>
                    <a:pt x="726" y="506"/>
                    <a:pt x="822" y="482"/>
                    <a:pt x="869" y="566"/>
                  </a:cubicBezTo>
                  <a:cubicBezTo>
                    <a:pt x="869" y="578"/>
                    <a:pt x="893" y="578"/>
                    <a:pt x="905" y="578"/>
                  </a:cubicBezTo>
                  <a:cubicBezTo>
                    <a:pt x="965" y="601"/>
                    <a:pt x="1024" y="625"/>
                    <a:pt x="1084" y="649"/>
                  </a:cubicBezTo>
                  <a:cubicBezTo>
                    <a:pt x="1119" y="661"/>
                    <a:pt x="1143" y="661"/>
                    <a:pt x="1167" y="685"/>
                  </a:cubicBezTo>
                  <a:cubicBezTo>
                    <a:pt x="1274" y="720"/>
                    <a:pt x="1381" y="744"/>
                    <a:pt x="1488" y="756"/>
                  </a:cubicBezTo>
                  <a:cubicBezTo>
                    <a:pt x="1560" y="768"/>
                    <a:pt x="1619" y="804"/>
                    <a:pt x="1691" y="804"/>
                  </a:cubicBezTo>
                  <a:cubicBezTo>
                    <a:pt x="1786" y="816"/>
                    <a:pt x="1881" y="816"/>
                    <a:pt x="1977" y="816"/>
                  </a:cubicBezTo>
                  <a:cubicBezTo>
                    <a:pt x="2012" y="816"/>
                    <a:pt x="2036" y="816"/>
                    <a:pt x="2060" y="828"/>
                  </a:cubicBezTo>
                  <a:cubicBezTo>
                    <a:pt x="2115" y="850"/>
                    <a:pt x="2176" y="859"/>
                    <a:pt x="2238" y="859"/>
                  </a:cubicBezTo>
                  <a:cubicBezTo>
                    <a:pt x="2309" y="859"/>
                    <a:pt x="2383" y="847"/>
                    <a:pt x="2453" y="828"/>
                  </a:cubicBezTo>
                  <a:cubicBezTo>
                    <a:pt x="2524" y="816"/>
                    <a:pt x="2584" y="816"/>
                    <a:pt x="2655" y="804"/>
                  </a:cubicBezTo>
                  <a:lnTo>
                    <a:pt x="2881" y="804"/>
                  </a:lnTo>
                  <a:cubicBezTo>
                    <a:pt x="2968" y="813"/>
                    <a:pt x="3055" y="831"/>
                    <a:pt x="3141" y="831"/>
                  </a:cubicBezTo>
                  <a:cubicBezTo>
                    <a:pt x="3162" y="831"/>
                    <a:pt x="3182" y="830"/>
                    <a:pt x="3203" y="828"/>
                  </a:cubicBezTo>
                  <a:cubicBezTo>
                    <a:pt x="3239" y="828"/>
                    <a:pt x="3274" y="816"/>
                    <a:pt x="3322" y="816"/>
                  </a:cubicBezTo>
                  <a:cubicBezTo>
                    <a:pt x="3370" y="816"/>
                    <a:pt x="3441" y="816"/>
                    <a:pt x="3501" y="804"/>
                  </a:cubicBezTo>
                  <a:cubicBezTo>
                    <a:pt x="3524" y="804"/>
                    <a:pt x="3560" y="780"/>
                    <a:pt x="3584" y="768"/>
                  </a:cubicBezTo>
                  <a:cubicBezTo>
                    <a:pt x="3620" y="756"/>
                    <a:pt x="3620" y="720"/>
                    <a:pt x="3596" y="697"/>
                  </a:cubicBezTo>
                  <a:cubicBezTo>
                    <a:pt x="3584" y="661"/>
                    <a:pt x="3620" y="661"/>
                    <a:pt x="3596" y="649"/>
                  </a:cubicBezTo>
                  <a:cubicBezTo>
                    <a:pt x="3596" y="637"/>
                    <a:pt x="3584" y="637"/>
                    <a:pt x="3584" y="637"/>
                  </a:cubicBezTo>
                  <a:cubicBezTo>
                    <a:pt x="3512" y="625"/>
                    <a:pt x="3453" y="601"/>
                    <a:pt x="3381" y="601"/>
                  </a:cubicBezTo>
                  <a:lnTo>
                    <a:pt x="3036" y="601"/>
                  </a:lnTo>
                  <a:cubicBezTo>
                    <a:pt x="2917" y="601"/>
                    <a:pt x="2810" y="601"/>
                    <a:pt x="2691" y="590"/>
                  </a:cubicBezTo>
                  <a:cubicBezTo>
                    <a:pt x="2643" y="590"/>
                    <a:pt x="2619" y="578"/>
                    <a:pt x="2572" y="578"/>
                  </a:cubicBezTo>
                  <a:cubicBezTo>
                    <a:pt x="2524" y="566"/>
                    <a:pt x="2465" y="566"/>
                    <a:pt x="2429" y="566"/>
                  </a:cubicBezTo>
                  <a:cubicBezTo>
                    <a:pt x="2381" y="566"/>
                    <a:pt x="2346" y="542"/>
                    <a:pt x="2310" y="542"/>
                  </a:cubicBezTo>
                  <a:lnTo>
                    <a:pt x="2155" y="542"/>
                  </a:lnTo>
                  <a:cubicBezTo>
                    <a:pt x="2036" y="530"/>
                    <a:pt x="1917" y="518"/>
                    <a:pt x="1786" y="518"/>
                  </a:cubicBezTo>
                  <a:cubicBezTo>
                    <a:pt x="1766" y="520"/>
                    <a:pt x="1747" y="521"/>
                    <a:pt x="1727" y="521"/>
                  </a:cubicBezTo>
                  <a:cubicBezTo>
                    <a:pt x="1640" y="521"/>
                    <a:pt x="1552" y="502"/>
                    <a:pt x="1465" y="482"/>
                  </a:cubicBezTo>
                  <a:cubicBezTo>
                    <a:pt x="1334" y="459"/>
                    <a:pt x="1203" y="447"/>
                    <a:pt x="1072" y="399"/>
                  </a:cubicBezTo>
                  <a:cubicBezTo>
                    <a:pt x="1060" y="387"/>
                    <a:pt x="1024" y="387"/>
                    <a:pt x="1012" y="387"/>
                  </a:cubicBezTo>
                  <a:cubicBezTo>
                    <a:pt x="917" y="363"/>
                    <a:pt x="845" y="339"/>
                    <a:pt x="774" y="292"/>
                  </a:cubicBezTo>
                  <a:cubicBezTo>
                    <a:pt x="691" y="232"/>
                    <a:pt x="619" y="209"/>
                    <a:pt x="548" y="173"/>
                  </a:cubicBezTo>
                  <a:cubicBezTo>
                    <a:pt x="464" y="125"/>
                    <a:pt x="357" y="101"/>
                    <a:pt x="262" y="66"/>
                  </a:cubicBezTo>
                  <a:cubicBezTo>
                    <a:pt x="238" y="54"/>
                    <a:pt x="203" y="54"/>
                    <a:pt x="179" y="42"/>
                  </a:cubicBezTo>
                  <a:cubicBezTo>
                    <a:pt x="131" y="30"/>
                    <a:pt x="83" y="30"/>
                    <a:pt x="48" y="6"/>
                  </a:cubicBezTo>
                  <a:cubicBezTo>
                    <a:pt x="32" y="6"/>
                    <a:pt x="21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7" name="Google Shape;27997;p42"/>
            <p:cNvSpPr/>
            <p:nvPr/>
          </p:nvSpPr>
          <p:spPr>
            <a:xfrm>
              <a:off x="1160550" y="3926800"/>
              <a:ext cx="76225" cy="24725"/>
            </a:xfrm>
            <a:custGeom>
              <a:avLst/>
              <a:gdLst/>
              <a:ahLst/>
              <a:cxnLst/>
              <a:rect l="l" t="t" r="r" b="b"/>
              <a:pathLst>
                <a:path w="3049" h="989" extrusionOk="0">
                  <a:moveTo>
                    <a:pt x="2096" y="1"/>
                  </a:moveTo>
                  <a:cubicBezTo>
                    <a:pt x="1953" y="60"/>
                    <a:pt x="1810" y="96"/>
                    <a:pt x="1667" y="143"/>
                  </a:cubicBezTo>
                  <a:cubicBezTo>
                    <a:pt x="1667" y="143"/>
                    <a:pt x="1655" y="155"/>
                    <a:pt x="1632" y="155"/>
                  </a:cubicBezTo>
                  <a:cubicBezTo>
                    <a:pt x="1572" y="179"/>
                    <a:pt x="1513" y="203"/>
                    <a:pt x="1453" y="215"/>
                  </a:cubicBezTo>
                  <a:cubicBezTo>
                    <a:pt x="1429" y="239"/>
                    <a:pt x="1382" y="239"/>
                    <a:pt x="1358" y="251"/>
                  </a:cubicBezTo>
                  <a:cubicBezTo>
                    <a:pt x="1310" y="263"/>
                    <a:pt x="1263" y="298"/>
                    <a:pt x="1215" y="310"/>
                  </a:cubicBezTo>
                  <a:cubicBezTo>
                    <a:pt x="1155" y="334"/>
                    <a:pt x="1120" y="358"/>
                    <a:pt x="1060" y="382"/>
                  </a:cubicBezTo>
                  <a:cubicBezTo>
                    <a:pt x="1024" y="394"/>
                    <a:pt x="1013" y="405"/>
                    <a:pt x="977" y="429"/>
                  </a:cubicBezTo>
                  <a:cubicBezTo>
                    <a:pt x="893" y="465"/>
                    <a:pt x="786" y="501"/>
                    <a:pt x="703" y="548"/>
                  </a:cubicBezTo>
                  <a:cubicBezTo>
                    <a:pt x="643" y="560"/>
                    <a:pt x="560" y="584"/>
                    <a:pt x="501" y="608"/>
                  </a:cubicBezTo>
                  <a:cubicBezTo>
                    <a:pt x="441" y="620"/>
                    <a:pt x="381" y="620"/>
                    <a:pt x="322" y="632"/>
                  </a:cubicBezTo>
                  <a:cubicBezTo>
                    <a:pt x="298" y="632"/>
                    <a:pt x="262" y="655"/>
                    <a:pt x="251" y="655"/>
                  </a:cubicBezTo>
                  <a:cubicBezTo>
                    <a:pt x="179" y="667"/>
                    <a:pt x="108" y="691"/>
                    <a:pt x="48" y="751"/>
                  </a:cubicBezTo>
                  <a:cubicBezTo>
                    <a:pt x="0" y="786"/>
                    <a:pt x="0" y="858"/>
                    <a:pt x="48" y="929"/>
                  </a:cubicBezTo>
                  <a:cubicBezTo>
                    <a:pt x="60" y="965"/>
                    <a:pt x="72" y="977"/>
                    <a:pt x="108" y="977"/>
                  </a:cubicBezTo>
                  <a:cubicBezTo>
                    <a:pt x="131" y="989"/>
                    <a:pt x="179" y="989"/>
                    <a:pt x="203" y="989"/>
                  </a:cubicBezTo>
                  <a:cubicBezTo>
                    <a:pt x="239" y="989"/>
                    <a:pt x="262" y="989"/>
                    <a:pt x="286" y="977"/>
                  </a:cubicBezTo>
                  <a:cubicBezTo>
                    <a:pt x="358" y="929"/>
                    <a:pt x="465" y="917"/>
                    <a:pt x="524" y="834"/>
                  </a:cubicBezTo>
                  <a:cubicBezTo>
                    <a:pt x="524" y="810"/>
                    <a:pt x="536" y="810"/>
                    <a:pt x="536" y="810"/>
                  </a:cubicBezTo>
                  <a:cubicBezTo>
                    <a:pt x="620" y="775"/>
                    <a:pt x="703" y="703"/>
                    <a:pt x="774" y="667"/>
                  </a:cubicBezTo>
                  <a:cubicBezTo>
                    <a:pt x="786" y="655"/>
                    <a:pt x="834" y="632"/>
                    <a:pt x="858" y="632"/>
                  </a:cubicBezTo>
                  <a:cubicBezTo>
                    <a:pt x="893" y="632"/>
                    <a:pt x="917" y="632"/>
                    <a:pt x="953" y="620"/>
                  </a:cubicBezTo>
                  <a:cubicBezTo>
                    <a:pt x="1013" y="608"/>
                    <a:pt x="1060" y="596"/>
                    <a:pt x="1120" y="572"/>
                  </a:cubicBezTo>
                  <a:cubicBezTo>
                    <a:pt x="1179" y="560"/>
                    <a:pt x="1239" y="548"/>
                    <a:pt x="1274" y="513"/>
                  </a:cubicBezTo>
                  <a:cubicBezTo>
                    <a:pt x="1298" y="501"/>
                    <a:pt x="1310" y="501"/>
                    <a:pt x="1322" y="501"/>
                  </a:cubicBezTo>
                  <a:cubicBezTo>
                    <a:pt x="1382" y="489"/>
                    <a:pt x="1477" y="453"/>
                    <a:pt x="1536" y="441"/>
                  </a:cubicBezTo>
                  <a:cubicBezTo>
                    <a:pt x="1620" y="405"/>
                    <a:pt x="1691" y="382"/>
                    <a:pt x="1786" y="358"/>
                  </a:cubicBezTo>
                  <a:cubicBezTo>
                    <a:pt x="1846" y="334"/>
                    <a:pt x="1905" y="310"/>
                    <a:pt x="1965" y="298"/>
                  </a:cubicBezTo>
                  <a:cubicBezTo>
                    <a:pt x="1989" y="274"/>
                    <a:pt x="2025" y="274"/>
                    <a:pt x="2048" y="263"/>
                  </a:cubicBezTo>
                  <a:cubicBezTo>
                    <a:pt x="2060" y="251"/>
                    <a:pt x="2084" y="251"/>
                    <a:pt x="2084" y="251"/>
                  </a:cubicBezTo>
                  <a:lnTo>
                    <a:pt x="2096" y="251"/>
                  </a:lnTo>
                  <a:lnTo>
                    <a:pt x="2108" y="263"/>
                  </a:lnTo>
                  <a:lnTo>
                    <a:pt x="2132" y="274"/>
                  </a:lnTo>
                  <a:cubicBezTo>
                    <a:pt x="2144" y="274"/>
                    <a:pt x="2144" y="298"/>
                    <a:pt x="2156" y="298"/>
                  </a:cubicBezTo>
                  <a:cubicBezTo>
                    <a:pt x="2191" y="310"/>
                    <a:pt x="2203" y="310"/>
                    <a:pt x="2215" y="322"/>
                  </a:cubicBezTo>
                  <a:cubicBezTo>
                    <a:pt x="2251" y="358"/>
                    <a:pt x="2286" y="370"/>
                    <a:pt x="2322" y="382"/>
                  </a:cubicBezTo>
                  <a:cubicBezTo>
                    <a:pt x="2394" y="417"/>
                    <a:pt x="2465" y="453"/>
                    <a:pt x="2548" y="489"/>
                  </a:cubicBezTo>
                  <a:cubicBezTo>
                    <a:pt x="2560" y="501"/>
                    <a:pt x="2584" y="501"/>
                    <a:pt x="2596" y="501"/>
                  </a:cubicBezTo>
                  <a:cubicBezTo>
                    <a:pt x="2679" y="501"/>
                    <a:pt x="2727" y="536"/>
                    <a:pt x="2775" y="560"/>
                  </a:cubicBezTo>
                  <a:cubicBezTo>
                    <a:pt x="2810" y="596"/>
                    <a:pt x="2846" y="608"/>
                    <a:pt x="2870" y="620"/>
                  </a:cubicBezTo>
                  <a:cubicBezTo>
                    <a:pt x="2891" y="632"/>
                    <a:pt x="2910" y="637"/>
                    <a:pt x="2929" y="637"/>
                  </a:cubicBezTo>
                  <a:cubicBezTo>
                    <a:pt x="2966" y="637"/>
                    <a:pt x="3002" y="619"/>
                    <a:pt x="3048" y="596"/>
                  </a:cubicBezTo>
                  <a:cubicBezTo>
                    <a:pt x="3025" y="548"/>
                    <a:pt x="2989" y="501"/>
                    <a:pt x="2929" y="489"/>
                  </a:cubicBezTo>
                  <a:cubicBezTo>
                    <a:pt x="2822" y="453"/>
                    <a:pt x="2751" y="370"/>
                    <a:pt x="2667" y="322"/>
                  </a:cubicBezTo>
                  <a:cubicBezTo>
                    <a:pt x="2620" y="298"/>
                    <a:pt x="2572" y="251"/>
                    <a:pt x="2513" y="215"/>
                  </a:cubicBezTo>
                  <a:cubicBezTo>
                    <a:pt x="2453" y="191"/>
                    <a:pt x="2382" y="143"/>
                    <a:pt x="2322" y="108"/>
                  </a:cubicBezTo>
                  <a:cubicBezTo>
                    <a:pt x="2251" y="72"/>
                    <a:pt x="2167" y="36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8" name="Google Shape;27998;p42"/>
            <p:cNvSpPr/>
            <p:nvPr/>
          </p:nvSpPr>
          <p:spPr>
            <a:xfrm>
              <a:off x="1024050" y="4009525"/>
              <a:ext cx="37700" cy="182250"/>
            </a:xfrm>
            <a:custGeom>
              <a:avLst/>
              <a:gdLst/>
              <a:ahLst/>
              <a:cxnLst/>
              <a:rect l="l" t="t" r="r" b="b"/>
              <a:pathLst>
                <a:path w="1508" h="7290" extrusionOk="0">
                  <a:moveTo>
                    <a:pt x="132" y="1"/>
                  </a:moveTo>
                  <a:cubicBezTo>
                    <a:pt x="7" y="1"/>
                    <a:pt x="1" y="119"/>
                    <a:pt x="115" y="335"/>
                  </a:cubicBezTo>
                  <a:cubicBezTo>
                    <a:pt x="126" y="359"/>
                    <a:pt x="162" y="394"/>
                    <a:pt x="174" y="418"/>
                  </a:cubicBezTo>
                  <a:cubicBezTo>
                    <a:pt x="317" y="668"/>
                    <a:pt x="472" y="918"/>
                    <a:pt x="615" y="1156"/>
                  </a:cubicBezTo>
                  <a:lnTo>
                    <a:pt x="853" y="1537"/>
                  </a:lnTo>
                  <a:lnTo>
                    <a:pt x="853" y="1549"/>
                  </a:lnTo>
                  <a:lnTo>
                    <a:pt x="853" y="1609"/>
                  </a:lnTo>
                  <a:lnTo>
                    <a:pt x="853" y="1752"/>
                  </a:lnTo>
                  <a:lnTo>
                    <a:pt x="853" y="2192"/>
                  </a:lnTo>
                  <a:cubicBezTo>
                    <a:pt x="853" y="2419"/>
                    <a:pt x="888" y="2645"/>
                    <a:pt x="900" y="2859"/>
                  </a:cubicBezTo>
                  <a:cubicBezTo>
                    <a:pt x="912" y="3026"/>
                    <a:pt x="936" y="3181"/>
                    <a:pt x="960" y="3335"/>
                  </a:cubicBezTo>
                  <a:cubicBezTo>
                    <a:pt x="960" y="3395"/>
                    <a:pt x="972" y="3442"/>
                    <a:pt x="972" y="3502"/>
                  </a:cubicBezTo>
                  <a:cubicBezTo>
                    <a:pt x="996" y="3597"/>
                    <a:pt x="996" y="3692"/>
                    <a:pt x="1008" y="3788"/>
                  </a:cubicBezTo>
                  <a:cubicBezTo>
                    <a:pt x="1019" y="3919"/>
                    <a:pt x="1055" y="4050"/>
                    <a:pt x="1055" y="4193"/>
                  </a:cubicBezTo>
                  <a:cubicBezTo>
                    <a:pt x="1067" y="4395"/>
                    <a:pt x="1079" y="4585"/>
                    <a:pt x="1115" y="4800"/>
                  </a:cubicBezTo>
                  <a:cubicBezTo>
                    <a:pt x="1127" y="4907"/>
                    <a:pt x="1139" y="4990"/>
                    <a:pt x="1150" y="5086"/>
                  </a:cubicBezTo>
                  <a:cubicBezTo>
                    <a:pt x="1186" y="5359"/>
                    <a:pt x="1198" y="5657"/>
                    <a:pt x="1210" y="5943"/>
                  </a:cubicBezTo>
                  <a:cubicBezTo>
                    <a:pt x="1210" y="6062"/>
                    <a:pt x="1234" y="6169"/>
                    <a:pt x="1234" y="6288"/>
                  </a:cubicBezTo>
                  <a:cubicBezTo>
                    <a:pt x="1234" y="6526"/>
                    <a:pt x="1210" y="6764"/>
                    <a:pt x="1186" y="6991"/>
                  </a:cubicBezTo>
                  <a:cubicBezTo>
                    <a:pt x="1186" y="7050"/>
                    <a:pt x="1174" y="7110"/>
                    <a:pt x="1174" y="7145"/>
                  </a:cubicBezTo>
                  <a:cubicBezTo>
                    <a:pt x="1174" y="7193"/>
                    <a:pt x="1174" y="7229"/>
                    <a:pt x="1198" y="7241"/>
                  </a:cubicBezTo>
                  <a:cubicBezTo>
                    <a:pt x="1234" y="7252"/>
                    <a:pt x="1269" y="7264"/>
                    <a:pt x="1305" y="7288"/>
                  </a:cubicBezTo>
                  <a:cubicBezTo>
                    <a:pt x="1311" y="7289"/>
                    <a:pt x="1317" y="7290"/>
                    <a:pt x="1322" y="7290"/>
                  </a:cubicBezTo>
                  <a:cubicBezTo>
                    <a:pt x="1370" y="7290"/>
                    <a:pt x="1392" y="7241"/>
                    <a:pt x="1424" y="7133"/>
                  </a:cubicBezTo>
                  <a:cubicBezTo>
                    <a:pt x="1436" y="7062"/>
                    <a:pt x="1436" y="6967"/>
                    <a:pt x="1448" y="6895"/>
                  </a:cubicBezTo>
                  <a:cubicBezTo>
                    <a:pt x="1472" y="6788"/>
                    <a:pt x="1484" y="6705"/>
                    <a:pt x="1496" y="6598"/>
                  </a:cubicBezTo>
                  <a:cubicBezTo>
                    <a:pt x="1496" y="6479"/>
                    <a:pt x="1508" y="6371"/>
                    <a:pt x="1508" y="6252"/>
                  </a:cubicBezTo>
                  <a:cubicBezTo>
                    <a:pt x="1508" y="6109"/>
                    <a:pt x="1496" y="5978"/>
                    <a:pt x="1484" y="5824"/>
                  </a:cubicBezTo>
                  <a:cubicBezTo>
                    <a:pt x="1472" y="5764"/>
                    <a:pt x="1472" y="5693"/>
                    <a:pt x="1448" y="5633"/>
                  </a:cubicBezTo>
                  <a:cubicBezTo>
                    <a:pt x="1412" y="5467"/>
                    <a:pt x="1412" y="5288"/>
                    <a:pt x="1389" y="5121"/>
                  </a:cubicBezTo>
                  <a:cubicBezTo>
                    <a:pt x="1377" y="4919"/>
                    <a:pt x="1377" y="4728"/>
                    <a:pt x="1365" y="4514"/>
                  </a:cubicBezTo>
                  <a:cubicBezTo>
                    <a:pt x="1365" y="4454"/>
                    <a:pt x="1353" y="4395"/>
                    <a:pt x="1341" y="4347"/>
                  </a:cubicBezTo>
                  <a:cubicBezTo>
                    <a:pt x="1317" y="4276"/>
                    <a:pt x="1305" y="4204"/>
                    <a:pt x="1281" y="4145"/>
                  </a:cubicBezTo>
                  <a:cubicBezTo>
                    <a:pt x="1246" y="4085"/>
                    <a:pt x="1246" y="4014"/>
                    <a:pt x="1246" y="3931"/>
                  </a:cubicBezTo>
                  <a:lnTo>
                    <a:pt x="1246" y="3788"/>
                  </a:lnTo>
                  <a:cubicBezTo>
                    <a:pt x="1234" y="3597"/>
                    <a:pt x="1210" y="3383"/>
                    <a:pt x="1198" y="3192"/>
                  </a:cubicBezTo>
                  <a:cubicBezTo>
                    <a:pt x="1198" y="3157"/>
                    <a:pt x="1186" y="3121"/>
                    <a:pt x="1186" y="3073"/>
                  </a:cubicBezTo>
                  <a:cubicBezTo>
                    <a:pt x="1174" y="2895"/>
                    <a:pt x="1150" y="2728"/>
                    <a:pt x="1139" y="2549"/>
                  </a:cubicBezTo>
                  <a:cubicBezTo>
                    <a:pt x="1139" y="2371"/>
                    <a:pt x="1127" y="2192"/>
                    <a:pt x="1127" y="2014"/>
                  </a:cubicBezTo>
                  <a:cubicBezTo>
                    <a:pt x="1127" y="1895"/>
                    <a:pt x="1127" y="1776"/>
                    <a:pt x="1115" y="1668"/>
                  </a:cubicBezTo>
                  <a:lnTo>
                    <a:pt x="1115" y="1573"/>
                  </a:lnTo>
                  <a:lnTo>
                    <a:pt x="1115" y="1526"/>
                  </a:lnTo>
                  <a:lnTo>
                    <a:pt x="1115" y="1454"/>
                  </a:lnTo>
                  <a:cubicBezTo>
                    <a:pt x="1103" y="1418"/>
                    <a:pt x="1067" y="1371"/>
                    <a:pt x="1055" y="1347"/>
                  </a:cubicBezTo>
                  <a:cubicBezTo>
                    <a:pt x="1031" y="1335"/>
                    <a:pt x="1019" y="1299"/>
                    <a:pt x="1008" y="1276"/>
                  </a:cubicBezTo>
                  <a:cubicBezTo>
                    <a:pt x="984" y="1216"/>
                    <a:pt x="948" y="1168"/>
                    <a:pt x="912" y="1109"/>
                  </a:cubicBezTo>
                  <a:cubicBezTo>
                    <a:pt x="877" y="1002"/>
                    <a:pt x="805" y="895"/>
                    <a:pt x="746" y="811"/>
                  </a:cubicBezTo>
                  <a:cubicBezTo>
                    <a:pt x="662" y="704"/>
                    <a:pt x="591" y="585"/>
                    <a:pt x="519" y="478"/>
                  </a:cubicBezTo>
                  <a:cubicBezTo>
                    <a:pt x="412" y="299"/>
                    <a:pt x="305" y="121"/>
                    <a:pt x="150" y="2"/>
                  </a:cubicBezTo>
                  <a:cubicBezTo>
                    <a:pt x="144" y="1"/>
                    <a:pt x="13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9" name="Google Shape;27999;p42"/>
            <p:cNvSpPr/>
            <p:nvPr/>
          </p:nvSpPr>
          <p:spPr>
            <a:xfrm>
              <a:off x="967675" y="3916375"/>
              <a:ext cx="55975" cy="89625"/>
            </a:xfrm>
            <a:custGeom>
              <a:avLst/>
              <a:gdLst/>
              <a:ahLst/>
              <a:cxnLst/>
              <a:rect l="l" t="t" r="r" b="b"/>
              <a:pathLst>
                <a:path w="2239" h="3585" extrusionOk="0">
                  <a:moveTo>
                    <a:pt x="155" y="1"/>
                  </a:moveTo>
                  <a:cubicBezTo>
                    <a:pt x="143" y="13"/>
                    <a:pt x="107" y="25"/>
                    <a:pt x="48" y="72"/>
                  </a:cubicBezTo>
                  <a:cubicBezTo>
                    <a:pt x="0" y="96"/>
                    <a:pt x="0" y="120"/>
                    <a:pt x="36" y="203"/>
                  </a:cubicBezTo>
                  <a:lnTo>
                    <a:pt x="167" y="560"/>
                  </a:lnTo>
                  <a:cubicBezTo>
                    <a:pt x="215" y="668"/>
                    <a:pt x="262" y="751"/>
                    <a:pt x="322" y="846"/>
                  </a:cubicBezTo>
                  <a:cubicBezTo>
                    <a:pt x="381" y="930"/>
                    <a:pt x="429" y="1037"/>
                    <a:pt x="476" y="1132"/>
                  </a:cubicBezTo>
                  <a:cubicBezTo>
                    <a:pt x="560" y="1287"/>
                    <a:pt x="643" y="1453"/>
                    <a:pt x="727" y="1620"/>
                  </a:cubicBezTo>
                  <a:cubicBezTo>
                    <a:pt x="834" y="1799"/>
                    <a:pt x="941" y="1965"/>
                    <a:pt x="1060" y="2144"/>
                  </a:cubicBezTo>
                  <a:lnTo>
                    <a:pt x="1417" y="2644"/>
                  </a:lnTo>
                  <a:cubicBezTo>
                    <a:pt x="1477" y="2739"/>
                    <a:pt x="1548" y="2835"/>
                    <a:pt x="1608" y="2930"/>
                  </a:cubicBezTo>
                  <a:cubicBezTo>
                    <a:pt x="1634" y="2952"/>
                    <a:pt x="1655" y="2959"/>
                    <a:pt x="1674" y="2959"/>
                  </a:cubicBezTo>
                  <a:cubicBezTo>
                    <a:pt x="1707" y="2959"/>
                    <a:pt x="1732" y="2937"/>
                    <a:pt x="1762" y="2930"/>
                  </a:cubicBezTo>
                  <a:cubicBezTo>
                    <a:pt x="1774" y="2977"/>
                    <a:pt x="1786" y="3001"/>
                    <a:pt x="1810" y="3037"/>
                  </a:cubicBezTo>
                  <a:cubicBezTo>
                    <a:pt x="1774" y="3108"/>
                    <a:pt x="1774" y="3108"/>
                    <a:pt x="1846" y="3227"/>
                  </a:cubicBezTo>
                  <a:cubicBezTo>
                    <a:pt x="1893" y="3287"/>
                    <a:pt x="1929" y="3347"/>
                    <a:pt x="1965" y="3406"/>
                  </a:cubicBezTo>
                  <a:cubicBezTo>
                    <a:pt x="1989" y="3430"/>
                    <a:pt x="2012" y="3478"/>
                    <a:pt x="2060" y="3489"/>
                  </a:cubicBezTo>
                  <a:cubicBezTo>
                    <a:pt x="2060" y="3478"/>
                    <a:pt x="2072" y="3466"/>
                    <a:pt x="2072" y="3454"/>
                  </a:cubicBezTo>
                  <a:cubicBezTo>
                    <a:pt x="2120" y="3489"/>
                    <a:pt x="2143" y="3585"/>
                    <a:pt x="2203" y="3585"/>
                  </a:cubicBezTo>
                  <a:cubicBezTo>
                    <a:pt x="2239" y="3525"/>
                    <a:pt x="2191" y="3454"/>
                    <a:pt x="2143" y="3370"/>
                  </a:cubicBezTo>
                  <a:cubicBezTo>
                    <a:pt x="2000" y="3120"/>
                    <a:pt x="1846" y="2870"/>
                    <a:pt x="1715" y="2620"/>
                  </a:cubicBezTo>
                  <a:cubicBezTo>
                    <a:pt x="1655" y="2501"/>
                    <a:pt x="1596" y="2394"/>
                    <a:pt x="1524" y="2287"/>
                  </a:cubicBezTo>
                  <a:cubicBezTo>
                    <a:pt x="1405" y="2108"/>
                    <a:pt x="1286" y="1942"/>
                    <a:pt x="1191" y="1763"/>
                  </a:cubicBezTo>
                  <a:cubicBezTo>
                    <a:pt x="1131" y="1668"/>
                    <a:pt x="1072" y="1549"/>
                    <a:pt x="1000" y="1442"/>
                  </a:cubicBezTo>
                  <a:cubicBezTo>
                    <a:pt x="941" y="1346"/>
                    <a:pt x="881" y="1275"/>
                    <a:pt x="834" y="1192"/>
                  </a:cubicBezTo>
                  <a:cubicBezTo>
                    <a:pt x="750" y="1013"/>
                    <a:pt x="643" y="846"/>
                    <a:pt x="572" y="668"/>
                  </a:cubicBezTo>
                  <a:cubicBezTo>
                    <a:pt x="536" y="560"/>
                    <a:pt x="476" y="477"/>
                    <a:pt x="405" y="382"/>
                  </a:cubicBezTo>
                  <a:cubicBezTo>
                    <a:pt x="381" y="334"/>
                    <a:pt x="346" y="299"/>
                    <a:pt x="334" y="251"/>
                  </a:cubicBezTo>
                  <a:cubicBezTo>
                    <a:pt x="286" y="132"/>
                    <a:pt x="226" y="60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0" name="Google Shape;28000;p42"/>
            <p:cNvSpPr/>
            <p:nvPr/>
          </p:nvSpPr>
          <p:spPr>
            <a:xfrm>
              <a:off x="1007550" y="4204525"/>
              <a:ext cx="33950" cy="36925"/>
            </a:xfrm>
            <a:custGeom>
              <a:avLst/>
              <a:gdLst/>
              <a:ahLst/>
              <a:cxnLst/>
              <a:rect l="l" t="t" r="r" b="b"/>
              <a:pathLst>
                <a:path w="1358" h="1477" extrusionOk="0">
                  <a:moveTo>
                    <a:pt x="1287" y="0"/>
                  </a:moveTo>
                  <a:cubicBezTo>
                    <a:pt x="1251" y="24"/>
                    <a:pt x="1227" y="24"/>
                    <a:pt x="1203" y="36"/>
                  </a:cubicBezTo>
                  <a:cubicBezTo>
                    <a:pt x="1132" y="83"/>
                    <a:pt x="1060" y="107"/>
                    <a:pt x="977" y="155"/>
                  </a:cubicBezTo>
                  <a:cubicBezTo>
                    <a:pt x="882" y="203"/>
                    <a:pt x="775" y="238"/>
                    <a:pt x="656" y="286"/>
                  </a:cubicBezTo>
                  <a:cubicBezTo>
                    <a:pt x="536" y="345"/>
                    <a:pt x="417" y="417"/>
                    <a:pt x="310" y="512"/>
                  </a:cubicBezTo>
                  <a:cubicBezTo>
                    <a:pt x="108" y="715"/>
                    <a:pt x="1" y="1000"/>
                    <a:pt x="1" y="1274"/>
                  </a:cubicBezTo>
                  <a:cubicBezTo>
                    <a:pt x="1" y="1417"/>
                    <a:pt x="24" y="1476"/>
                    <a:pt x="108" y="1476"/>
                  </a:cubicBezTo>
                  <a:lnTo>
                    <a:pt x="191" y="1476"/>
                  </a:lnTo>
                  <a:cubicBezTo>
                    <a:pt x="227" y="1465"/>
                    <a:pt x="239" y="1417"/>
                    <a:pt x="239" y="1357"/>
                  </a:cubicBezTo>
                  <a:cubicBezTo>
                    <a:pt x="251" y="1155"/>
                    <a:pt x="334" y="953"/>
                    <a:pt x="429" y="810"/>
                  </a:cubicBezTo>
                  <a:cubicBezTo>
                    <a:pt x="513" y="691"/>
                    <a:pt x="608" y="595"/>
                    <a:pt x="727" y="536"/>
                  </a:cubicBezTo>
                  <a:cubicBezTo>
                    <a:pt x="870" y="476"/>
                    <a:pt x="1025" y="393"/>
                    <a:pt x="1167" y="298"/>
                  </a:cubicBezTo>
                  <a:cubicBezTo>
                    <a:pt x="1310" y="203"/>
                    <a:pt x="1358" y="95"/>
                    <a:pt x="1298" y="36"/>
                  </a:cubicBezTo>
                  <a:cubicBezTo>
                    <a:pt x="1298" y="36"/>
                    <a:pt x="1298" y="24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1" name="Google Shape;28001;p42"/>
            <p:cNvSpPr/>
            <p:nvPr/>
          </p:nvSpPr>
          <p:spPr>
            <a:xfrm>
              <a:off x="622375" y="3469000"/>
              <a:ext cx="24750" cy="64325"/>
            </a:xfrm>
            <a:custGeom>
              <a:avLst/>
              <a:gdLst/>
              <a:ahLst/>
              <a:cxnLst/>
              <a:rect l="l" t="t" r="r" b="b"/>
              <a:pathLst>
                <a:path w="990" h="2573" extrusionOk="0">
                  <a:moveTo>
                    <a:pt x="120" y="1"/>
                  </a:moveTo>
                  <a:cubicBezTo>
                    <a:pt x="108" y="37"/>
                    <a:pt x="120" y="72"/>
                    <a:pt x="108" y="132"/>
                  </a:cubicBezTo>
                  <a:cubicBezTo>
                    <a:pt x="84" y="179"/>
                    <a:pt x="96" y="203"/>
                    <a:pt x="108" y="239"/>
                  </a:cubicBezTo>
                  <a:cubicBezTo>
                    <a:pt x="144" y="263"/>
                    <a:pt x="168" y="299"/>
                    <a:pt x="203" y="346"/>
                  </a:cubicBezTo>
                  <a:cubicBezTo>
                    <a:pt x="227" y="406"/>
                    <a:pt x="263" y="441"/>
                    <a:pt x="299" y="489"/>
                  </a:cubicBezTo>
                  <a:cubicBezTo>
                    <a:pt x="322" y="501"/>
                    <a:pt x="334" y="537"/>
                    <a:pt x="358" y="549"/>
                  </a:cubicBezTo>
                  <a:cubicBezTo>
                    <a:pt x="358" y="560"/>
                    <a:pt x="382" y="560"/>
                    <a:pt x="394" y="584"/>
                  </a:cubicBezTo>
                  <a:lnTo>
                    <a:pt x="406" y="596"/>
                  </a:lnTo>
                  <a:lnTo>
                    <a:pt x="418" y="596"/>
                  </a:lnTo>
                  <a:lnTo>
                    <a:pt x="442" y="608"/>
                  </a:lnTo>
                  <a:cubicBezTo>
                    <a:pt x="453" y="620"/>
                    <a:pt x="453" y="644"/>
                    <a:pt x="465" y="656"/>
                  </a:cubicBezTo>
                  <a:cubicBezTo>
                    <a:pt x="477" y="703"/>
                    <a:pt x="501" y="727"/>
                    <a:pt x="477" y="775"/>
                  </a:cubicBezTo>
                  <a:cubicBezTo>
                    <a:pt x="477" y="787"/>
                    <a:pt x="501" y="787"/>
                    <a:pt x="501" y="799"/>
                  </a:cubicBezTo>
                  <a:lnTo>
                    <a:pt x="513" y="846"/>
                  </a:lnTo>
                  <a:lnTo>
                    <a:pt x="513" y="882"/>
                  </a:lnTo>
                  <a:lnTo>
                    <a:pt x="513" y="894"/>
                  </a:lnTo>
                  <a:lnTo>
                    <a:pt x="501" y="894"/>
                  </a:lnTo>
                  <a:lnTo>
                    <a:pt x="465" y="918"/>
                  </a:lnTo>
                  <a:lnTo>
                    <a:pt x="418" y="977"/>
                  </a:lnTo>
                  <a:cubicBezTo>
                    <a:pt x="382" y="1025"/>
                    <a:pt x="346" y="1061"/>
                    <a:pt x="322" y="1096"/>
                  </a:cubicBezTo>
                  <a:cubicBezTo>
                    <a:pt x="275" y="1156"/>
                    <a:pt x="215" y="1203"/>
                    <a:pt x="180" y="1263"/>
                  </a:cubicBezTo>
                  <a:cubicBezTo>
                    <a:pt x="144" y="1334"/>
                    <a:pt x="108" y="1441"/>
                    <a:pt x="84" y="1537"/>
                  </a:cubicBezTo>
                  <a:cubicBezTo>
                    <a:pt x="61" y="1561"/>
                    <a:pt x="61" y="1596"/>
                    <a:pt x="49" y="1620"/>
                  </a:cubicBezTo>
                  <a:cubicBezTo>
                    <a:pt x="1" y="1739"/>
                    <a:pt x="1" y="1906"/>
                    <a:pt x="84" y="2025"/>
                  </a:cubicBezTo>
                  <a:cubicBezTo>
                    <a:pt x="96" y="2049"/>
                    <a:pt x="120" y="2084"/>
                    <a:pt x="144" y="2108"/>
                  </a:cubicBezTo>
                  <a:cubicBezTo>
                    <a:pt x="156" y="2144"/>
                    <a:pt x="180" y="2168"/>
                    <a:pt x="203" y="2203"/>
                  </a:cubicBezTo>
                  <a:cubicBezTo>
                    <a:pt x="215" y="2239"/>
                    <a:pt x="227" y="2251"/>
                    <a:pt x="239" y="2275"/>
                  </a:cubicBezTo>
                  <a:cubicBezTo>
                    <a:pt x="275" y="2311"/>
                    <a:pt x="299" y="2346"/>
                    <a:pt x="334" y="2382"/>
                  </a:cubicBezTo>
                  <a:cubicBezTo>
                    <a:pt x="394" y="2465"/>
                    <a:pt x="477" y="2561"/>
                    <a:pt x="596" y="2573"/>
                  </a:cubicBezTo>
                  <a:lnTo>
                    <a:pt x="715" y="2573"/>
                  </a:lnTo>
                  <a:cubicBezTo>
                    <a:pt x="775" y="2561"/>
                    <a:pt x="834" y="2561"/>
                    <a:pt x="894" y="2537"/>
                  </a:cubicBezTo>
                  <a:cubicBezTo>
                    <a:pt x="918" y="2513"/>
                    <a:pt x="942" y="2501"/>
                    <a:pt x="953" y="2477"/>
                  </a:cubicBezTo>
                  <a:cubicBezTo>
                    <a:pt x="989" y="2442"/>
                    <a:pt x="977" y="2430"/>
                    <a:pt x="942" y="2394"/>
                  </a:cubicBezTo>
                  <a:cubicBezTo>
                    <a:pt x="930" y="2370"/>
                    <a:pt x="942" y="2370"/>
                    <a:pt x="930" y="2358"/>
                  </a:cubicBezTo>
                  <a:lnTo>
                    <a:pt x="918" y="2358"/>
                  </a:lnTo>
                  <a:cubicBezTo>
                    <a:pt x="894" y="2364"/>
                    <a:pt x="867" y="2364"/>
                    <a:pt x="840" y="2364"/>
                  </a:cubicBezTo>
                  <a:cubicBezTo>
                    <a:pt x="814" y="2364"/>
                    <a:pt x="787" y="2364"/>
                    <a:pt x="763" y="2370"/>
                  </a:cubicBezTo>
                  <a:cubicBezTo>
                    <a:pt x="755" y="2374"/>
                    <a:pt x="744" y="2375"/>
                    <a:pt x="733" y="2375"/>
                  </a:cubicBezTo>
                  <a:cubicBezTo>
                    <a:pt x="709" y="2375"/>
                    <a:pt x="680" y="2370"/>
                    <a:pt x="656" y="2370"/>
                  </a:cubicBezTo>
                  <a:cubicBezTo>
                    <a:pt x="620" y="2370"/>
                    <a:pt x="572" y="2358"/>
                    <a:pt x="537" y="2323"/>
                  </a:cubicBezTo>
                  <a:cubicBezTo>
                    <a:pt x="477" y="2275"/>
                    <a:pt x="442" y="2203"/>
                    <a:pt x="394" y="2132"/>
                  </a:cubicBezTo>
                  <a:cubicBezTo>
                    <a:pt x="382" y="2096"/>
                    <a:pt x="358" y="2073"/>
                    <a:pt x="358" y="2037"/>
                  </a:cubicBezTo>
                  <a:cubicBezTo>
                    <a:pt x="346" y="2013"/>
                    <a:pt x="334" y="1965"/>
                    <a:pt x="334" y="1942"/>
                  </a:cubicBezTo>
                  <a:lnTo>
                    <a:pt x="334" y="1846"/>
                  </a:lnTo>
                  <a:lnTo>
                    <a:pt x="334" y="1739"/>
                  </a:lnTo>
                  <a:cubicBezTo>
                    <a:pt x="346" y="1656"/>
                    <a:pt x="394" y="1561"/>
                    <a:pt x="418" y="1465"/>
                  </a:cubicBezTo>
                  <a:cubicBezTo>
                    <a:pt x="453" y="1382"/>
                    <a:pt x="513" y="1311"/>
                    <a:pt x="572" y="1239"/>
                  </a:cubicBezTo>
                  <a:cubicBezTo>
                    <a:pt x="596" y="1203"/>
                    <a:pt x="632" y="1168"/>
                    <a:pt x="656" y="1132"/>
                  </a:cubicBezTo>
                  <a:lnTo>
                    <a:pt x="692" y="1108"/>
                  </a:lnTo>
                  <a:lnTo>
                    <a:pt x="739" y="1061"/>
                  </a:lnTo>
                  <a:lnTo>
                    <a:pt x="823" y="965"/>
                  </a:lnTo>
                  <a:cubicBezTo>
                    <a:pt x="799" y="930"/>
                    <a:pt x="775" y="858"/>
                    <a:pt x="763" y="822"/>
                  </a:cubicBezTo>
                  <a:cubicBezTo>
                    <a:pt x="751" y="787"/>
                    <a:pt x="751" y="775"/>
                    <a:pt x="727" y="763"/>
                  </a:cubicBezTo>
                  <a:cubicBezTo>
                    <a:pt x="692" y="703"/>
                    <a:pt x="656" y="632"/>
                    <a:pt x="656" y="537"/>
                  </a:cubicBezTo>
                  <a:cubicBezTo>
                    <a:pt x="656" y="525"/>
                    <a:pt x="644" y="489"/>
                    <a:pt x="644" y="465"/>
                  </a:cubicBezTo>
                  <a:cubicBezTo>
                    <a:pt x="632" y="453"/>
                    <a:pt x="632" y="429"/>
                    <a:pt x="620" y="418"/>
                  </a:cubicBezTo>
                  <a:cubicBezTo>
                    <a:pt x="620" y="406"/>
                    <a:pt x="596" y="394"/>
                    <a:pt x="584" y="370"/>
                  </a:cubicBezTo>
                  <a:cubicBezTo>
                    <a:pt x="572" y="370"/>
                    <a:pt x="572" y="358"/>
                    <a:pt x="549" y="358"/>
                  </a:cubicBezTo>
                  <a:lnTo>
                    <a:pt x="537" y="346"/>
                  </a:lnTo>
                  <a:cubicBezTo>
                    <a:pt x="525" y="334"/>
                    <a:pt x="513" y="334"/>
                    <a:pt x="501" y="310"/>
                  </a:cubicBezTo>
                  <a:cubicBezTo>
                    <a:pt x="442" y="251"/>
                    <a:pt x="358" y="215"/>
                    <a:pt x="299" y="156"/>
                  </a:cubicBezTo>
                  <a:cubicBezTo>
                    <a:pt x="287" y="120"/>
                    <a:pt x="251" y="108"/>
                    <a:pt x="239" y="96"/>
                  </a:cubicBezTo>
                  <a:cubicBezTo>
                    <a:pt x="215" y="60"/>
                    <a:pt x="180" y="48"/>
                    <a:pt x="156" y="13"/>
                  </a:cubicBezTo>
                  <a:cubicBezTo>
                    <a:pt x="156" y="13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2" name="Google Shape;28002;p42"/>
            <p:cNvSpPr/>
            <p:nvPr/>
          </p:nvSpPr>
          <p:spPr>
            <a:xfrm>
              <a:off x="614650" y="3411425"/>
              <a:ext cx="36925" cy="57400"/>
            </a:xfrm>
            <a:custGeom>
              <a:avLst/>
              <a:gdLst/>
              <a:ahLst/>
              <a:cxnLst/>
              <a:rect l="l" t="t" r="r" b="b"/>
              <a:pathLst>
                <a:path w="1477" h="2296" extrusionOk="0">
                  <a:moveTo>
                    <a:pt x="1243" y="1"/>
                  </a:moveTo>
                  <a:cubicBezTo>
                    <a:pt x="1236" y="1"/>
                    <a:pt x="1231" y="2"/>
                    <a:pt x="1227" y="6"/>
                  </a:cubicBezTo>
                  <a:cubicBezTo>
                    <a:pt x="1132" y="42"/>
                    <a:pt x="1048" y="54"/>
                    <a:pt x="989" y="149"/>
                  </a:cubicBezTo>
                  <a:cubicBezTo>
                    <a:pt x="989" y="161"/>
                    <a:pt x="965" y="161"/>
                    <a:pt x="965" y="161"/>
                  </a:cubicBezTo>
                  <a:cubicBezTo>
                    <a:pt x="893" y="208"/>
                    <a:pt x="834" y="268"/>
                    <a:pt x="762" y="304"/>
                  </a:cubicBezTo>
                  <a:cubicBezTo>
                    <a:pt x="727" y="327"/>
                    <a:pt x="703" y="339"/>
                    <a:pt x="667" y="339"/>
                  </a:cubicBezTo>
                  <a:cubicBezTo>
                    <a:pt x="643" y="339"/>
                    <a:pt x="608" y="351"/>
                    <a:pt x="584" y="375"/>
                  </a:cubicBezTo>
                  <a:lnTo>
                    <a:pt x="453" y="458"/>
                  </a:lnTo>
                  <a:cubicBezTo>
                    <a:pt x="405" y="482"/>
                    <a:pt x="358" y="518"/>
                    <a:pt x="334" y="577"/>
                  </a:cubicBezTo>
                  <a:cubicBezTo>
                    <a:pt x="334" y="589"/>
                    <a:pt x="310" y="589"/>
                    <a:pt x="298" y="613"/>
                  </a:cubicBezTo>
                  <a:cubicBezTo>
                    <a:pt x="274" y="637"/>
                    <a:pt x="239" y="673"/>
                    <a:pt x="227" y="697"/>
                  </a:cubicBezTo>
                  <a:cubicBezTo>
                    <a:pt x="215" y="732"/>
                    <a:pt x="179" y="792"/>
                    <a:pt x="179" y="827"/>
                  </a:cubicBezTo>
                  <a:lnTo>
                    <a:pt x="179" y="851"/>
                  </a:lnTo>
                  <a:lnTo>
                    <a:pt x="179" y="994"/>
                  </a:lnTo>
                  <a:cubicBezTo>
                    <a:pt x="167" y="1030"/>
                    <a:pt x="167" y="1042"/>
                    <a:pt x="155" y="1066"/>
                  </a:cubicBezTo>
                  <a:cubicBezTo>
                    <a:pt x="108" y="1185"/>
                    <a:pt x="72" y="1328"/>
                    <a:pt x="48" y="1459"/>
                  </a:cubicBezTo>
                  <a:cubicBezTo>
                    <a:pt x="0" y="1601"/>
                    <a:pt x="12" y="1768"/>
                    <a:pt x="48" y="1935"/>
                  </a:cubicBezTo>
                  <a:cubicBezTo>
                    <a:pt x="48" y="1959"/>
                    <a:pt x="60" y="1982"/>
                    <a:pt x="72" y="1994"/>
                  </a:cubicBezTo>
                  <a:cubicBezTo>
                    <a:pt x="119" y="2042"/>
                    <a:pt x="155" y="2101"/>
                    <a:pt x="167" y="2161"/>
                  </a:cubicBezTo>
                  <a:lnTo>
                    <a:pt x="215" y="2244"/>
                  </a:lnTo>
                  <a:cubicBezTo>
                    <a:pt x="234" y="2274"/>
                    <a:pt x="278" y="2295"/>
                    <a:pt x="333" y="2295"/>
                  </a:cubicBezTo>
                  <a:cubicBezTo>
                    <a:pt x="345" y="2295"/>
                    <a:pt x="357" y="2294"/>
                    <a:pt x="370" y="2292"/>
                  </a:cubicBezTo>
                  <a:lnTo>
                    <a:pt x="370" y="2173"/>
                  </a:lnTo>
                  <a:cubicBezTo>
                    <a:pt x="310" y="2101"/>
                    <a:pt x="310" y="2006"/>
                    <a:pt x="298" y="1923"/>
                  </a:cubicBezTo>
                  <a:cubicBezTo>
                    <a:pt x="298" y="1875"/>
                    <a:pt x="310" y="1816"/>
                    <a:pt x="310" y="1768"/>
                  </a:cubicBezTo>
                  <a:cubicBezTo>
                    <a:pt x="310" y="1709"/>
                    <a:pt x="334" y="1649"/>
                    <a:pt x="334" y="1589"/>
                  </a:cubicBezTo>
                  <a:cubicBezTo>
                    <a:pt x="358" y="1447"/>
                    <a:pt x="393" y="1280"/>
                    <a:pt x="453" y="1125"/>
                  </a:cubicBezTo>
                  <a:lnTo>
                    <a:pt x="453" y="1101"/>
                  </a:lnTo>
                  <a:lnTo>
                    <a:pt x="465" y="1042"/>
                  </a:lnTo>
                  <a:lnTo>
                    <a:pt x="465" y="875"/>
                  </a:lnTo>
                  <a:lnTo>
                    <a:pt x="465" y="851"/>
                  </a:lnTo>
                  <a:lnTo>
                    <a:pt x="512" y="756"/>
                  </a:lnTo>
                  <a:cubicBezTo>
                    <a:pt x="536" y="732"/>
                    <a:pt x="572" y="685"/>
                    <a:pt x="596" y="649"/>
                  </a:cubicBezTo>
                  <a:cubicBezTo>
                    <a:pt x="608" y="637"/>
                    <a:pt x="631" y="613"/>
                    <a:pt x="643" y="589"/>
                  </a:cubicBezTo>
                  <a:cubicBezTo>
                    <a:pt x="703" y="530"/>
                    <a:pt x="774" y="482"/>
                    <a:pt x="846" y="446"/>
                  </a:cubicBezTo>
                  <a:cubicBezTo>
                    <a:pt x="893" y="435"/>
                    <a:pt x="953" y="399"/>
                    <a:pt x="1012" y="387"/>
                  </a:cubicBezTo>
                  <a:cubicBezTo>
                    <a:pt x="1072" y="375"/>
                    <a:pt x="1120" y="351"/>
                    <a:pt x="1179" y="351"/>
                  </a:cubicBezTo>
                  <a:cubicBezTo>
                    <a:pt x="1191" y="339"/>
                    <a:pt x="1227" y="339"/>
                    <a:pt x="1239" y="339"/>
                  </a:cubicBezTo>
                  <a:cubicBezTo>
                    <a:pt x="1310" y="339"/>
                    <a:pt x="1370" y="304"/>
                    <a:pt x="1429" y="268"/>
                  </a:cubicBezTo>
                  <a:cubicBezTo>
                    <a:pt x="1477" y="232"/>
                    <a:pt x="1477" y="161"/>
                    <a:pt x="1441" y="89"/>
                  </a:cubicBezTo>
                  <a:cubicBezTo>
                    <a:pt x="1429" y="42"/>
                    <a:pt x="1417" y="30"/>
                    <a:pt x="1405" y="30"/>
                  </a:cubicBezTo>
                  <a:cubicBezTo>
                    <a:pt x="1358" y="30"/>
                    <a:pt x="1322" y="6"/>
                    <a:pt x="1298" y="6"/>
                  </a:cubicBezTo>
                  <a:cubicBezTo>
                    <a:pt x="1274" y="6"/>
                    <a:pt x="1256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3" name="Google Shape;28003;p42"/>
            <p:cNvSpPr/>
            <p:nvPr/>
          </p:nvSpPr>
          <p:spPr>
            <a:xfrm>
              <a:off x="698000" y="3589550"/>
              <a:ext cx="135750" cy="28150"/>
            </a:xfrm>
            <a:custGeom>
              <a:avLst/>
              <a:gdLst/>
              <a:ahLst/>
              <a:cxnLst/>
              <a:rect l="l" t="t" r="r" b="b"/>
              <a:pathLst>
                <a:path w="5430" h="1126" extrusionOk="0">
                  <a:moveTo>
                    <a:pt x="1477" y="1"/>
                  </a:moveTo>
                  <a:cubicBezTo>
                    <a:pt x="1453" y="1"/>
                    <a:pt x="1429" y="13"/>
                    <a:pt x="1393" y="37"/>
                  </a:cubicBezTo>
                  <a:cubicBezTo>
                    <a:pt x="1262" y="108"/>
                    <a:pt x="1131" y="132"/>
                    <a:pt x="1000" y="156"/>
                  </a:cubicBezTo>
                  <a:cubicBezTo>
                    <a:pt x="917" y="168"/>
                    <a:pt x="834" y="191"/>
                    <a:pt x="762" y="215"/>
                  </a:cubicBezTo>
                  <a:cubicBezTo>
                    <a:pt x="655" y="227"/>
                    <a:pt x="572" y="251"/>
                    <a:pt x="476" y="275"/>
                  </a:cubicBezTo>
                  <a:cubicBezTo>
                    <a:pt x="345" y="299"/>
                    <a:pt x="191" y="299"/>
                    <a:pt x="60" y="370"/>
                  </a:cubicBezTo>
                  <a:cubicBezTo>
                    <a:pt x="0" y="477"/>
                    <a:pt x="72" y="572"/>
                    <a:pt x="310" y="596"/>
                  </a:cubicBezTo>
                  <a:lnTo>
                    <a:pt x="405" y="596"/>
                  </a:lnTo>
                  <a:cubicBezTo>
                    <a:pt x="619" y="584"/>
                    <a:pt x="834" y="537"/>
                    <a:pt x="1036" y="489"/>
                  </a:cubicBezTo>
                  <a:cubicBezTo>
                    <a:pt x="1143" y="465"/>
                    <a:pt x="1238" y="453"/>
                    <a:pt x="1322" y="418"/>
                  </a:cubicBezTo>
                  <a:lnTo>
                    <a:pt x="1548" y="346"/>
                  </a:lnTo>
                  <a:lnTo>
                    <a:pt x="1560" y="370"/>
                  </a:lnTo>
                  <a:cubicBezTo>
                    <a:pt x="1596" y="418"/>
                    <a:pt x="1619" y="453"/>
                    <a:pt x="1667" y="477"/>
                  </a:cubicBezTo>
                  <a:cubicBezTo>
                    <a:pt x="1810" y="584"/>
                    <a:pt x="1977" y="656"/>
                    <a:pt x="2143" y="715"/>
                  </a:cubicBezTo>
                  <a:cubicBezTo>
                    <a:pt x="2262" y="763"/>
                    <a:pt x="2381" y="810"/>
                    <a:pt x="2500" y="822"/>
                  </a:cubicBezTo>
                  <a:cubicBezTo>
                    <a:pt x="2548" y="822"/>
                    <a:pt x="2572" y="834"/>
                    <a:pt x="2620" y="846"/>
                  </a:cubicBezTo>
                  <a:cubicBezTo>
                    <a:pt x="2691" y="870"/>
                    <a:pt x="2751" y="882"/>
                    <a:pt x="2822" y="894"/>
                  </a:cubicBezTo>
                  <a:cubicBezTo>
                    <a:pt x="2929" y="906"/>
                    <a:pt x="3024" y="930"/>
                    <a:pt x="3120" y="953"/>
                  </a:cubicBezTo>
                  <a:cubicBezTo>
                    <a:pt x="3274" y="1001"/>
                    <a:pt x="3417" y="1025"/>
                    <a:pt x="3572" y="1049"/>
                  </a:cubicBezTo>
                  <a:cubicBezTo>
                    <a:pt x="3632" y="1049"/>
                    <a:pt x="3703" y="1049"/>
                    <a:pt x="3774" y="1061"/>
                  </a:cubicBezTo>
                  <a:cubicBezTo>
                    <a:pt x="3989" y="1084"/>
                    <a:pt x="4215" y="1108"/>
                    <a:pt x="4429" y="1120"/>
                  </a:cubicBezTo>
                  <a:cubicBezTo>
                    <a:pt x="4461" y="1124"/>
                    <a:pt x="4491" y="1125"/>
                    <a:pt x="4521" y="1125"/>
                  </a:cubicBezTo>
                  <a:cubicBezTo>
                    <a:pt x="4581" y="1125"/>
                    <a:pt x="4640" y="1120"/>
                    <a:pt x="4703" y="1120"/>
                  </a:cubicBezTo>
                  <a:cubicBezTo>
                    <a:pt x="4894" y="1120"/>
                    <a:pt x="5084" y="1084"/>
                    <a:pt x="5263" y="1049"/>
                  </a:cubicBezTo>
                  <a:cubicBezTo>
                    <a:pt x="5310" y="1049"/>
                    <a:pt x="5346" y="1013"/>
                    <a:pt x="5382" y="1001"/>
                  </a:cubicBezTo>
                  <a:cubicBezTo>
                    <a:pt x="5418" y="989"/>
                    <a:pt x="5429" y="953"/>
                    <a:pt x="5429" y="930"/>
                  </a:cubicBezTo>
                  <a:cubicBezTo>
                    <a:pt x="5418" y="882"/>
                    <a:pt x="5418" y="846"/>
                    <a:pt x="5406" y="810"/>
                  </a:cubicBezTo>
                  <a:cubicBezTo>
                    <a:pt x="5390" y="779"/>
                    <a:pt x="5369" y="763"/>
                    <a:pt x="5332" y="763"/>
                  </a:cubicBezTo>
                  <a:cubicBezTo>
                    <a:pt x="5313" y="763"/>
                    <a:pt x="5291" y="767"/>
                    <a:pt x="5263" y="775"/>
                  </a:cubicBezTo>
                  <a:cubicBezTo>
                    <a:pt x="5203" y="787"/>
                    <a:pt x="5167" y="810"/>
                    <a:pt x="5108" y="822"/>
                  </a:cubicBezTo>
                  <a:lnTo>
                    <a:pt x="4656" y="822"/>
                  </a:lnTo>
                  <a:cubicBezTo>
                    <a:pt x="4548" y="822"/>
                    <a:pt x="4453" y="834"/>
                    <a:pt x="4346" y="834"/>
                  </a:cubicBezTo>
                  <a:lnTo>
                    <a:pt x="4191" y="834"/>
                  </a:lnTo>
                  <a:cubicBezTo>
                    <a:pt x="4166" y="837"/>
                    <a:pt x="4142" y="838"/>
                    <a:pt x="4117" y="838"/>
                  </a:cubicBezTo>
                  <a:cubicBezTo>
                    <a:pt x="4015" y="838"/>
                    <a:pt x="3918" y="820"/>
                    <a:pt x="3822" y="810"/>
                  </a:cubicBezTo>
                  <a:cubicBezTo>
                    <a:pt x="3679" y="775"/>
                    <a:pt x="3536" y="727"/>
                    <a:pt x="3393" y="703"/>
                  </a:cubicBezTo>
                  <a:cubicBezTo>
                    <a:pt x="3346" y="691"/>
                    <a:pt x="3322" y="691"/>
                    <a:pt x="3274" y="691"/>
                  </a:cubicBezTo>
                  <a:cubicBezTo>
                    <a:pt x="3215" y="691"/>
                    <a:pt x="3155" y="703"/>
                    <a:pt x="3108" y="703"/>
                  </a:cubicBezTo>
                  <a:cubicBezTo>
                    <a:pt x="3060" y="703"/>
                    <a:pt x="3001" y="703"/>
                    <a:pt x="2965" y="668"/>
                  </a:cubicBezTo>
                  <a:cubicBezTo>
                    <a:pt x="2929" y="656"/>
                    <a:pt x="2881" y="656"/>
                    <a:pt x="2858" y="644"/>
                  </a:cubicBezTo>
                  <a:cubicBezTo>
                    <a:pt x="2727" y="596"/>
                    <a:pt x="2572" y="549"/>
                    <a:pt x="2441" y="513"/>
                  </a:cubicBezTo>
                  <a:cubicBezTo>
                    <a:pt x="2405" y="489"/>
                    <a:pt x="2381" y="489"/>
                    <a:pt x="2346" y="477"/>
                  </a:cubicBezTo>
                  <a:cubicBezTo>
                    <a:pt x="2227" y="429"/>
                    <a:pt x="2108" y="406"/>
                    <a:pt x="2012" y="346"/>
                  </a:cubicBezTo>
                  <a:cubicBezTo>
                    <a:pt x="1893" y="287"/>
                    <a:pt x="1786" y="215"/>
                    <a:pt x="1715" y="132"/>
                  </a:cubicBezTo>
                  <a:lnTo>
                    <a:pt x="1691" y="120"/>
                  </a:lnTo>
                  <a:cubicBezTo>
                    <a:pt x="1679" y="108"/>
                    <a:pt x="1667" y="72"/>
                    <a:pt x="1655" y="72"/>
                  </a:cubicBezTo>
                  <a:cubicBezTo>
                    <a:pt x="1619" y="60"/>
                    <a:pt x="1596" y="48"/>
                    <a:pt x="1572" y="37"/>
                  </a:cubicBezTo>
                  <a:cubicBezTo>
                    <a:pt x="1548" y="13"/>
                    <a:pt x="1512" y="13"/>
                    <a:pt x="1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4" name="Google Shape;28004;p42"/>
            <p:cNvSpPr/>
            <p:nvPr/>
          </p:nvSpPr>
          <p:spPr>
            <a:xfrm>
              <a:off x="641425" y="3547875"/>
              <a:ext cx="55100" cy="53650"/>
            </a:xfrm>
            <a:custGeom>
              <a:avLst/>
              <a:gdLst/>
              <a:ahLst/>
              <a:cxnLst/>
              <a:rect l="l" t="t" r="r" b="b"/>
              <a:pathLst>
                <a:path w="2204" h="2146" extrusionOk="0">
                  <a:moveTo>
                    <a:pt x="49" y="1"/>
                  </a:moveTo>
                  <a:cubicBezTo>
                    <a:pt x="13" y="37"/>
                    <a:pt x="1" y="37"/>
                    <a:pt x="13" y="108"/>
                  </a:cubicBezTo>
                  <a:cubicBezTo>
                    <a:pt x="37" y="191"/>
                    <a:pt x="61" y="287"/>
                    <a:pt x="96" y="370"/>
                  </a:cubicBezTo>
                  <a:cubicBezTo>
                    <a:pt x="120" y="465"/>
                    <a:pt x="168" y="525"/>
                    <a:pt x="215" y="596"/>
                  </a:cubicBezTo>
                  <a:cubicBezTo>
                    <a:pt x="287" y="703"/>
                    <a:pt x="311" y="739"/>
                    <a:pt x="358" y="799"/>
                  </a:cubicBezTo>
                  <a:cubicBezTo>
                    <a:pt x="406" y="870"/>
                    <a:pt x="465" y="942"/>
                    <a:pt x="513" y="977"/>
                  </a:cubicBezTo>
                  <a:cubicBezTo>
                    <a:pt x="572" y="1025"/>
                    <a:pt x="608" y="1084"/>
                    <a:pt x="656" y="1132"/>
                  </a:cubicBezTo>
                  <a:lnTo>
                    <a:pt x="930" y="1394"/>
                  </a:lnTo>
                  <a:cubicBezTo>
                    <a:pt x="1025" y="1537"/>
                    <a:pt x="1168" y="1668"/>
                    <a:pt x="1311" y="1787"/>
                  </a:cubicBezTo>
                  <a:cubicBezTo>
                    <a:pt x="1382" y="1846"/>
                    <a:pt x="1465" y="1906"/>
                    <a:pt x="1537" y="1954"/>
                  </a:cubicBezTo>
                  <a:cubicBezTo>
                    <a:pt x="1608" y="1954"/>
                    <a:pt x="1620" y="1906"/>
                    <a:pt x="1656" y="1870"/>
                  </a:cubicBezTo>
                  <a:lnTo>
                    <a:pt x="1715" y="1930"/>
                  </a:lnTo>
                  <a:cubicBezTo>
                    <a:pt x="1715" y="2025"/>
                    <a:pt x="1715" y="2025"/>
                    <a:pt x="1823" y="2073"/>
                  </a:cubicBezTo>
                  <a:cubicBezTo>
                    <a:pt x="1858" y="2096"/>
                    <a:pt x="1906" y="2108"/>
                    <a:pt x="1966" y="2132"/>
                  </a:cubicBezTo>
                  <a:cubicBezTo>
                    <a:pt x="1986" y="2139"/>
                    <a:pt x="2007" y="2146"/>
                    <a:pt x="2027" y="2146"/>
                  </a:cubicBezTo>
                  <a:cubicBezTo>
                    <a:pt x="2042" y="2146"/>
                    <a:pt x="2058" y="2142"/>
                    <a:pt x="2073" y="2132"/>
                  </a:cubicBezTo>
                  <a:cubicBezTo>
                    <a:pt x="2073" y="2120"/>
                    <a:pt x="2061" y="2096"/>
                    <a:pt x="2061" y="2085"/>
                  </a:cubicBezTo>
                  <a:cubicBezTo>
                    <a:pt x="2095" y="2085"/>
                    <a:pt x="2129" y="2092"/>
                    <a:pt x="2156" y="2092"/>
                  </a:cubicBezTo>
                  <a:cubicBezTo>
                    <a:pt x="2177" y="2092"/>
                    <a:pt x="2193" y="2088"/>
                    <a:pt x="2204" y="2073"/>
                  </a:cubicBezTo>
                  <a:cubicBezTo>
                    <a:pt x="2192" y="2025"/>
                    <a:pt x="2132" y="2013"/>
                    <a:pt x="2073" y="1989"/>
                  </a:cubicBezTo>
                  <a:cubicBezTo>
                    <a:pt x="1882" y="1930"/>
                    <a:pt x="1680" y="1835"/>
                    <a:pt x="1549" y="1680"/>
                  </a:cubicBezTo>
                  <a:cubicBezTo>
                    <a:pt x="1465" y="1596"/>
                    <a:pt x="1406" y="1549"/>
                    <a:pt x="1358" y="1501"/>
                  </a:cubicBezTo>
                  <a:cubicBezTo>
                    <a:pt x="1311" y="1477"/>
                    <a:pt x="1263" y="1430"/>
                    <a:pt x="1239" y="1382"/>
                  </a:cubicBezTo>
                  <a:cubicBezTo>
                    <a:pt x="1204" y="1370"/>
                    <a:pt x="1192" y="1334"/>
                    <a:pt x="1180" y="1323"/>
                  </a:cubicBezTo>
                  <a:cubicBezTo>
                    <a:pt x="1168" y="1323"/>
                    <a:pt x="1168" y="1311"/>
                    <a:pt x="1144" y="1299"/>
                  </a:cubicBezTo>
                  <a:cubicBezTo>
                    <a:pt x="1132" y="1275"/>
                    <a:pt x="1132" y="1263"/>
                    <a:pt x="1120" y="1251"/>
                  </a:cubicBezTo>
                  <a:lnTo>
                    <a:pt x="1073" y="1204"/>
                  </a:lnTo>
                  <a:cubicBezTo>
                    <a:pt x="1061" y="1192"/>
                    <a:pt x="1061" y="1180"/>
                    <a:pt x="1049" y="1168"/>
                  </a:cubicBezTo>
                  <a:cubicBezTo>
                    <a:pt x="989" y="1084"/>
                    <a:pt x="906" y="1013"/>
                    <a:pt x="834" y="953"/>
                  </a:cubicBezTo>
                  <a:cubicBezTo>
                    <a:pt x="775" y="906"/>
                    <a:pt x="715" y="846"/>
                    <a:pt x="656" y="811"/>
                  </a:cubicBezTo>
                  <a:cubicBezTo>
                    <a:pt x="549" y="727"/>
                    <a:pt x="465" y="632"/>
                    <a:pt x="418" y="489"/>
                  </a:cubicBezTo>
                  <a:cubicBezTo>
                    <a:pt x="406" y="418"/>
                    <a:pt x="358" y="346"/>
                    <a:pt x="299" y="287"/>
                  </a:cubicBezTo>
                  <a:cubicBezTo>
                    <a:pt x="275" y="275"/>
                    <a:pt x="251" y="227"/>
                    <a:pt x="239" y="191"/>
                  </a:cubicBezTo>
                  <a:cubicBezTo>
                    <a:pt x="215" y="108"/>
                    <a:pt x="168" y="49"/>
                    <a:pt x="108" y="1"/>
                  </a:cubicBezTo>
                  <a:cubicBezTo>
                    <a:pt x="90" y="7"/>
                    <a:pt x="78" y="10"/>
                    <a:pt x="69" y="10"/>
                  </a:cubicBezTo>
                  <a:cubicBezTo>
                    <a:pt x="61" y="10"/>
                    <a:pt x="55" y="7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5" name="Google Shape;28005;p42"/>
            <p:cNvSpPr/>
            <p:nvPr/>
          </p:nvSpPr>
          <p:spPr>
            <a:xfrm>
              <a:off x="846525" y="3573200"/>
              <a:ext cx="22350" cy="32450"/>
            </a:xfrm>
            <a:custGeom>
              <a:avLst/>
              <a:gdLst/>
              <a:ahLst/>
              <a:cxnLst/>
              <a:rect l="l" t="t" r="r" b="b"/>
              <a:pathLst>
                <a:path w="894" h="1298" extrusionOk="0">
                  <a:moveTo>
                    <a:pt x="703" y="0"/>
                  </a:moveTo>
                  <a:cubicBezTo>
                    <a:pt x="667" y="0"/>
                    <a:pt x="643" y="36"/>
                    <a:pt x="643" y="71"/>
                  </a:cubicBezTo>
                  <a:cubicBezTo>
                    <a:pt x="608" y="226"/>
                    <a:pt x="548" y="357"/>
                    <a:pt x="477" y="488"/>
                  </a:cubicBezTo>
                  <a:cubicBezTo>
                    <a:pt x="369" y="691"/>
                    <a:pt x="239" y="845"/>
                    <a:pt x="84" y="1024"/>
                  </a:cubicBezTo>
                  <a:cubicBezTo>
                    <a:pt x="12" y="1119"/>
                    <a:pt x="0" y="1203"/>
                    <a:pt x="48" y="1262"/>
                  </a:cubicBezTo>
                  <a:cubicBezTo>
                    <a:pt x="48" y="1262"/>
                    <a:pt x="48" y="1286"/>
                    <a:pt x="60" y="1298"/>
                  </a:cubicBezTo>
                  <a:cubicBezTo>
                    <a:pt x="84" y="1286"/>
                    <a:pt x="119" y="1286"/>
                    <a:pt x="131" y="1262"/>
                  </a:cubicBezTo>
                  <a:cubicBezTo>
                    <a:pt x="191" y="1238"/>
                    <a:pt x="250" y="1191"/>
                    <a:pt x="310" y="1143"/>
                  </a:cubicBezTo>
                  <a:cubicBezTo>
                    <a:pt x="441" y="1024"/>
                    <a:pt x="584" y="893"/>
                    <a:pt x="679" y="726"/>
                  </a:cubicBezTo>
                  <a:cubicBezTo>
                    <a:pt x="786" y="548"/>
                    <a:pt x="881" y="369"/>
                    <a:pt x="893" y="167"/>
                  </a:cubicBezTo>
                  <a:cubicBezTo>
                    <a:pt x="893" y="60"/>
                    <a:pt x="858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6" name="Google Shape;28006;p42"/>
            <p:cNvSpPr/>
            <p:nvPr/>
          </p:nvSpPr>
          <p:spPr>
            <a:xfrm>
              <a:off x="726575" y="3597425"/>
              <a:ext cx="59250" cy="282375"/>
            </a:xfrm>
            <a:custGeom>
              <a:avLst/>
              <a:gdLst/>
              <a:ahLst/>
              <a:cxnLst/>
              <a:rect l="l" t="t" r="r" b="b"/>
              <a:pathLst>
                <a:path w="2370" h="11295" extrusionOk="0">
                  <a:moveTo>
                    <a:pt x="57" y="0"/>
                  </a:moveTo>
                  <a:cubicBezTo>
                    <a:pt x="45" y="0"/>
                    <a:pt x="33" y="3"/>
                    <a:pt x="24" y="7"/>
                  </a:cubicBezTo>
                  <a:cubicBezTo>
                    <a:pt x="0" y="31"/>
                    <a:pt x="0" y="55"/>
                    <a:pt x="24" y="91"/>
                  </a:cubicBezTo>
                  <a:cubicBezTo>
                    <a:pt x="36" y="103"/>
                    <a:pt x="36" y="126"/>
                    <a:pt x="48" y="150"/>
                  </a:cubicBezTo>
                  <a:cubicBezTo>
                    <a:pt x="107" y="269"/>
                    <a:pt x="167" y="365"/>
                    <a:pt x="238" y="472"/>
                  </a:cubicBezTo>
                  <a:cubicBezTo>
                    <a:pt x="476" y="841"/>
                    <a:pt x="691" y="1234"/>
                    <a:pt x="798" y="1650"/>
                  </a:cubicBezTo>
                  <a:cubicBezTo>
                    <a:pt x="834" y="1769"/>
                    <a:pt x="869" y="1889"/>
                    <a:pt x="893" y="2008"/>
                  </a:cubicBezTo>
                  <a:cubicBezTo>
                    <a:pt x="929" y="2079"/>
                    <a:pt x="941" y="2139"/>
                    <a:pt x="976" y="2198"/>
                  </a:cubicBezTo>
                  <a:cubicBezTo>
                    <a:pt x="1036" y="2317"/>
                    <a:pt x="1048" y="2436"/>
                    <a:pt x="1072" y="2555"/>
                  </a:cubicBezTo>
                  <a:cubicBezTo>
                    <a:pt x="1107" y="2710"/>
                    <a:pt x="1119" y="2841"/>
                    <a:pt x="1155" y="2984"/>
                  </a:cubicBezTo>
                  <a:lnTo>
                    <a:pt x="1238" y="3389"/>
                  </a:lnTo>
                  <a:cubicBezTo>
                    <a:pt x="1274" y="3520"/>
                    <a:pt x="1286" y="3639"/>
                    <a:pt x="1310" y="3782"/>
                  </a:cubicBezTo>
                  <a:lnTo>
                    <a:pt x="1310" y="3805"/>
                  </a:lnTo>
                  <a:cubicBezTo>
                    <a:pt x="1369" y="3960"/>
                    <a:pt x="1393" y="4103"/>
                    <a:pt x="1405" y="4258"/>
                  </a:cubicBezTo>
                  <a:cubicBezTo>
                    <a:pt x="1417" y="4329"/>
                    <a:pt x="1417" y="4413"/>
                    <a:pt x="1393" y="4496"/>
                  </a:cubicBezTo>
                  <a:lnTo>
                    <a:pt x="1393" y="4567"/>
                  </a:lnTo>
                  <a:cubicBezTo>
                    <a:pt x="1405" y="4651"/>
                    <a:pt x="1417" y="4758"/>
                    <a:pt x="1417" y="4865"/>
                  </a:cubicBezTo>
                  <a:cubicBezTo>
                    <a:pt x="1429" y="5056"/>
                    <a:pt x="1429" y="5246"/>
                    <a:pt x="1429" y="5448"/>
                  </a:cubicBezTo>
                  <a:cubicBezTo>
                    <a:pt x="1429" y="5591"/>
                    <a:pt x="1417" y="5746"/>
                    <a:pt x="1405" y="5877"/>
                  </a:cubicBezTo>
                  <a:lnTo>
                    <a:pt x="1405" y="6020"/>
                  </a:lnTo>
                  <a:cubicBezTo>
                    <a:pt x="1393" y="6115"/>
                    <a:pt x="1369" y="6222"/>
                    <a:pt x="1357" y="6306"/>
                  </a:cubicBezTo>
                  <a:lnTo>
                    <a:pt x="1357" y="6377"/>
                  </a:lnTo>
                  <a:lnTo>
                    <a:pt x="1357" y="6615"/>
                  </a:lnTo>
                  <a:lnTo>
                    <a:pt x="1357" y="6996"/>
                  </a:lnTo>
                  <a:cubicBezTo>
                    <a:pt x="1357" y="7032"/>
                    <a:pt x="1357" y="7068"/>
                    <a:pt x="1369" y="7115"/>
                  </a:cubicBezTo>
                  <a:cubicBezTo>
                    <a:pt x="1405" y="7175"/>
                    <a:pt x="1405" y="7234"/>
                    <a:pt x="1405" y="7294"/>
                  </a:cubicBezTo>
                  <a:lnTo>
                    <a:pt x="1405" y="7568"/>
                  </a:lnTo>
                  <a:lnTo>
                    <a:pt x="1405" y="7651"/>
                  </a:lnTo>
                  <a:cubicBezTo>
                    <a:pt x="1405" y="7734"/>
                    <a:pt x="1393" y="7830"/>
                    <a:pt x="1417" y="7913"/>
                  </a:cubicBezTo>
                  <a:cubicBezTo>
                    <a:pt x="1429" y="7961"/>
                    <a:pt x="1429" y="8008"/>
                    <a:pt x="1429" y="8044"/>
                  </a:cubicBezTo>
                  <a:cubicBezTo>
                    <a:pt x="1453" y="8080"/>
                    <a:pt x="1453" y="8092"/>
                    <a:pt x="1453" y="8127"/>
                  </a:cubicBezTo>
                  <a:cubicBezTo>
                    <a:pt x="1465" y="8246"/>
                    <a:pt x="1477" y="8342"/>
                    <a:pt x="1488" y="8461"/>
                  </a:cubicBezTo>
                  <a:cubicBezTo>
                    <a:pt x="1512" y="8580"/>
                    <a:pt x="1524" y="8687"/>
                    <a:pt x="1548" y="8794"/>
                  </a:cubicBezTo>
                  <a:cubicBezTo>
                    <a:pt x="1584" y="8901"/>
                    <a:pt x="1608" y="8997"/>
                    <a:pt x="1631" y="9116"/>
                  </a:cubicBezTo>
                  <a:cubicBezTo>
                    <a:pt x="1643" y="9151"/>
                    <a:pt x="1643" y="9175"/>
                    <a:pt x="1655" y="9211"/>
                  </a:cubicBezTo>
                  <a:lnTo>
                    <a:pt x="1703" y="9389"/>
                  </a:lnTo>
                  <a:cubicBezTo>
                    <a:pt x="1715" y="9413"/>
                    <a:pt x="1715" y="9449"/>
                    <a:pt x="1727" y="9473"/>
                  </a:cubicBezTo>
                  <a:cubicBezTo>
                    <a:pt x="1762" y="9556"/>
                    <a:pt x="1786" y="9639"/>
                    <a:pt x="1810" y="9711"/>
                  </a:cubicBezTo>
                  <a:cubicBezTo>
                    <a:pt x="1834" y="9794"/>
                    <a:pt x="1834" y="9866"/>
                    <a:pt x="1846" y="9937"/>
                  </a:cubicBezTo>
                  <a:cubicBezTo>
                    <a:pt x="1869" y="10032"/>
                    <a:pt x="1869" y="10104"/>
                    <a:pt x="1893" y="10187"/>
                  </a:cubicBezTo>
                  <a:cubicBezTo>
                    <a:pt x="1905" y="10271"/>
                    <a:pt x="1941" y="10354"/>
                    <a:pt x="1953" y="10449"/>
                  </a:cubicBezTo>
                  <a:cubicBezTo>
                    <a:pt x="1953" y="10473"/>
                    <a:pt x="1953" y="10521"/>
                    <a:pt x="1965" y="10556"/>
                  </a:cubicBezTo>
                  <a:cubicBezTo>
                    <a:pt x="1989" y="10592"/>
                    <a:pt x="2000" y="10628"/>
                    <a:pt x="2012" y="10663"/>
                  </a:cubicBezTo>
                  <a:cubicBezTo>
                    <a:pt x="2012" y="10747"/>
                    <a:pt x="2048" y="10794"/>
                    <a:pt x="2084" y="10830"/>
                  </a:cubicBezTo>
                  <a:cubicBezTo>
                    <a:pt x="2108" y="10854"/>
                    <a:pt x="2119" y="10878"/>
                    <a:pt x="2119" y="10890"/>
                  </a:cubicBezTo>
                  <a:cubicBezTo>
                    <a:pt x="2167" y="10997"/>
                    <a:pt x="2191" y="11104"/>
                    <a:pt x="2227" y="11199"/>
                  </a:cubicBezTo>
                  <a:cubicBezTo>
                    <a:pt x="2239" y="11247"/>
                    <a:pt x="2262" y="11283"/>
                    <a:pt x="2298" y="11294"/>
                  </a:cubicBezTo>
                  <a:cubicBezTo>
                    <a:pt x="2310" y="11294"/>
                    <a:pt x="2322" y="11294"/>
                    <a:pt x="2322" y="11283"/>
                  </a:cubicBezTo>
                  <a:cubicBezTo>
                    <a:pt x="2346" y="11235"/>
                    <a:pt x="2358" y="11187"/>
                    <a:pt x="2358" y="11152"/>
                  </a:cubicBezTo>
                  <a:cubicBezTo>
                    <a:pt x="2370" y="11104"/>
                    <a:pt x="2358" y="11056"/>
                    <a:pt x="2346" y="11009"/>
                  </a:cubicBezTo>
                  <a:cubicBezTo>
                    <a:pt x="2322" y="10925"/>
                    <a:pt x="2298" y="10818"/>
                    <a:pt x="2262" y="10711"/>
                  </a:cubicBezTo>
                  <a:cubicBezTo>
                    <a:pt x="2239" y="10604"/>
                    <a:pt x="2227" y="10497"/>
                    <a:pt x="2191" y="10390"/>
                  </a:cubicBezTo>
                  <a:cubicBezTo>
                    <a:pt x="2179" y="10282"/>
                    <a:pt x="2143" y="10175"/>
                    <a:pt x="2131" y="10068"/>
                  </a:cubicBezTo>
                  <a:cubicBezTo>
                    <a:pt x="2131" y="10009"/>
                    <a:pt x="2119" y="9973"/>
                    <a:pt x="2108" y="9913"/>
                  </a:cubicBezTo>
                  <a:cubicBezTo>
                    <a:pt x="2084" y="9806"/>
                    <a:pt x="2072" y="9699"/>
                    <a:pt x="2048" y="9592"/>
                  </a:cubicBezTo>
                  <a:lnTo>
                    <a:pt x="1905" y="9104"/>
                  </a:lnTo>
                  <a:cubicBezTo>
                    <a:pt x="1881" y="8997"/>
                    <a:pt x="1869" y="8913"/>
                    <a:pt x="1834" y="8806"/>
                  </a:cubicBezTo>
                  <a:lnTo>
                    <a:pt x="1786" y="8580"/>
                  </a:lnTo>
                  <a:cubicBezTo>
                    <a:pt x="1774" y="8520"/>
                    <a:pt x="1750" y="8449"/>
                    <a:pt x="1727" y="8377"/>
                  </a:cubicBezTo>
                  <a:cubicBezTo>
                    <a:pt x="1703" y="8258"/>
                    <a:pt x="1703" y="8127"/>
                    <a:pt x="1667" y="8008"/>
                  </a:cubicBezTo>
                  <a:lnTo>
                    <a:pt x="1667" y="7961"/>
                  </a:lnTo>
                  <a:cubicBezTo>
                    <a:pt x="1655" y="7949"/>
                    <a:pt x="1655" y="7913"/>
                    <a:pt x="1655" y="7901"/>
                  </a:cubicBezTo>
                  <a:cubicBezTo>
                    <a:pt x="1655" y="7854"/>
                    <a:pt x="1643" y="7830"/>
                    <a:pt x="1643" y="7782"/>
                  </a:cubicBezTo>
                  <a:cubicBezTo>
                    <a:pt x="1619" y="7663"/>
                    <a:pt x="1619" y="7544"/>
                    <a:pt x="1596" y="7425"/>
                  </a:cubicBezTo>
                  <a:lnTo>
                    <a:pt x="1596" y="7377"/>
                  </a:lnTo>
                  <a:cubicBezTo>
                    <a:pt x="1608" y="7294"/>
                    <a:pt x="1631" y="7187"/>
                    <a:pt x="1643" y="7080"/>
                  </a:cubicBezTo>
                  <a:lnTo>
                    <a:pt x="1643" y="7044"/>
                  </a:lnTo>
                  <a:cubicBezTo>
                    <a:pt x="1608" y="6901"/>
                    <a:pt x="1631" y="6782"/>
                    <a:pt x="1643" y="6651"/>
                  </a:cubicBezTo>
                  <a:cubicBezTo>
                    <a:pt x="1643" y="6568"/>
                    <a:pt x="1655" y="6484"/>
                    <a:pt x="1655" y="6413"/>
                  </a:cubicBezTo>
                  <a:cubicBezTo>
                    <a:pt x="1667" y="6330"/>
                    <a:pt x="1655" y="6246"/>
                    <a:pt x="1667" y="6175"/>
                  </a:cubicBezTo>
                  <a:cubicBezTo>
                    <a:pt x="1691" y="6056"/>
                    <a:pt x="1715" y="5925"/>
                    <a:pt x="1715" y="5794"/>
                  </a:cubicBezTo>
                  <a:cubicBezTo>
                    <a:pt x="1727" y="5651"/>
                    <a:pt x="1727" y="5520"/>
                    <a:pt x="1727" y="5389"/>
                  </a:cubicBezTo>
                  <a:cubicBezTo>
                    <a:pt x="1727" y="5210"/>
                    <a:pt x="1727" y="5020"/>
                    <a:pt x="1715" y="4841"/>
                  </a:cubicBezTo>
                  <a:lnTo>
                    <a:pt x="1715" y="4722"/>
                  </a:lnTo>
                  <a:cubicBezTo>
                    <a:pt x="1703" y="4556"/>
                    <a:pt x="1691" y="4401"/>
                    <a:pt x="1584" y="4317"/>
                  </a:cubicBezTo>
                  <a:cubicBezTo>
                    <a:pt x="1548" y="4222"/>
                    <a:pt x="1536" y="4139"/>
                    <a:pt x="1465" y="4020"/>
                  </a:cubicBezTo>
                  <a:cubicBezTo>
                    <a:pt x="1453" y="3924"/>
                    <a:pt x="1429" y="3817"/>
                    <a:pt x="1417" y="3734"/>
                  </a:cubicBezTo>
                  <a:cubicBezTo>
                    <a:pt x="1393" y="3639"/>
                    <a:pt x="1357" y="3543"/>
                    <a:pt x="1357" y="3436"/>
                  </a:cubicBezTo>
                  <a:cubicBezTo>
                    <a:pt x="1357" y="3258"/>
                    <a:pt x="1334" y="3079"/>
                    <a:pt x="1298" y="2901"/>
                  </a:cubicBezTo>
                  <a:cubicBezTo>
                    <a:pt x="1274" y="2686"/>
                    <a:pt x="1227" y="2472"/>
                    <a:pt x="1179" y="2258"/>
                  </a:cubicBezTo>
                  <a:lnTo>
                    <a:pt x="1179" y="2210"/>
                  </a:lnTo>
                  <a:cubicBezTo>
                    <a:pt x="1167" y="2174"/>
                    <a:pt x="1167" y="2127"/>
                    <a:pt x="1167" y="2079"/>
                  </a:cubicBezTo>
                  <a:cubicBezTo>
                    <a:pt x="1155" y="2019"/>
                    <a:pt x="1119" y="1948"/>
                    <a:pt x="1107" y="1889"/>
                  </a:cubicBezTo>
                  <a:cubicBezTo>
                    <a:pt x="1060" y="1698"/>
                    <a:pt x="1000" y="1519"/>
                    <a:pt x="941" y="1341"/>
                  </a:cubicBezTo>
                  <a:cubicBezTo>
                    <a:pt x="881" y="1186"/>
                    <a:pt x="834" y="1043"/>
                    <a:pt x="762" y="888"/>
                  </a:cubicBezTo>
                  <a:cubicBezTo>
                    <a:pt x="643" y="650"/>
                    <a:pt x="512" y="400"/>
                    <a:pt x="334" y="210"/>
                  </a:cubicBezTo>
                  <a:cubicBezTo>
                    <a:pt x="298" y="162"/>
                    <a:pt x="274" y="126"/>
                    <a:pt x="226" y="103"/>
                  </a:cubicBezTo>
                  <a:cubicBezTo>
                    <a:pt x="203" y="67"/>
                    <a:pt x="155" y="55"/>
                    <a:pt x="119" y="31"/>
                  </a:cubicBezTo>
                  <a:cubicBezTo>
                    <a:pt x="104" y="9"/>
                    <a:pt x="7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7" name="Google Shape;28007;p42"/>
            <p:cNvSpPr/>
            <p:nvPr/>
          </p:nvSpPr>
          <p:spPr>
            <a:xfrm>
              <a:off x="709600" y="3929725"/>
              <a:ext cx="59100" cy="137025"/>
            </a:xfrm>
            <a:custGeom>
              <a:avLst/>
              <a:gdLst/>
              <a:ahLst/>
              <a:cxnLst/>
              <a:rect l="l" t="t" r="r" b="b"/>
              <a:pathLst>
                <a:path w="2364" h="5481" extrusionOk="0">
                  <a:moveTo>
                    <a:pt x="2330" y="1"/>
                  </a:moveTo>
                  <a:cubicBezTo>
                    <a:pt x="2322" y="1"/>
                    <a:pt x="2311" y="5"/>
                    <a:pt x="2298" y="15"/>
                  </a:cubicBezTo>
                  <a:cubicBezTo>
                    <a:pt x="2275" y="38"/>
                    <a:pt x="2227" y="74"/>
                    <a:pt x="2203" y="110"/>
                  </a:cubicBezTo>
                  <a:cubicBezTo>
                    <a:pt x="2156" y="205"/>
                    <a:pt x="2096" y="312"/>
                    <a:pt x="2048" y="407"/>
                  </a:cubicBezTo>
                  <a:cubicBezTo>
                    <a:pt x="2036" y="443"/>
                    <a:pt x="2025" y="455"/>
                    <a:pt x="2001" y="491"/>
                  </a:cubicBezTo>
                  <a:cubicBezTo>
                    <a:pt x="1977" y="550"/>
                    <a:pt x="1941" y="586"/>
                    <a:pt x="1917" y="646"/>
                  </a:cubicBezTo>
                  <a:cubicBezTo>
                    <a:pt x="1870" y="741"/>
                    <a:pt x="1846" y="812"/>
                    <a:pt x="1810" y="908"/>
                  </a:cubicBezTo>
                  <a:cubicBezTo>
                    <a:pt x="1739" y="1074"/>
                    <a:pt x="1667" y="1241"/>
                    <a:pt x="1608" y="1408"/>
                  </a:cubicBezTo>
                  <a:cubicBezTo>
                    <a:pt x="1572" y="1503"/>
                    <a:pt x="1548" y="1598"/>
                    <a:pt x="1513" y="1693"/>
                  </a:cubicBezTo>
                  <a:cubicBezTo>
                    <a:pt x="1489" y="1812"/>
                    <a:pt x="1441" y="1943"/>
                    <a:pt x="1417" y="2062"/>
                  </a:cubicBezTo>
                  <a:cubicBezTo>
                    <a:pt x="1394" y="2110"/>
                    <a:pt x="1370" y="2170"/>
                    <a:pt x="1358" y="2217"/>
                  </a:cubicBezTo>
                  <a:cubicBezTo>
                    <a:pt x="1310" y="2289"/>
                    <a:pt x="1263" y="2360"/>
                    <a:pt x="1239" y="2455"/>
                  </a:cubicBezTo>
                  <a:cubicBezTo>
                    <a:pt x="1132" y="2693"/>
                    <a:pt x="1036" y="2920"/>
                    <a:pt x="953" y="3158"/>
                  </a:cubicBezTo>
                  <a:cubicBezTo>
                    <a:pt x="834" y="3467"/>
                    <a:pt x="703" y="3765"/>
                    <a:pt x="560" y="4063"/>
                  </a:cubicBezTo>
                  <a:cubicBezTo>
                    <a:pt x="441" y="4360"/>
                    <a:pt x="310" y="4646"/>
                    <a:pt x="191" y="4884"/>
                  </a:cubicBezTo>
                  <a:cubicBezTo>
                    <a:pt x="120" y="5027"/>
                    <a:pt x="1" y="5301"/>
                    <a:pt x="1" y="5396"/>
                  </a:cubicBezTo>
                  <a:cubicBezTo>
                    <a:pt x="1" y="5432"/>
                    <a:pt x="1" y="5480"/>
                    <a:pt x="12" y="5480"/>
                  </a:cubicBezTo>
                  <a:cubicBezTo>
                    <a:pt x="18" y="5480"/>
                    <a:pt x="24" y="5481"/>
                    <a:pt x="31" y="5481"/>
                  </a:cubicBezTo>
                  <a:cubicBezTo>
                    <a:pt x="113" y="5481"/>
                    <a:pt x="222" y="5409"/>
                    <a:pt x="310" y="5265"/>
                  </a:cubicBezTo>
                  <a:cubicBezTo>
                    <a:pt x="358" y="5194"/>
                    <a:pt x="417" y="5099"/>
                    <a:pt x="453" y="5027"/>
                  </a:cubicBezTo>
                  <a:cubicBezTo>
                    <a:pt x="501" y="4944"/>
                    <a:pt x="548" y="4860"/>
                    <a:pt x="596" y="4777"/>
                  </a:cubicBezTo>
                  <a:cubicBezTo>
                    <a:pt x="667" y="4610"/>
                    <a:pt x="739" y="4444"/>
                    <a:pt x="810" y="4301"/>
                  </a:cubicBezTo>
                  <a:cubicBezTo>
                    <a:pt x="905" y="4146"/>
                    <a:pt x="965" y="3979"/>
                    <a:pt x="1024" y="3825"/>
                  </a:cubicBezTo>
                  <a:cubicBezTo>
                    <a:pt x="1084" y="3658"/>
                    <a:pt x="1155" y="3479"/>
                    <a:pt x="1215" y="3313"/>
                  </a:cubicBezTo>
                  <a:cubicBezTo>
                    <a:pt x="1346" y="3003"/>
                    <a:pt x="1489" y="2705"/>
                    <a:pt x="1572" y="2372"/>
                  </a:cubicBezTo>
                  <a:cubicBezTo>
                    <a:pt x="1596" y="2348"/>
                    <a:pt x="1608" y="2301"/>
                    <a:pt x="1620" y="2277"/>
                  </a:cubicBezTo>
                  <a:lnTo>
                    <a:pt x="1846" y="1741"/>
                  </a:lnTo>
                  <a:cubicBezTo>
                    <a:pt x="1906" y="1598"/>
                    <a:pt x="1941" y="1467"/>
                    <a:pt x="1989" y="1336"/>
                  </a:cubicBezTo>
                  <a:cubicBezTo>
                    <a:pt x="2084" y="1039"/>
                    <a:pt x="2156" y="741"/>
                    <a:pt x="2275" y="455"/>
                  </a:cubicBezTo>
                  <a:cubicBezTo>
                    <a:pt x="2275" y="443"/>
                    <a:pt x="2287" y="431"/>
                    <a:pt x="2287" y="407"/>
                  </a:cubicBezTo>
                  <a:cubicBezTo>
                    <a:pt x="2322" y="312"/>
                    <a:pt x="2334" y="205"/>
                    <a:pt x="2346" y="98"/>
                  </a:cubicBezTo>
                  <a:cubicBezTo>
                    <a:pt x="2364" y="36"/>
                    <a:pt x="2355" y="1"/>
                    <a:pt x="2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8" name="Google Shape;28008;p42"/>
            <p:cNvSpPr/>
            <p:nvPr/>
          </p:nvSpPr>
          <p:spPr>
            <a:xfrm>
              <a:off x="636675" y="4086825"/>
              <a:ext cx="61050" cy="103500"/>
            </a:xfrm>
            <a:custGeom>
              <a:avLst/>
              <a:gdLst/>
              <a:ahLst/>
              <a:cxnLst/>
              <a:rect l="l" t="t" r="r" b="b"/>
              <a:pathLst>
                <a:path w="2442" h="4140" extrusionOk="0">
                  <a:moveTo>
                    <a:pt x="2390" y="1"/>
                  </a:moveTo>
                  <a:cubicBezTo>
                    <a:pt x="2358" y="1"/>
                    <a:pt x="2317" y="21"/>
                    <a:pt x="2286" y="65"/>
                  </a:cubicBezTo>
                  <a:cubicBezTo>
                    <a:pt x="2227" y="160"/>
                    <a:pt x="2167" y="231"/>
                    <a:pt x="2120" y="327"/>
                  </a:cubicBezTo>
                  <a:cubicBezTo>
                    <a:pt x="2060" y="422"/>
                    <a:pt x="2036" y="541"/>
                    <a:pt x="1989" y="660"/>
                  </a:cubicBezTo>
                  <a:cubicBezTo>
                    <a:pt x="1965" y="743"/>
                    <a:pt x="1941" y="827"/>
                    <a:pt x="1929" y="898"/>
                  </a:cubicBezTo>
                  <a:cubicBezTo>
                    <a:pt x="1882" y="1112"/>
                    <a:pt x="1870" y="1339"/>
                    <a:pt x="1858" y="1541"/>
                  </a:cubicBezTo>
                  <a:cubicBezTo>
                    <a:pt x="1858" y="1636"/>
                    <a:pt x="1846" y="1708"/>
                    <a:pt x="1846" y="1779"/>
                  </a:cubicBezTo>
                  <a:cubicBezTo>
                    <a:pt x="1846" y="1839"/>
                    <a:pt x="1822" y="1898"/>
                    <a:pt x="1822" y="1958"/>
                  </a:cubicBezTo>
                  <a:cubicBezTo>
                    <a:pt x="1810" y="2136"/>
                    <a:pt x="1786" y="2303"/>
                    <a:pt x="1739" y="2470"/>
                  </a:cubicBezTo>
                  <a:cubicBezTo>
                    <a:pt x="1739" y="2505"/>
                    <a:pt x="1703" y="2541"/>
                    <a:pt x="1691" y="2565"/>
                  </a:cubicBezTo>
                  <a:cubicBezTo>
                    <a:pt x="1667" y="2613"/>
                    <a:pt x="1644" y="2660"/>
                    <a:pt x="1620" y="2684"/>
                  </a:cubicBezTo>
                  <a:cubicBezTo>
                    <a:pt x="1560" y="2767"/>
                    <a:pt x="1501" y="2839"/>
                    <a:pt x="1429" y="2898"/>
                  </a:cubicBezTo>
                  <a:lnTo>
                    <a:pt x="1251" y="3029"/>
                  </a:lnTo>
                  <a:cubicBezTo>
                    <a:pt x="1155" y="3089"/>
                    <a:pt x="1072" y="3160"/>
                    <a:pt x="977" y="3220"/>
                  </a:cubicBezTo>
                  <a:cubicBezTo>
                    <a:pt x="953" y="3256"/>
                    <a:pt x="905" y="3279"/>
                    <a:pt x="858" y="3315"/>
                  </a:cubicBezTo>
                  <a:cubicBezTo>
                    <a:pt x="786" y="3375"/>
                    <a:pt x="703" y="3434"/>
                    <a:pt x="620" y="3494"/>
                  </a:cubicBezTo>
                  <a:cubicBezTo>
                    <a:pt x="489" y="3613"/>
                    <a:pt x="346" y="3720"/>
                    <a:pt x="203" y="3827"/>
                  </a:cubicBezTo>
                  <a:cubicBezTo>
                    <a:pt x="143" y="3875"/>
                    <a:pt x="120" y="3934"/>
                    <a:pt x="72" y="3982"/>
                  </a:cubicBezTo>
                  <a:cubicBezTo>
                    <a:pt x="0" y="4053"/>
                    <a:pt x="12" y="4101"/>
                    <a:pt x="60" y="4125"/>
                  </a:cubicBezTo>
                  <a:cubicBezTo>
                    <a:pt x="77" y="4135"/>
                    <a:pt x="96" y="4140"/>
                    <a:pt x="115" y="4140"/>
                  </a:cubicBezTo>
                  <a:cubicBezTo>
                    <a:pt x="161" y="4140"/>
                    <a:pt x="212" y="4114"/>
                    <a:pt x="262" y="4089"/>
                  </a:cubicBezTo>
                  <a:cubicBezTo>
                    <a:pt x="465" y="3994"/>
                    <a:pt x="643" y="3851"/>
                    <a:pt x="834" y="3732"/>
                  </a:cubicBezTo>
                  <a:cubicBezTo>
                    <a:pt x="941" y="3660"/>
                    <a:pt x="1036" y="3565"/>
                    <a:pt x="1143" y="3494"/>
                  </a:cubicBezTo>
                  <a:cubicBezTo>
                    <a:pt x="1274" y="3387"/>
                    <a:pt x="1417" y="3279"/>
                    <a:pt x="1548" y="3148"/>
                  </a:cubicBezTo>
                  <a:cubicBezTo>
                    <a:pt x="1572" y="3125"/>
                    <a:pt x="1608" y="3077"/>
                    <a:pt x="1608" y="3065"/>
                  </a:cubicBezTo>
                  <a:cubicBezTo>
                    <a:pt x="1608" y="3017"/>
                    <a:pt x="1655" y="2970"/>
                    <a:pt x="1679" y="2922"/>
                  </a:cubicBezTo>
                  <a:cubicBezTo>
                    <a:pt x="1798" y="2791"/>
                    <a:pt x="1894" y="2613"/>
                    <a:pt x="1929" y="2434"/>
                  </a:cubicBezTo>
                  <a:cubicBezTo>
                    <a:pt x="1977" y="2255"/>
                    <a:pt x="1989" y="2077"/>
                    <a:pt x="2025" y="1898"/>
                  </a:cubicBezTo>
                  <a:cubicBezTo>
                    <a:pt x="2072" y="1636"/>
                    <a:pt x="2084" y="1362"/>
                    <a:pt x="2108" y="1101"/>
                  </a:cubicBezTo>
                  <a:cubicBezTo>
                    <a:pt x="2156" y="803"/>
                    <a:pt x="2251" y="517"/>
                    <a:pt x="2370" y="267"/>
                  </a:cubicBezTo>
                  <a:cubicBezTo>
                    <a:pt x="2394" y="231"/>
                    <a:pt x="2406" y="208"/>
                    <a:pt x="2417" y="112"/>
                  </a:cubicBezTo>
                  <a:cubicBezTo>
                    <a:pt x="2417" y="100"/>
                    <a:pt x="2441" y="65"/>
                    <a:pt x="2441" y="53"/>
                  </a:cubicBezTo>
                  <a:cubicBezTo>
                    <a:pt x="2441" y="18"/>
                    <a:pt x="2419" y="1"/>
                    <a:pt x="2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9" name="Google Shape;28009;p42"/>
            <p:cNvSpPr/>
            <p:nvPr/>
          </p:nvSpPr>
          <p:spPr>
            <a:xfrm>
              <a:off x="592325" y="4192900"/>
              <a:ext cx="41100" cy="58150"/>
            </a:xfrm>
            <a:custGeom>
              <a:avLst/>
              <a:gdLst/>
              <a:ahLst/>
              <a:cxnLst/>
              <a:rect l="l" t="t" r="r" b="b"/>
              <a:pathLst>
                <a:path w="1644" h="2326" extrusionOk="0">
                  <a:moveTo>
                    <a:pt x="1569" y="1"/>
                  </a:moveTo>
                  <a:cubicBezTo>
                    <a:pt x="1542" y="1"/>
                    <a:pt x="1507" y="13"/>
                    <a:pt x="1465" y="37"/>
                  </a:cubicBezTo>
                  <a:cubicBezTo>
                    <a:pt x="1346" y="96"/>
                    <a:pt x="1239" y="156"/>
                    <a:pt x="1132" y="251"/>
                  </a:cubicBezTo>
                  <a:cubicBezTo>
                    <a:pt x="1084" y="310"/>
                    <a:pt x="1012" y="346"/>
                    <a:pt x="953" y="394"/>
                  </a:cubicBezTo>
                  <a:lnTo>
                    <a:pt x="774" y="525"/>
                  </a:lnTo>
                  <a:lnTo>
                    <a:pt x="596" y="703"/>
                  </a:lnTo>
                  <a:cubicBezTo>
                    <a:pt x="429" y="906"/>
                    <a:pt x="334" y="1108"/>
                    <a:pt x="227" y="1322"/>
                  </a:cubicBezTo>
                  <a:cubicBezTo>
                    <a:pt x="227" y="1346"/>
                    <a:pt x="215" y="1382"/>
                    <a:pt x="215" y="1394"/>
                  </a:cubicBezTo>
                  <a:cubicBezTo>
                    <a:pt x="155" y="1560"/>
                    <a:pt x="96" y="1715"/>
                    <a:pt x="48" y="1894"/>
                  </a:cubicBezTo>
                  <a:cubicBezTo>
                    <a:pt x="0" y="2037"/>
                    <a:pt x="0" y="2132"/>
                    <a:pt x="60" y="2192"/>
                  </a:cubicBezTo>
                  <a:cubicBezTo>
                    <a:pt x="72" y="2192"/>
                    <a:pt x="72" y="2227"/>
                    <a:pt x="96" y="2251"/>
                  </a:cubicBezTo>
                  <a:cubicBezTo>
                    <a:pt x="107" y="2302"/>
                    <a:pt x="123" y="2326"/>
                    <a:pt x="144" y="2326"/>
                  </a:cubicBezTo>
                  <a:cubicBezTo>
                    <a:pt x="167" y="2326"/>
                    <a:pt x="195" y="2296"/>
                    <a:pt x="227" y="2239"/>
                  </a:cubicBezTo>
                  <a:cubicBezTo>
                    <a:pt x="310" y="2096"/>
                    <a:pt x="370" y="1894"/>
                    <a:pt x="417" y="1703"/>
                  </a:cubicBezTo>
                  <a:cubicBezTo>
                    <a:pt x="453" y="1572"/>
                    <a:pt x="489" y="1430"/>
                    <a:pt x="536" y="1322"/>
                  </a:cubicBezTo>
                  <a:cubicBezTo>
                    <a:pt x="584" y="1180"/>
                    <a:pt x="643" y="1060"/>
                    <a:pt x="715" y="965"/>
                  </a:cubicBezTo>
                  <a:cubicBezTo>
                    <a:pt x="822" y="799"/>
                    <a:pt x="1001" y="644"/>
                    <a:pt x="1167" y="501"/>
                  </a:cubicBezTo>
                  <a:cubicBezTo>
                    <a:pt x="1298" y="382"/>
                    <a:pt x="1429" y="263"/>
                    <a:pt x="1560" y="156"/>
                  </a:cubicBezTo>
                  <a:cubicBezTo>
                    <a:pt x="1620" y="108"/>
                    <a:pt x="1644" y="72"/>
                    <a:pt x="1620" y="37"/>
                  </a:cubicBezTo>
                  <a:cubicBezTo>
                    <a:pt x="1614" y="13"/>
                    <a:pt x="1596" y="1"/>
                    <a:pt x="15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0" name="Google Shape;28010;p42"/>
            <p:cNvSpPr/>
            <p:nvPr/>
          </p:nvSpPr>
          <p:spPr>
            <a:xfrm>
              <a:off x="766750" y="3888150"/>
              <a:ext cx="16400" cy="37150"/>
            </a:xfrm>
            <a:custGeom>
              <a:avLst/>
              <a:gdLst/>
              <a:ahLst/>
              <a:cxnLst/>
              <a:rect l="l" t="t" r="r" b="b"/>
              <a:pathLst>
                <a:path w="656" h="1486" extrusionOk="0">
                  <a:moveTo>
                    <a:pt x="607" y="0"/>
                  </a:moveTo>
                  <a:cubicBezTo>
                    <a:pt x="572" y="0"/>
                    <a:pt x="527" y="51"/>
                    <a:pt x="489" y="118"/>
                  </a:cubicBezTo>
                  <a:cubicBezTo>
                    <a:pt x="405" y="249"/>
                    <a:pt x="346" y="392"/>
                    <a:pt x="286" y="558"/>
                  </a:cubicBezTo>
                  <a:cubicBezTo>
                    <a:pt x="215" y="785"/>
                    <a:pt x="131" y="987"/>
                    <a:pt x="60" y="1213"/>
                  </a:cubicBezTo>
                  <a:cubicBezTo>
                    <a:pt x="36" y="1308"/>
                    <a:pt x="1" y="1451"/>
                    <a:pt x="48" y="1463"/>
                  </a:cubicBezTo>
                  <a:cubicBezTo>
                    <a:pt x="68" y="1476"/>
                    <a:pt x="87" y="1486"/>
                    <a:pt x="109" y="1486"/>
                  </a:cubicBezTo>
                  <a:cubicBezTo>
                    <a:pt x="127" y="1486"/>
                    <a:pt x="146" y="1479"/>
                    <a:pt x="167" y="1463"/>
                  </a:cubicBezTo>
                  <a:cubicBezTo>
                    <a:pt x="191" y="1439"/>
                    <a:pt x="239" y="1356"/>
                    <a:pt x="274" y="1308"/>
                  </a:cubicBezTo>
                  <a:cubicBezTo>
                    <a:pt x="310" y="1213"/>
                    <a:pt x="346" y="1106"/>
                    <a:pt x="393" y="1023"/>
                  </a:cubicBezTo>
                  <a:cubicBezTo>
                    <a:pt x="405" y="975"/>
                    <a:pt x="441" y="927"/>
                    <a:pt x="453" y="892"/>
                  </a:cubicBezTo>
                  <a:cubicBezTo>
                    <a:pt x="560" y="666"/>
                    <a:pt x="584" y="416"/>
                    <a:pt x="655" y="154"/>
                  </a:cubicBezTo>
                  <a:lnTo>
                    <a:pt x="655" y="154"/>
                  </a:lnTo>
                  <a:cubicBezTo>
                    <a:pt x="643" y="189"/>
                    <a:pt x="632" y="201"/>
                    <a:pt x="608" y="237"/>
                  </a:cubicBezTo>
                  <a:cubicBezTo>
                    <a:pt x="608" y="201"/>
                    <a:pt x="608" y="201"/>
                    <a:pt x="632" y="189"/>
                  </a:cubicBezTo>
                  <a:cubicBezTo>
                    <a:pt x="655" y="118"/>
                    <a:pt x="655" y="35"/>
                    <a:pt x="632" y="11"/>
                  </a:cubicBezTo>
                  <a:cubicBezTo>
                    <a:pt x="624" y="3"/>
                    <a:pt x="616" y="0"/>
                    <a:pt x="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1" name="Google Shape;28011;p42"/>
            <p:cNvSpPr/>
            <p:nvPr/>
          </p:nvSpPr>
          <p:spPr>
            <a:xfrm>
              <a:off x="699775" y="4069550"/>
              <a:ext cx="8275" cy="10275"/>
            </a:xfrm>
            <a:custGeom>
              <a:avLst/>
              <a:gdLst/>
              <a:ahLst/>
              <a:cxnLst/>
              <a:rect l="l" t="t" r="r" b="b"/>
              <a:pathLst>
                <a:path w="331" h="411" extrusionOk="0">
                  <a:moveTo>
                    <a:pt x="295" y="1"/>
                  </a:moveTo>
                  <a:cubicBezTo>
                    <a:pt x="285" y="1"/>
                    <a:pt x="274" y="6"/>
                    <a:pt x="263" y="18"/>
                  </a:cubicBezTo>
                  <a:cubicBezTo>
                    <a:pt x="203" y="65"/>
                    <a:pt x="120" y="125"/>
                    <a:pt x="60" y="220"/>
                  </a:cubicBezTo>
                  <a:cubicBezTo>
                    <a:pt x="24" y="279"/>
                    <a:pt x="24" y="363"/>
                    <a:pt x="1" y="387"/>
                  </a:cubicBezTo>
                  <a:cubicBezTo>
                    <a:pt x="1" y="405"/>
                    <a:pt x="7" y="411"/>
                    <a:pt x="18" y="411"/>
                  </a:cubicBezTo>
                  <a:cubicBezTo>
                    <a:pt x="37" y="411"/>
                    <a:pt x="66" y="394"/>
                    <a:pt x="96" y="387"/>
                  </a:cubicBezTo>
                  <a:cubicBezTo>
                    <a:pt x="179" y="363"/>
                    <a:pt x="286" y="196"/>
                    <a:pt x="322" y="65"/>
                  </a:cubicBezTo>
                  <a:cubicBezTo>
                    <a:pt x="330" y="25"/>
                    <a:pt x="316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2" name="Google Shape;28012;p42"/>
            <p:cNvSpPr/>
            <p:nvPr/>
          </p:nvSpPr>
          <p:spPr>
            <a:xfrm>
              <a:off x="782825" y="3930075"/>
              <a:ext cx="192000" cy="198275"/>
            </a:xfrm>
            <a:custGeom>
              <a:avLst/>
              <a:gdLst/>
              <a:ahLst/>
              <a:cxnLst/>
              <a:rect l="l" t="t" r="r" b="b"/>
              <a:pathLst>
                <a:path w="7680" h="7931" extrusionOk="0">
                  <a:moveTo>
                    <a:pt x="7597" y="1"/>
                  </a:moveTo>
                  <a:cubicBezTo>
                    <a:pt x="7394" y="84"/>
                    <a:pt x="7204" y="143"/>
                    <a:pt x="7025" y="251"/>
                  </a:cubicBezTo>
                  <a:cubicBezTo>
                    <a:pt x="6894" y="322"/>
                    <a:pt x="6739" y="382"/>
                    <a:pt x="6608" y="465"/>
                  </a:cubicBezTo>
                  <a:cubicBezTo>
                    <a:pt x="6561" y="477"/>
                    <a:pt x="6525" y="489"/>
                    <a:pt x="6477" y="536"/>
                  </a:cubicBezTo>
                  <a:cubicBezTo>
                    <a:pt x="6418" y="560"/>
                    <a:pt x="6370" y="596"/>
                    <a:pt x="6346" y="644"/>
                  </a:cubicBezTo>
                  <a:cubicBezTo>
                    <a:pt x="6263" y="715"/>
                    <a:pt x="6204" y="786"/>
                    <a:pt x="6144" y="858"/>
                  </a:cubicBezTo>
                  <a:cubicBezTo>
                    <a:pt x="5930" y="1132"/>
                    <a:pt x="5727" y="1417"/>
                    <a:pt x="5525" y="1679"/>
                  </a:cubicBezTo>
                  <a:cubicBezTo>
                    <a:pt x="5454" y="1787"/>
                    <a:pt x="5370" y="1894"/>
                    <a:pt x="5299" y="1977"/>
                  </a:cubicBezTo>
                  <a:lnTo>
                    <a:pt x="5037" y="2334"/>
                  </a:lnTo>
                  <a:cubicBezTo>
                    <a:pt x="4942" y="2441"/>
                    <a:pt x="4870" y="2525"/>
                    <a:pt x="4799" y="2632"/>
                  </a:cubicBezTo>
                  <a:cubicBezTo>
                    <a:pt x="4692" y="2751"/>
                    <a:pt x="4596" y="2882"/>
                    <a:pt x="4513" y="3001"/>
                  </a:cubicBezTo>
                  <a:cubicBezTo>
                    <a:pt x="4275" y="3287"/>
                    <a:pt x="4025" y="3584"/>
                    <a:pt x="3763" y="3870"/>
                  </a:cubicBezTo>
                  <a:cubicBezTo>
                    <a:pt x="3668" y="3989"/>
                    <a:pt x="3560" y="4108"/>
                    <a:pt x="3441" y="4215"/>
                  </a:cubicBezTo>
                  <a:cubicBezTo>
                    <a:pt x="3334" y="4334"/>
                    <a:pt x="3215" y="4430"/>
                    <a:pt x="3096" y="4537"/>
                  </a:cubicBezTo>
                  <a:lnTo>
                    <a:pt x="2858" y="4751"/>
                  </a:lnTo>
                  <a:lnTo>
                    <a:pt x="2608" y="4942"/>
                  </a:lnTo>
                  <a:cubicBezTo>
                    <a:pt x="2441" y="5073"/>
                    <a:pt x="2263" y="5192"/>
                    <a:pt x="2096" y="5323"/>
                  </a:cubicBezTo>
                  <a:cubicBezTo>
                    <a:pt x="2060" y="5358"/>
                    <a:pt x="2025" y="5382"/>
                    <a:pt x="1977" y="5430"/>
                  </a:cubicBezTo>
                  <a:cubicBezTo>
                    <a:pt x="1786" y="5608"/>
                    <a:pt x="1596" y="5775"/>
                    <a:pt x="1382" y="5942"/>
                  </a:cubicBezTo>
                  <a:cubicBezTo>
                    <a:pt x="1298" y="6013"/>
                    <a:pt x="1191" y="6085"/>
                    <a:pt x="1108" y="6180"/>
                  </a:cubicBezTo>
                  <a:lnTo>
                    <a:pt x="834" y="6442"/>
                  </a:lnTo>
                  <a:cubicBezTo>
                    <a:pt x="643" y="6668"/>
                    <a:pt x="453" y="6906"/>
                    <a:pt x="298" y="7168"/>
                  </a:cubicBezTo>
                  <a:cubicBezTo>
                    <a:pt x="250" y="7251"/>
                    <a:pt x="215" y="7335"/>
                    <a:pt x="167" y="7430"/>
                  </a:cubicBezTo>
                  <a:cubicBezTo>
                    <a:pt x="120" y="7549"/>
                    <a:pt x="72" y="7680"/>
                    <a:pt x="36" y="7799"/>
                  </a:cubicBezTo>
                  <a:cubicBezTo>
                    <a:pt x="12" y="7847"/>
                    <a:pt x="0" y="7906"/>
                    <a:pt x="0" y="7930"/>
                  </a:cubicBezTo>
                  <a:cubicBezTo>
                    <a:pt x="48" y="7859"/>
                    <a:pt x="108" y="7752"/>
                    <a:pt x="155" y="7752"/>
                  </a:cubicBezTo>
                  <a:cubicBezTo>
                    <a:pt x="227" y="7704"/>
                    <a:pt x="286" y="7644"/>
                    <a:pt x="334" y="7549"/>
                  </a:cubicBezTo>
                  <a:cubicBezTo>
                    <a:pt x="393" y="7430"/>
                    <a:pt x="465" y="7287"/>
                    <a:pt x="548" y="7192"/>
                  </a:cubicBezTo>
                  <a:cubicBezTo>
                    <a:pt x="786" y="6906"/>
                    <a:pt x="1048" y="6668"/>
                    <a:pt x="1298" y="6394"/>
                  </a:cubicBezTo>
                  <a:cubicBezTo>
                    <a:pt x="1322" y="6359"/>
                    <a:pt x="1370" y="6323"/>
                    <a:pt x="1417" y="6263"/>
                  </a:cubicBezTo>
                  <a:cubicBezTo>
                    <a:pt x="1560" y="6085"/>
                    <a:pt x="1727" y="5894"/>
                    <a:pt x="1953" y="5775"/>
                  </a:cubicBezTo>
                  <a:cubicBezTo>
                    <a:pt x="1977" y="5763"/>
                    <a:pt x="2013" y="5727"/>
                    <a:pt x="2036" y="5716"/>
                  </a:cubicBezTo>
                  <a:cubicBezTo>
                    <a:pt x="2191" y="5597"/>
                    <a:pt x="2334" y="5489"/>
                    <a:pt x="2489" y="5382"/>
                  </a:cubicBezTo>
                  <a:cubicBezTo>
                    <a:pt x="2560" y="5323"/>
                    <a:pt x="2620" y="5299"/>
                    <a:pt x="2691" y="5239"/>
                  </a:cubicBezTo>
                  <a:cubicBezTo>
                    <a:pt x="2810" y="5144"/>
                    <a:pt x="2953" y="5061"/>
                    <a:pt x="3072" y="4954"/>
                  </a:cubicBezTo>
                  <a:lnTo>
                    <a:pt x="3429" y="4644"/>
                  </a:lnTo>
                  <a:cubicBezTo>
                    <a:pt x="3572" y="4489"/>
                    <a:pt x="3739" y="4370"/>
                    <a:pt x="3870" y="4227"/>
                  </a:cubicBezTo>
                  <a:cubicBezTo>
                    <a:pt x="3965" y="4120"/>
                    <a:pt x="4060" y="4013"/>
                    <a:pt x="4156" y="3918"/>
                  </a:cubicBezTo>
                  <a:cubicBezTo>
                    <a:pt x="4239" y="3811"/>
                    <a:pt x="4334" y="3692"/>
                    <a:pt x="4418" y="3584"/>
                  </a:cubicBezTo>
                  <a:cubicBezTo>
                    <a:pt x="4477" y="3513"/>
                    <a:pt x="4537" y="3441"/>
                    <a:pt x="4596" y="3382"/>
                  </a:cubicBezTo>
                  <a:cubicBezTo>
                    <a:pt x="4882" y="3084"/>
                    <a:pt x="5096" y="2763"/>
                    <a:pt x="5299" y="2441"/>
                  </a:cubicBezTo>
                  <a:cubicBezTo>
                    <a:pt x="5406" y="2263"/>
                    <a:pt x="5525" y="2096"/>
                    <a:pt x="5632" y="1917"/>
                  </a:cubicBezTo>
                  <a:cubicBezTo>
                    <a:pt x="5668" y="1846"/>
                    <a:pt x="5727" y="1787"/>
                    <a:pt x="5775" y="1715"/>
                  </a:cubicBezTo>
                  <a:cubicBezTo>
                    <a:pt x="5846" y="1608"/>
                    <a:pt x="5942" y="1489"/>
                    <a:pt x="6013" y="1382"/>
                  </a:cubicBezTo>
                  <a:cubicBezTo>
                    <a:pt x="6108" y="1251"/>
                    <a:pt x="6204" y="1132"/>
                    <a:pt x="6311" y="1013"/>
                  </a:cubicBezTo>
                  <a:cubicBezTo>
                    <a:pt x="6358" y="953"/>
                    <a:pt x="6406" y="882"/>
                    <a:pt x="6466" y="834"/>
                  </a:cubicBezTo>
                  <a:lnTo>
                    <a:pt x="6537" y="763"/>
                  </a:lnTo>
                  <a:cubicBezTo>
                    <a:pt x="6561" y="739"/>
                    <a:pt x="6585" y="715"/>
                    <a:pt x="6608" y="703"/>
                  </a:cubicBezTo>
                  <a:cubicBezTo>
                    <a:pt x="6704" y="644"/>
                    <a:pt x="6799" y="596"/>
                    <a:pt x="6906" y="536"/>
                  </a:cubicBezTo>
                  <a:cubicBezTo>
                    <a:pt x="7073" y="441"/>
                    <a:pt x="7216" y="370"/>
                    <a:pt x="7382" y="286"/>
                  </a:cubicBezTo>
                  <a:cubicBezTo>
                    <a:pt x="7454" y="251"/>
                    <a:pt x="7537" y="191"/>
                    <a:pt x="7597" y="143"/>
                  </a:cubicBezTo>
                  <a:cubicBezTo>
                    <a:pt x="7668" y="84"/>
                    <a:pt x="7680" y="60"/>
                    <a:pt x="7620" y="48"/>
                  </a:cubicBezTo>
                  <a:cubicBezTo>
                    <a:pt x="7573" y="48"/>
                    <a:pt x="7656" y="1"/>
                    <a:pt x="7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3" name="Google Shape;28013;p42"/>
            <p:cNvSpPr/>
            <p:nvPr/>
          </p:nvSpPr>
          <p:spPr>
            <a:xfrm>
              <a:off x="604525" y="4131600"/>
              <a:ext cx="179225" cy="123375"/>
            </a:xfrm>
            <a:custGeom>
              <a:avLst/>
              <a:gdLst/>
              <a:ahLst/>
              <a:cxnLst/>
              <a:rect l="l" t="t" r="r" b="b"/>
              <a:pathLst>
                <a:path w="7169" h="4935" extrusionOk="0">
                  <a:moveTo>
                    <a:pt x="7132" y="0"/>
                  </a:moveTo>
                  <a:cubicBezTo>
                    <a:pt x="7049" y="119"/>
                    <a:pt x="7001" y="262"/>
                    <a:pt x="6954" y="453"/>
                  </a:cubicBezTo>
                  <a:cubicBezTo>
                    <a:pt x="6942" y="476"/>
                    <a:pt x="6942" y="524"/>
                    <a:pt x="6918" y="548"/>
                  </a:cubicBezTo>
                  <a:cubicBezTo>
                    <a:pt x="6906" y="584"/>
                    <a:pt x="6894" y="631"/>
                    <a:pt x="6882" y="655"/>
                  </a:cubicBezTo>
                  <a:cubicBezTo>
                    <a:pt x="6847" y="714"/>
                    <a:pt x="6799" y="774"/>
                    <a:pt x="6763" y="834"/>
                  </a:cubicBezTo>
                  <a:lnTo>
                    <a:pt x="6609" y="988"/>
                  </a:lnTo>
                  <a:lnTo>
                    <a:pt x="6430" y="1119"/>
                  </a:lnTo>
                  <a:cubicBezTo>
                    <a:pt x="6287" y="1226"/>
                    <a:pt x="6120" y="1298"/>
                    <a:pt x="5954" y="1369"/>
                  </a:cubicBezTo>
                  <a:cubicBezTo>
                    <a:pt x="5763" y="1465"/>
                    <a:pt x="5573" y="1548"/>
                    <a:pt x="5358" y="1631"/>
                  </a:cubicBezTo>
                  <a:cubicBezTo>
                    <a:pt x="5227" y="1667"/>
                    <a:pt x="5096" y="1727"/>
                    <a:pt x="4954" y="1786"/>
                  </a:cubicBezTo>
                  <a:cubicBezTo>
                    <a:pt x="4930" y="1810"/>
                    <a:pt x="4894" y="1822"/>
                    <a:pt x="4858" y="1846"/>
                  </a:cubicBezTo>
                  <a:cubicBezTo>
                    <a:pt x="4811" y="1881"/>
                    <a:pt x="4763" y="1905"/>
                    <a:pt x="4739" y="1953"/>
                  </a:cubicBezTo>
                  <a:cubicBezTo>
                    <a:pt x="4680" y="2024"/>
                    <a:pt x="4632" y="2108"/>
                    <a:pt x="4596" y="2179"/>
                  </a:cubicBezTo>
                  <a:cubicBezTo>
                    <a:pt x="4477" y="2477"/>
                    <a:pt x="4454" y="2762"/>
                    <a:pt x="4406" y="3036"/>
                  </a:cubicBezTo>
                  <a:cubicBezTo>
                    <a:pt x="4406" y="3084"/>
                    <a:pt x="4394" y="3131"/>
                    <a:pt x="4394" y="3155"/>
                  </a:cubicBezTo>
                  <a:cubicBezTo>
                    <a:pt x="4358" y="3334"/>
                    <a:pt x="4334" y="3512"/>
                    <a:pt x="4287" y="3679"/>
                  </a:cubicBezTo>
                  <a:cubicBezTo>
                    <a:pt x="4263" y="3774"/>
                    <a:pt x="4227" y="3858"/>
                    <a:pt x="4180" y="3953"/>
                  </a:cubicBezTo>
                  <a:cubicBezTo>
                    <a:pt x="4156" y="4012"/>
                    <a:pt x="4120" y="4072"/>
                    <a:pt x="4096" y="4084"/>
                  </a:cubicBezTo>
                  <a:cubicBezTo>
                    <a:pt x="4049" y="4108"/>
                    <a:pt x="3989" y="4143"/>
                    <a:pt x="3930" y="4167"/>
                  </a:cubicBezTo>
                  <a:cubicBezTo>
                    <a:pt x="3787" y="4227"/>
                    <a:pt x="3620" y="4274"/>
                    <a:pt x="3453" y="4322"/>
                  </a:cubicBezTo>
                  <a:cubicBezTo>
                    <a:pt x="3382" y="4334"/>
                    <a:pt x="3287" y="4370"/>
                    <a:pt x="3215" y="4382"/>
                  </a:cubicBezTo>
                  <a:cubicBezTo>
                    <a:pt x="2918" y="4441"/>
                    <a:pt x="2620" y="4489"/>
                    <a:pt x="2310" y="4524"/>
                  </a:cubicBezTo>
                  <a:cubicBezTo>
                    <a:pt x="2120" y="4560"/>
                    <a:pt x="1906" y="4572"/>
                    <a:pt x="1703" y="4584"/>
                  </a:cubicBezTo>
                  <a:cubicBezTo>
                    <a:pt x="1525" y="4608"/>
                    <a:pt x="1322" y="4608"/>
                    <a:pt x="1144" y="4608"/>
                  </a:cubicBezTo>
                  <a:lnTo>
                    <a:pt x="929" y="4608"/>
                  </a:lnTo>
                  <a:cubicBezTo>
                    <a:pt x="691" y="4608"/>
                    <a:pt x="453" y="4620"/>
                    <a:pt x="227" y="4667"/>
                  </a:cubicBezTo>
                  <a:cubicBezTo>
                    <a:pt x="60" y="4691"/>
                    <a:pt x="1" y="4763"/>
                    <a:pt x="48" y="4846"/>
                  </a:cubicBezTo>
                  <a:cubicBezTo>
                    <a:pt x="60" y="4870"/>
                    <a:pt x="108" y="4905"/>
                    <a:pt x="167" y="4905"/>
                  </a:cubicBezTo>
                  <a:cubicBezTo>
                    <a:pt x="274" y="4917"/>
                    <a:pt x="358" y="4929"/>
                    <a:pt x="465" y="4929"/>
                  </a:cubicBezTo>
                  <a:cubicBezTo>
                    <a:pt x="513" y="4929"/>
                    <a:pt x="560" y="4935"/>
                    <a:pt x="611" y="4935"/>
                  </a:cubicBezTo>
                  <a:cubicBezTo>
                    <a:pt x="637" y="4935"/>
                    <a:pt x="663" y="4933"/>
                    <a:pt x="691" y="4929"/>
                  </a:cubicBezTo>
                  <a:cubicBezTo>
                    <a:pt x="965" y="4905"/>
                    <a:pt x="1251" y="4882"/>
                    <a:pt x="1525" y="4810"/>
                  </a:cubicBezTo>
                  <a:cubicBezTo>
                    <a:pt x="1537" y="4798"/>
                    <a:pt x="1560" y="4798"/>
                    <a:pt x="1584" y="4798"/>
                  </a:cubicBezTo>
                  <a:cubicBezTo>
                    <a:pt x="1834" y="4751"/>
                    <a:pt x="2096" y="4691"/>
                    <a:pt x="2370" y="4644"/>
                  </a:cubicBezTo>
                  <a:cubicBezTo>
                    <a:pt x="2477" y="4632"/>
                    <a:pt x="2572" y="4620"/>
                    <a:pt x="2668" y="4620"/>
                  </a:cubicBezTo>
                  <a:cubicBezTo>
                    <a:pt x="2699" y="4623"/>
                    <a:pt x="2728" y="4625"/>
                    <a:pt x="2757" y="4625"/>
                  </a:cubicBezTo>
                  <a:cubicBezTo>
                    <a:pt x="2825" y="4625"/>
                    <a:pt x="2886" y="4616"/>
                    <a:pt x="2953" y="4608"/>
                  </a:cubicBezTo>
                  <a:cubicBezTo>
                    <a:pt x="3096" y="4572"/>
                    <a:pt x="3263" y="4560"/>
                    <a:pt x="3442" y="4524"/>
                  </a:cubicBezTo>
                  <a:cubicBezTo>
                    <a:pt x="3620" y="4501"/>
                    <a:pt x="3787" y="4465"/>
                    <a:pt x="3942" y="4393"/>
                  </a:cubicBezTo>
                  <a:cubicBezTo>
                    <a:pt x="4001" y="4370"/>
                    <a:pt x="4037" y="4346"/>
                    <a:pt x="4084" y="4334"/>
                  </a:cubicBezTo>
                  <a:cubicBezTo>
                    <a:pt x="4144" y="4310"/>
                    <a:pt x="4180" y="4286"/>
                    <a:pt x="4239" y="4251"/>
                  </a:cubicBezTo>
                  <a:lnTo>
                    <a:pt x="4323" y="4167"/>
                  </a:lnTo>
                  <a:cubicBezTo>
                    <a:pt x="4346" y="4143"/>
                    <a:pt x="4358" y="4132"/>
                    <a:pt x="4382" y="4096"/>
                  </a:cubicBezTo>
                  <a:cubicBezTo>
                    <a:pt x="4454" y="3989"/>
                    <a:pt x="4501" y="3870"/>
                    <a:pt x="4537" y="3774"/>
                  </a:cubicBezTo>
                  <a:cubicBezTo>
                    <a:pt x="4632" y="3489"/>
                    <a:pt x="4656" y="3215"/>
                    <a:pt x="4704" y="2953"/>
                  </a:cubicBezTo>
                  <a:cubicBezTo>
                    <a:pt x="4739" y="2739"/>
                    <a:pt x="4763" y="2536"/>
                    <a:pt x="4823" y="2334"/>
                  </a:cubicBezTo>
                  <a:lnTo>
                    <a:pt x="4870" y="2203"/>
                  </a:lnTo>
                  <a:cubicBezTo>
                    <a:pt x="4894" y="2167"/>
                    <a:pt x="4918" y="2119"/>
                    <a:pt x="4942" y="2084"/>
                  </a:cubicBezTo>
                  <a:lnTo>
                    <a:pt x="4989" y="2048"/>
                  </a:lnTo>
                  <a:cubicBezTo>
                    <a:pt x="5001" y="2048"/>
                    <a:pt x="5013" y="2024"/>
                    <a:pt x="5037" y="2012"/>
                  </a:cubicBezTo>
                  <a:cubicBezTo>
                    <a:pt x="5085" y="2000"/>
                    <a:pt x="5120" y="1965"/>
                    <a:pt x="5168" y="1953"/>
                  </a:cubicBezTo>
                  <a:cubicBezTo>
                    <a:pt x="5597" y="1774"/>
                    <a:pt x="6085" y="1607"/>
                    <a:pt x="6501" y="1334"/>
                  </a:cubicBezTo>
                  <a:cubicBezTo>
                    <a:pt x="6549" y="1298"/>
                    <a:pt x="6597" y="1250"/>
                    <a:pt x="6644" y="1215"/>
                  </a:cubicBezTo>
                  <a:cubicBezTo>
                    <a:pt x="6763" y="1060"/>
                    <a:pt x="6894" y="929"/>
                    <a:pt x="7001" y="762"/>
                  </a:cubicBezTo>
                  <a:cubicBezTo>
                    <a:pt x="7061" y="679"/>
                    <a:pt x="7085" y="560"/>
                    <a:pt x="7121" y="453"/>
                  </a:cubicBezTo>
                  <a:cubicBezTo>
                    <a:pt x="7168" y="286"/>
                    <a:pt x="7168" y="155"/>
                    <a:pt x="7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14" name="Google Shape;28014;p42"/>
          <p:cNvSpPr txBox="1">
            <a:spLocks noGrp="1"/>
          </p:cNvSpPr>
          <p:nvPr>
            <p:ph type="title"/>
          </p:nvPr>
        </p:nvSpPr>
        <p:spPr>
          <a:xfrm>
            <a:off x="1881550" y="1788788"/>
            <a:ext cx="4718400" cy="14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MOTRICIDAD FINA Y GRUESA</a:t>
            </a:r>
            <a:endParaRPr dirty="0"/>
          </a:p>
        </p:txBody>
      </p:sp>
      <p:grpSp>
        <p:nvGrpSpPr>
          <p:cNvPr id="28017" name="Google Shape;28017;p42"/>
          <p:cNvGrpSpPr/>
          <p:nvPr/>
        </p:nvGrpSpPr>
        <p:grpSpPr>
          <a:xfrm rot="-1323729" flipH="1">
            <a:off x="7863623" y="3055678"/>
            <a:ext cx="1996489" cy="2379098"/>
            <a:chOff x="2564300" y="2142775"/>
            <a:chExt cx="734625" cy="880025"/>
          </a:xfrm>
        </p:grpSpPr>
        <p:sp>
          <p:nvSpPr>
            <p:cNvPr id="28018" name="Google Shape;28018;p4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9" name="Google Shape;28019;p4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0" name="Google Shape;28020;p4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1" name="Google Shape;28021;p4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2" name="Google Shape;28022;p4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3" name="Google Shape;28023;p4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4" name="Google Shape;28024;p4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5" name="Google Shape;28025;p4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6" name="Google Shape;28026;p4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7" name="Google Shape;28027;p4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8" name="Google Shape;28028;p4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9" name="Google Shape;28029;p4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0" name="Google Shape;28030;p4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1" name="Google Shape;28031;p4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2" name="Google Shape;28032;p4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3" name="Google Shape;28033;p4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4" name="Google Shape;28034;p4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5" name="Google Shape;28035;p4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6" name="Google Shape;28036;p4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7" name="Google Shape;28037;p4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8" name="Google Shape;28038;p4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9" name="Google Shape;28039;p4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0" name="Google Shape;28040;p4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1" name="Google Shape;28041;p4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2" name="Google Shape;28042;p4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3" name="Google Shape;28043;p4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4" name="Google Shape;28044;p4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5" name="Google Shape;28045;p4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6" name="Google Shape;28046;p4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7" name="Google Shape;28047;p4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8" name="Google Shape;28048;p4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9" name="Google Shape;28049;p4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0" name="Google Shape;28050;p4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1" name="Google Shape;28051;p4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2" name="Google Shape;28052;p4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3" name="Google Shape;28053;p4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4" name="Google Shape;28054;p4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5" name="Google Shape;28055;p4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6" name="Google Shape;28056;p4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7" name="Google Shape;28057;p4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8" name="Google Shape;28058;p4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9" name="Google Shape;28059;p4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0" name="Google Shape;28060;p4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1" name="Google Shape;28061;p4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2" name="Google Shape;28062;p4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3" name="Google Shape;28063;p4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4" name="Google Shape;28064;p4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5" name="Google Shape;28065;p4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6" name="Google Shape;28066;p4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7" name="Google Shape;28067;p4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8" name="Google Shape;28068;p4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9" name="Google Shape;28069;p4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0" name="Google Shape;28070;p4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1" name="Google Shape;28071;p4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2" name="Google Shape;28072;p4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3" name="Google Shape;28073;p4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4" name="Google Shape;28074;p4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5" name="Google Shape;28075;p4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6" name="Google Shape;28076;p4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7" name="Google Shape;28077;p4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8" name="Google Shape;28078;p4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9" name="Google Shape;28079;p4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0" name="Google Shape;28080;p4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1" name="Google Shape;28081;p4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2" name="Google Shape;28082;p4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3" name="Google Shape;28083;p4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4" name="Google Shape;28084;p4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5" name="Google Shape;28085;p4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6" name="Google Shape;28086;p4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7" name="Google Shape;28087;p4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8" name="Google Shape;28088;p4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9" name="Google Shape;28089;p4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0" name="Google Shape;28090;p4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1" name="Google Shape;28091;p4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2" name="Google Shape;28092;p4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3" name="Google Shape;28093;p4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4" name="Google Shape;28094;p4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5" name="Google Shape;28095;p4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6" name="Google Shape;28096;p4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7" name="Google Shape;28097;p4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8" name="Google Shape;28098;p4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9" name="Google Shape;28099;p4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0" name="Google Shape;28100;p4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1" name="Google Shape;28101;p4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2" name="Google Shape;28102;p4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3" name="Google Shape;28103;p4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4" name="Google Shape;28104;p4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5" name="Google Shape;28105;p4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6" name="Google Shape;28106;p4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7" name="Google Shape;28107;p4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8" name="Google Shape;28108;p4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9" name="Google Shape;28109;p4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0" name="Google Shape;28110;p4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1" name="Google Shape;28111;p4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2" name="Google Shape;28112;p4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3" name="Google Shape;28113;p4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4" name="Google Shape;28114;p4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5" name="Google Shape;28115;p4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6" name="Google Shape;28116;p4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7" name="Google Shape;28117;p4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8" name="Google Shape;28118;p4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9" name="Google Shape;28119;p4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0" name="Google Shape;28120;p4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1" name="Google Shape;28121;p4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2" name="Google Shape;28122;p4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3" name="Google Shape;28123;p4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4" name="Google Shape;28124;p4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5" name="Google Shape;28125;p4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6" name="Google Shape;28126;p4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7" name="Google Shape;28127;p4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8" name="Google Shape;28128;p4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9" name="Google Shape;28129;p4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0" name="Google Shape;28130;p4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1" name="Google Shape;28131;p4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2" name="Google Shape;28132;p4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3" name="Google Shape;28133;p4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4" name="Google Shape;28134;p4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5" name="Google Shape;28135;p4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6" name="Google Shape;28136;p4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7" name="Google Shape;28137;p4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8" name="Google Shape;28138;p4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9" name="Google Shape;28139;p4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0" name="Google Shape;28140;p4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1" name="Google Shape;28141;p4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2" name="Google Shape;28142;p4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3" name="Google Shape;28143;p4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4" name="Google Shape;28144;p4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5" name="Google Shape;28145;p4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6" name="Google Shape;28146;p4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7" name="Google Shape;28147;p4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8" name="Google Shape;28148;p4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9" name="Google Shape;28149;p4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0" name="Google Shape;28150;p4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1" name="Google Shape;28151;p4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2" name="Google Shape;28152;p4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3" name="Google Shape;28153;p4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4" name="Google Shape;28154;p4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5" name="Google Shape;28155;p4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6" name="Google Shape;28156;p4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7" name="Google Shape;28157;p4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8" name="Google Shape;28158;p4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9" name="Google Shape;28159;p4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0" name="Google Shape;28160;p4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1" name="Google Shape;28161;p4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2" name="Google Shape;28162;p4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3" name="Google Shape;28163;p4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4" name="Google Shape;28164;p4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5" name="Google Shape;28165;p4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6" name="Google Shape;28166;p4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7" name="Google Shape;28167;p4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8" name="Google Shape;28168;p4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9" name="Google Shape;28169;p4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0" name="Google Shape;28170;p4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1" name="Google Shape;28171;p4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2" name="Google Shape;28172;p4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3" name="Google Shape;28173;p4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4" name="Google Shape;28174;p4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5" name="Google Shape;28175;p4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6" name="Google Shape;28176;p4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7" name="Google Shape;28177;p4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8" name="Google Shape;28178;p4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9" name="Google Shape;28179;p4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0" name="Google Shape;28180;p4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1" name="Google Shape;28181;p4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2" name="Google Shape;28182;p4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3" name="Google Shape;28183;p4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4" name="Google Shape;28184;p4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5" name="Google Shape;28185;p4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6" name="Google Shape;28186;p4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7" name="Google Shape;28187;p4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8" name="Google Shape;28188;p4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9" name="Google Shape;28189;p4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0" name="Google Shape;28190;p4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1" name="Google Shape;28191;p4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2" name="Google Shape;28192;p4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3" name="Google Shape;28193;p4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4" name="Google Shape;28194;p4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5" name="Google Shape;28195;p4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6" name="Google Shape;28196;p4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7" name="Google Shape;28197;p4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8" name="Google Shape;28198;p4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9" name="Google Shape;28199;p4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0" name="Google Shape;28200;p4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1" name="Google Shape;28201;p4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2" name="Google Shape;28202;p4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3" name="Google Shape;28203;p4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4" name="Google Shape;28204;p4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5" name="Google Shape;28205;p4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6" name="Google Shape;28206;p4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7" name="Google Shape;28207;p4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8" name="Google Shape;28208;p4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9" name="Google Shape;28209;p4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0" name="Google Shape;28210;p4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1" name="Google Shape;28211;p4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2" name="Google Shape;28212;p4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3" name="Google Shape;28213;p4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4" name="Google Shape;28214;p4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5" name="Google Shape;28215;p4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6" name="Google Shape;28216;p4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7" name="Google Shape;28217;p4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8" name="Google Shape;28218;p4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9" name="Google Shape;28219;p4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0" name="Google Shape;28220;p4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1" name="Google Shape;28221;p4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2" name="Google Shape;28222;p4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3" name="Google Shape;28223;p4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4" name="Google Shape;28224;p4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5" name="Google Shape;28225;p4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6" name="Google Shape;28226;p4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7" name="Google Shape;28227;p4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8" name="Google Shape;28228;p4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9" name="Google Shape;28229;p4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0" name="Google Shape;28230;p4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1" name="Google Shape;28231;p4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2" name="Google Shape;28232;p4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3" name="Google Shape;28233;p4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4" name="Google Shape;28234;p4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5" name="Google Shape;28235;p4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6" name="Google Shape;28236;p4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7" name="Google Shape;28237;p4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8" name="Google Shape;28238;p4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9" name="Google Shape;28239;p4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0" name="Google Shape;28240;p4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1" name="Google Shape;28241;p4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2" name="Google Shape;28242;p4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3" name="Google Shape;28243;p4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4" name="Google Shape;28244;p4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5" name="Google Shape;28245;p4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6" name="Google Shape;28246;p4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7" name="Google Shape;28247;p4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8" name="Google Shape;28248;p4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9" name="Google Shape;28249;p4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0" name="Google Shape;28250;p4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1" name="Google Shape;28251;p4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2" name="Google Shape;28252;p4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3" name="Google Shape;28253;p4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4" name="Google Shape;28254;p4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5" name="Google Shape;28255;p4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6" name="Google Shape;28256;p4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7" name="Google Shape;28257;p4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8" name="Google Shape;28258;p4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9" name="Google Shape;28259;p4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0" name="Google Shape;28260;p4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1" name="Google Shape;28261;p4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2" name="Google Shape;28262;p4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3" name="Google Shape;28263;p4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4" name="Google Shape;28264;p4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5" name="Google Shape;28265;p4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6" name="Google Shape;28266;p4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7" name="Google Shape;28267;p4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8" name="Google Shape;28268;p4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9" name="Google Shape;28269;p4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0" name="Google Shape;28270;p4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1" name="Google Shape;28271;p4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2" name="Google Shape;28272;p4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3" name="Google Shape;28273;p4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4" name="Google Shape;28274;p4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5" name="Google Shape;28275;p4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6" name="Google Shape;28276;p4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7" name="Google Shape;28277;p4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8" name="Google Shape;28278;p4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9" name="Google Shape;28279;p4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0" name="Google Shape;28280;p4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1" name="Google Shape;28281;p4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2" name="Google Shape;28282;p4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3" name="Google Shape;28283;p4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4" name="Google Shape;28284;p4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5" name="Google Shape;28285;p4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6" name="Google Shape;28286;p4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7" name="Google Shape;28287;p4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8" name="Google Shape;28288;p4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9" name="Google Shape;28289;p4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0" name="Google Shape;28290;p4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1" name="Google Shape;28291;p4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2" name="Google Shape;28292;p4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3" name="Google Shape;28293;p4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4" name="Google Shape;28294;p4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5" name="Google Shape;28295;p4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6" name="Google Shape;28296;p4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7" name="Google Shape;28297;p4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8" name="Google Shape;28298;p4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9" name="Google Shape;28299;p4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0" name="Google Shape;28300;p4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1" name="Google Shape;28301;p4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2" name="Google Shape;28302;p4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3" name="Google Shape;28303;p4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4" name="Google Shape;28304;p4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5" name="Google Shape;28305;p4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6" name="Google Shape;28306;p4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7" name="Google Shape;28307;p4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8" name="Google Shape;28308;p4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9" name="Google Shape;28309;p4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0" name="Google Shape;28310;p4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1" name="Google Shape;28311;p4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2" name="Google Shape;28312;p4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3" name="Google Shape;28313;p4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4" name="Google Shape;28314;p4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5" name="Google Shape;28315;p4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6" name="Google Shape;28316;p4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7" name="Google Shape;28317;p4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8" name="Google Shape;28318;p4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9" name="Google Shape;28319;p4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0" name="Google Shape;28320;p4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1" name="Google Shape;28321;p4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2" name="Google Shape;28322;p4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3" name="Google Shape;28323;p4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4" name="Google Shape;28324;p4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5" name="Google Shape;28325;p4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6" name="Google Shape;28326;p4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7" name="Google Shape;28327;p4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8" name="Google Shape;28328;p4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9" name="Google Shape;28329;p4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0" name="Google Shape;28330;p4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1" name="Google Shape;28331;p4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2" name="Google Shape;28332;p4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3" name="Google Shape;28333;p4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4" name="Google Shape;28334;p4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5" name="Google Shape;28335;p4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6" name="Google Shape;28336;p4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7" name="Google Shape;28337;p4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8" name="Google Shape;28338;p4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9" name="Google Shape;28339;p4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0" name="Google Shape;28340;p4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1" name="Google Shape;28341;p4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2" name="Google Shape;28342;p4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3" name="Google Shape;28343;p4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4" name="Google Shape;28344;p4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5" name="Google Shape;28345;p4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6" name="Google Shape;28346;p4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7" name="Google Shape;28347;p4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8" name="Google Shape;28348;p4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9" name="Google Shape;28349;p4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0" name="Google Shape;28350;p4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1" name="Google Shape;28351;p4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2" name="Google Shape;28352;p4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3" name="Google Shape;28353;p4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4" name="Google Shape;28354;p4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5" name="Google Shape;28355;p4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6" name="Google Shape;28356;p4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7" name="Google Shape;28357;p4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8" name="Google Shape;28358;p4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9" name="Google Shape;28359;p4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0" name="Google Shape;28360;p4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1" name="Google Shape;28361;p4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2" name="Google Shape;28362;p4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3" name="Google Shape;28363;p4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4" name="Google Shape;28364;p4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5" name="Google Shape;28365;p4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6" name="Google Shape;28366;p4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7" name="Google Shape;28367;p4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8" name="Google Shape;28368;p4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9" name="Google Shape;28369;p4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0" name="Google Shape;28370;p4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1" name="Google Shape;28371;p4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2" name="Google Shape;28372;p4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3" name="Google Shape;28373;p4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4" name="Google Shape;28374;p4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5" name="Google Shape;28375;p4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6" name="Google Shape;28376;p4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7" name="Google Shape;28377;p4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8" name="Google Shape;28378;p4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9" name="Google Shape;28379;p4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0" name="Google Shape;28380;p4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1" name="Google Shape;28381;p4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2" name="Google Shape;28382;p4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3" name="Google Shape;28383;p4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4" name="Google Shape;28384;p4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5" name="Google Shape;28385;p4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6" name="Google Shape;28386;p4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7" name="Google Shape;28387;p4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8" name="Google Shape;28388;p4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9" name="Google Shape;28389;p4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0" name="Google Shape;28390;p4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1" name="Google Shape;28391;p4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2" name="Google Shape;28392;p4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3" name="Google Shape;28393;p4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4" name="Google Shape;28394;p4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5" name="Google Shape;28395;p4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6" name="Google Shape;28396;p4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7" name="Google Shape;28397;p4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8" name="Google Shape;28398;p4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9" name="Google Shape;28399;p4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0" name="Google Shape;28400;p4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1" name="Google Shape;28401;p4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2" name="Google Shape;28402;p4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3" name="Google Shape;28403;p4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4" name="Google Shape;28404;p4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5" name="Google Shape;28405;p4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6" name="Google Shape;28406;p4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7" name="Google Shape;28407;p4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8" name="Google Shape;28408;p4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9" name="Google Shape;28409;p4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0" name="Google Shape;28410;p4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1" name="Google Shape;28411;p4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2" name="Google Shape;28412;p4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3" name="Google Shape;28413;p4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4" name="Google Shape;28414;p4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5" name="Google Shape;28415;p4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6" name="Google Shape;28416;p4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7" name="Google Shape;28417;p4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8" name="Google Shape;28418;p4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9" name="Google Shape;28419;p4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0" name="Google Shape;28420;p4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1" name="Google Shape;28421;p4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2" name="Google Shape;28422;p4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3" name="Google Shape;28423;p4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4" name="Google Shape;28424;p4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5" name="Google Shape;28425;p4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6" name="Google Shape;28426;p4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7" name="Google Shape;28427;p4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8" name="Google Shape;28428;p4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9" name="Google Shape;28429;p4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0" name="Google Shape;28430;p4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1" name="Google Shape;28431;p4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2" name="Google Shape;28432;p4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3" name="Google Shape;28433;p4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4" name="Google Shape;28434;p4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5" name="Google Shape;28435;p4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6" name="Google Shape;28436;p4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7" name="Google Shape;28437;p4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8" name="Google Shape;28438;p4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9" name="Google Shape;28439;p4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0" name="Google Shape;28440;p4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1" name="Google Shape;28441;p4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2" name="Google Shape;28442;p4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3" name="Google Shape;28443;p4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4" name="Google Shape;28444;p4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5" name="Google Shape;28445;p4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6" name="Google Shape;28446;p4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7" name="Google Shape;28447;p4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8" name="Google Shape;28448;p4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9" name="Google Shape;28449;p4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0" name="Google Shape;28450;p4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1" name="Google Shape;28451;p4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2" name="Google Shape;28452;p4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3" name="Google Shape;28453;p4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4" name="Google Shape;28454;p4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5" name="Google Shape;28455;p4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6" name="Google Shape;28456;p4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7" name="Google Shape;28457;p4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8" name="Google Shape;28458;p4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9" name="Google Shape;28459;p4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0" name="Google Shape;28460;p4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1" name="Google Shape;28461;p4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2" name="Google Shape;28462;p4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3" name="Google Shape;28463;p4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4" name="Google Shape;28464;p4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5" name="Google Shape;28465;p4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6" name="Google Shape;28466;p4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7" name="Google Shape;28467;p4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8" name="Google Shape;28468;p4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9" name="Google Shape;28469;p4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0" name="Google Shape;28470;p4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1" name="Google Shape;28471;p4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2" name="Google Shape;28472;p4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3" name="Google Shape;28473;p4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4" name="Google Shape;28474;p4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5" name="Google Shape;28475;p4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6" name="Google Shape;28476;p4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7" name="Google Shape;28477;p4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8" name="Google Shape;28478;p4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9" name="Google Shape;28479;p4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0" name="Google Shape;28480;p4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1" name="Google Shape;28481;p4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2" name="Google Shape;28482;p4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3" name="Google Shape;28483;p4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4" name="Google Shape;28484;p4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5" name="Google Shape;28485;p4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6" name="Google Shape;28486;p4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7" name="Google Shape;28487;p4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8" name="Google Shape;28488;p4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9" name="Google Shape;28489;p4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0" name="Google Shape;28490;p4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1" name="Google Shape;28491;p4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2" name="Google Shape;28492;p4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3" name="Google Shape;28493;p4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4" name="Google Shape;28494;p4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5" name="Google Shape;28495;p4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6" name="Google Shape;28496;p4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7" name="Google Shape;28497;p4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8" name="Google Shape;28498;p4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99" name="Google Shape;28499;p42"/>
          <p:cNvGrpSpPr/>
          <p:nvPr/>
        </p:nvGrpSpPr>
        <p:grpSpPr>
          <a:xfrm rot="-2787168" flipH="1">
            <a:off x="6434350" y="3693894"/>
            <a:ext cx="2192299" cy="2627390"/>
            <a:chOff x="2564300" y="2142775"/>
            <a:chExt cx="734625" cy="880025"/>
          </a:xfrm>
        </p:grpSpPr>
        <p:sp>
          <p:nvSpPr>
            <p:cNvPr id="28500" name="Google Shape;28500;p4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1" name="Google Shape;28501;p4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2" name="Google Shape;28502;p4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3" name="Google Shape;28503;p4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4" name="Google Shape;28504;p4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5" name="Google Shape;28505;p4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6" name="Google Shape;28506;p4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7" name="Google Shape;28507;p4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8" name="Google Shape;28508;p4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9" name="Google Shape;28509;p4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0" name="Google Shape;28510;p4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1" name="Google Shape;28511;p4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2" name="Google Shape;28512;p4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3" name="Google Shape;28513;p4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4" name="Google Shape;28514;p4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5" name="Google Shape;28515;p4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6" name="Google Shape;28516;p4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7" name="Google Shape;28517;p4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8" name="Google Shape;28518;p4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9" name="Google Shape;28519;p4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0" name="Google Shape;28520;p4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1" name="Google Shape;28521;p4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2" name="Google Shape;28522;p4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3" name="Google Shape;28523;p4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4" name="Google Shape;28524;p4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5" name="Google Shape;28525;p4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6" name="Google Shape;28526;p4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7" name="Google Shape;28527;p4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8" name="Google Shape;28528;p4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9" name="Google Shape;28529;p4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0" name="Google Shape;28530;p4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1" name="Google Shape;28531;p4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2" name="Google Shape;28532;p4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3" name="Google Shape;28533;p4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4" name="Google Shape;28534;p4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5" name="Google Shape;28535;p4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6" name="Google Shape;28536;p4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7" name="Google Shape;28537;p4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8" name="Google Shape;28538;p4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9" name="Google Shape;28539;p4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0" name="Google Shape;28540;p4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1" name="Google Shape;28541;p4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2" name="Google Shape;28542;p4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3" name="Google Shape;28543;p4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4" name="Google Shape;28544;p4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5" name="Google Shape;28545;p4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6" name="Google Shape;28546;p4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7" name="Google Shape;28547;p4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8" name="Google Shape;28548;p4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9" name="Google Shape;28549;p4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0" name="Google Shape;28550;p4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1" name="Google Shape;28551;p4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2" name="Google Shape;28552;p4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3" name="Google Shape;28553;p4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4" name="Google Shape;28554;p4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5" name="Google Shape;28555;p4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6" name="Google Shape;28556;p4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7" name="Google Shape;28557;p4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8" name="Google Shape;28558;p4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9" name="Google Shape;28559;p4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0" name="Google Shape;28560;p4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1" name="Google Shape;28561;p4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2" name="Google Shape;28562;p4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3" name="Google Shape;28563;p4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4" name="Google Shape;28564;p4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5" name="Google Shape;28565;p4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6" name="Google Shape;28566;p4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7" name="Google Shape;28567;p4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8" name="Google Shape;28568;p4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9" name="Google Shape;28569;p4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0" name="Google Shape;28570;p4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1" name="Google Shape;28571;p4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2" name="Google Shape;28572;p4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3" name="Google Shape;28573;p4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4" name="Google Shape;28574;p4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5" name="Google Shape;28575;p4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6" name="Google Shape;28576;p4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7" name="Google Shape;28577;p4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8" name="Google Shape;28578;p4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9" name="Google Shape;28579;p4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0" name="Google Shape;28580;p4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1" name="Google Shape;28581;p4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2" name="Google Shape;28582;p4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3" name="Google Shape;28583;p4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4" name="Google Shape;28584;p4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5" name="Google Shape;28585;p4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6" name="Google Shape;28586;p4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7" name="Google Shape;28587;p4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8" name="Google Shape;28588;p4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9" name="Google Shape;28589;p4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0" name="Google Shape;28590;p4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1" name="Google Shape;28591;p4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2" name="Google Shape;28592;p4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3" name="Google Shape;28593;p4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4" name="Google Shape;28594;p4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5" name="Google Shape;28595;p4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6" name="Google Shape;28596;p4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7" name="Google Shape;28597;p4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8" name="Google Shape;28598;p4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9" name="Google Shape;28599;p4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0" name="Google Shape;28600;p4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1" name="Google Shape;28601;p4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2" name="Google Shape;28602;p4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3" name="Google Shape;28603;p4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4" name="Google Shape;28604;p4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5" name="Google Shape;28605;p4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6" name="Google Shape;28606;p4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7" name="Google Shape;28607;p4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8" name="Google Shape;28608;p4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9" name="Google Shape;28609;p4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0" name="Google Shape;28610;p4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1" name="Google Shape;28611;p4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2" name="Google Shape;28612;p4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3" name="Google Shape;28613;p4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4" name="Google Shape;28614;p4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5" name="Google Shape;28615;p4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6" name="Google Shape;28616;p4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7" name="Google Shape;28617;p4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8" name="Google Shape;28618;p4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9" name="Google Shape;28619;p4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0" name="Google Shape;28620;p4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1" name="Google Shape;28621;p4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2" name="Google Shape;28622;p4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3" name="Google Shape;28623;p4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4" name="Google Shape;28624;p4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5" name="Google Shape;28625;p4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6" name="Google Shape;28626;p4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7" name="Google Shape;28627;p4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8" name="Google Shape;28628;p4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9" name="Google Shape;28629;p4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0" name="Google Shape;28630;p4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1" name="Google Shape;28631;p4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2" name="Google Shape;28632;p4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3" name="Google Shape;28633;p4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4" name="Google Shape;28634;p4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5" name="Google Shape;28635;p4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6" name="Google Shape;28636;p4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7" name="Google Shape;28637;p4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8" name="Google Shape;28638;p4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9" name="Google Shape;28639;p4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0" name="Google Shape;28640;p4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1" name="Google Shape;28641;p4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2" name="Google Shape;28642;p4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3" name="Google Shape;28643;p4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4" name="Google Shape;28644;p4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5" name="Google Shape;28645;p4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6" name="Google Shape;28646;p4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7" name="Google Shape;28647;p4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8" name="Google Shape;28648;p4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9" name="Google Shape;28649;p4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0" name="Google Shape;28650;p4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1" name="Google Shape;28651;p4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2" name="Google Shape;28652;p4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3" name="Google Shape;28653;p4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4" name="Google Shape;28654;p4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5" name="Google Shape;28655;p4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6" name="Google Shape;28656;p4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7" name="Google Shape;28657;p4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8" name="Google Shape;28658;p4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9" name="Google Shape;28659;p4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0" name="Google Shape;28660;p4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1" name="Google Shape;28661;p4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2" name="Google Shape;28662;p4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3" name="Google Shape;28663;p4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4" name="Google Shape;28664;p4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5" name="Google Shape;28665;p4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6" name="Google Shape;28666;p4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7" name="Google Shape;28667;p4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8" name="Google Shape;28668;p4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9" name="Google Shape;28669;p4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0" name="Google Shape;28670;p4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1" name="Google Shape;28671;p4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2" name="Google Shape;28672;p4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3" name="Google Shape;28673;p4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4" name="Google Shape;28674;p4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5" name="Google Shape;28675;p4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6" name="Google Shape;28676;p4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7" name="Google Shape;28677;p4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8" name="Google Shape;28678;p4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9" name="Google Shape;28679;p4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0" name="Google Shape;28680;p4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1" name="Google Shape;28681;p4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2" name="Google Shape;28682;p4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3" name="Google Shape;28683;p4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4" name="Google Shape;28684;p4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5" name="Google Shape;28685;p4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6" name="Google Shape;28686;p4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7" name="Google Shape;28687;p4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8" name="Google Shape;28688;p4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9" name="Google Shape;28689;p4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0" name="Google Shape;28690;p4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1" name="Google Shape;28691;p4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2" name="Google Shape;28692;p4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3" name="Google Shape;28693;p4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4" name="Google Shape;28694;p4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5" name="Google Shape;28695;p4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6" name="Google Shape;28696;p4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7" name="Google Shape;28697;p4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8" name="Google Shape;28698;p4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9" name="Google Shape;28699;p4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0" name="Google Shape;28700;p4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1" name="Google Shape;28701;p4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2" name="Google Shape;28702;p4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3" name="Google Shape;28703;p4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4" name="Google Shape;28704;p4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5" name="Google Shape;28705;p4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6" name="Google Shape;28706;p4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7" name="Google Shape;28707;p4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8" name="Google Shape;28708;p4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9" name="Google Shape;28709;p4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0" name="Google Shape;28710;p4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1" name="Google Shape;28711;p4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2" name="Google Shape;28712;p4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3" name="Google Shape;28713;p4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4" name="Google Shape;28714;p4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5" name="Google Shape;28715;p4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6" name="Google Shape;28716;p4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7" name="Google Shape;28717;p4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8" name="Google Shape;28718;p4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9" name="Google Shape;28719;p4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0" name="Google Shape;28720;p4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1" name="Google Shape;28721;p4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2" name="Google Shape;28722;p4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3" name="Google Shape;28723;p4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4" name="Google Shape;28724;p4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5" name="Google Shape;28725;p4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6" name="Google Shape;28726;p4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7" name="Google Shape;28727;p4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8" name="Google Shape;28728;p4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9" name="Google Shape;28729;p4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0" name="Google Shape;28730;p4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1" name="Google Shape;28731;p4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2" name="Google Shape;28732;p4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3" name="Google Shape;28733;p4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4" name="Google Shape;28734;p4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5" name="Google Shape;28735;p4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6" name="Google Shape;28736;p4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7" name="Google Shape;28737;p4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8" name="Google Shape;28738;p4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9" name="Google Shape;28739;p4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0" name="Google Shape;28740;p4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1" name="Google Shape;28741;p4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2" name="Google Shape;28742;p4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3" name="Google Shape;28743;p4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4" name="Google Shape;28744;p4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5" name="Google Shape;28745;p4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6" name="Google Shape;28746;p4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7" name="Google Shape;28747;p4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8" name="Google Shape;28748;p4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9" name="Google Shape;28749;p4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0" name="Google Shape;28750;p4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1" name="Google Shape;28751;p4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2" name="Google Shape;28752;p4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3" name="Google Shape;28753;p4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4" name="Google Shape;28754;p4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5" name="Google Shape;28755;p4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6" name="Google Shape;28756;p4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7" name="Google Shape;28757;p4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8" name="Google Shape;28758;p4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9" name="Google Shape;28759;p4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0" name="Google Shape;28760;p4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1" name="Google Shape;28761;p4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2" name="Google Shape;28762;p4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3" name="Google Shape;28763;p4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4" name="Google Shape;28764;p4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5" name="Google Shape;28765;p4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6" name="Google Shape;28766;p4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7" name="Google Shape;28767;p4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8" name="Google Shape;28768;p4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9" name="Google Shape;28769;p4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0" name="Google Shape;28770;p4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1" name="Google Shape;28771;p4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2" name="Google Shape;28772;p4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3" name="Google Shape;28773;p4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4" name="Google Shape;28774;p4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5" name="Google Shape;28775;p4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6" name="Google Shape;28776;p4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7" name="Google Shape;28777;p4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8" name="Google Shape;28778;p4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9" name="Google Shape;28779;p4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0" name="Google Shape;28780;p4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1" name="Google Shape;28781;p4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2" name="Google Shape;28782;p4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3" name="Google Shape;28783;p4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4" name="Google Shape;28784;p4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5" name="Google Shape;28785;p4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6" name="Google Shape;28786;p4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7" name="Google Shape;28787;p4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8" name="Google Shape;28788;p4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9" name="Google Shape;28789;p4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0" name="Google Shape;28790;p4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1" name="Google Shape;28791;p4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2" name="Google Shape;28792;p4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3" name="Google Shape;28793;p4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4" name="Google Shape;28794;p4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5" name="Google Shape;28795;p4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6" name="Google Shape;28796;p4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7" name="Google Shape;28797;p4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8" name="Google Shape;28798;p4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9" name="Google Shape;28799;p4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0" name="Google Shape;28800;p4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1" name="Google Shape;28801;p4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2" name="Google Shape;28802;p4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3" name="Google Shape;28803;p4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4" name="Google Shape;28804;p4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5" name="Google Shape;28805;p4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6" name="Google Shape;28806;p4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7" name="Google Shape;28807;p4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8" name="Google Shape;28808;p4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9" name="Google Shape;28809;p4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0" name="Google Shape;28810;p4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1" name="Google Shape;28811;p4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2" name="Google Shape;28812;p4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3" name="Google Shape;28813;p4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4" name="Google Shape;28814;p4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5" name="Google Shape;28815;p4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6" name="Google Shape;28816;p4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7" name="Google Shape;28817;p4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8" name="Google Shape;28818;p4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9" name="Google Shape;28819;p4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0" name="Google Shape;28820;p4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1" name="Google Shape;28821;p4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2" name="Google Shape;28822;p4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3" name="Google Shape;28823;p4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4" name="Google Shape;28824;p4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5" name="Google Shape;28825;p4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6" name="Google Shape;28826;p4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7" name="Google Shape;28827;p4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8" name="Google Shape;28828;p4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9" name="Google Shape;28829;p4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0" name="Google Shape;28830;p4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1" name="Google Shape;28831;p4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2" name="Google Shape;28832;p4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3" name="Google Shape;28833;p4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4" name="Google Shape;28834;p4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5" name="Google Shape;28835;p4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6" name="Google Shape;28836;p4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7" name="Google Shape;28837;p4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8" name="Google Shape;28838;p4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9" name="Google Shape;28839;p4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0" name="Google Shape;28840;p4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1" name="Google Shape;28841;p4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2" name="Google Shape;28842;p4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3" name="Google Shape;28843;p4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4" name="Google Shape;28844;p4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5" name="Google Shape;28845;p4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6" name="Google Shape;28846;p4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7" name="Google Shape;28847;p4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8" name="Google Shape;28848;p4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9" name="Google Shape;28849;p4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0" name="Google Shape;28850;p4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1" name="Google Shape;28851;p4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2" name="Google Shape;28852;p4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3" name="Google Shape;28853;p4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4" name="Google Shape;28854;p4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5" name="Google Shape;28855;p4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6" name="Google Shape;28856;p4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7" name="Google Shape;28857;p4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8" name="Google Shape;28858;p4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9" name="Google Shape;28859;p4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0" name="Google Shape;28860;p4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1" name="Google Shape;28861;p4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2" name="Google Shape;28862;p4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3" name="Google Shape;28863;p4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4" name="Google Shape;28864;p4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5" name="Google Shape;28865;p4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6" name="Google Shape;28866;p4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7" name="Google Shape;28867;p4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8" name="Google Shape;28868;p4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9" name="Google Shape;28869;p4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0" name="Google Shape;28870;p4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1" name="Google Shape;28871;p4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2" name="Google Shape;28872;p4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3" name="Google Shape;28873;p4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4" name="Google Shape;28874;p4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5" name="Google Shape;28875;p4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6" name="Google Shape;28876;p4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7" name="Google Shape;28877;p4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8" name="Google Shape;28878;p4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9" name="Google Shape;28879;p4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0" name="Google Shape;28880;p4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1" name="Google Shape;28881;p4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2" name="Google Shape;28882;p4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3" name="Google Shape;28883;p4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4" name="Google Shape;28884;p4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5" name="Google Shape;28885;p4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6" name="Google Shape;28886;p4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7" name="Google Shape;28887;p4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8" name="Google Shape;28888;p4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9" name="Google Shape;28889;p4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0" name="Google Shape;28890;p4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1" name="Google Shape;28891;p4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2" name="Google Shape;28892;p4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3" name="Google Shape;28893;p4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4" name="Google Shape;28894;p4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5" name="Google Shape;28895;p4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6" name="Google Shape;28896;p4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7" name="Google Shape;28897;p4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8" name="Google Shape;28898;p4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9" name="Google Shape;28899;p4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0" name="Google Shape;28900;p4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1" name="Google Shape;28901;p4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2" name="Google Shape;28902;p4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3" name="Google Shape;28903;p4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4" name="Google Shape;28904;p4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5" name="Google Shape;28905;p4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6" name="Google Shape;28906;p4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7" name="Google Shape;28907;p4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8" name="Google Shape;28908;p4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9" name="Google Shape;28909;p4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0" name="Google Shape;28910;p4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1" name="Google Shape;28911;p4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2" name="Google Shape;28912;p4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3" name="Google Shape;28913;p4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4" name="Google Shape;28914;p4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5" name="Google Shape;28915;p4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6" name="Google Shape;28916;p4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7" name="Google Shape;28917;p4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8" name="Google Shape;28918;p4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9" name="Google Shape;28919;p4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0" name="Google Shape;28920;p4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1" name="Google Shape;28921;p4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2" name="Google Shape;28922;p4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3" name="Google Shape;28923;p4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4" name="Google Shape;28924;p4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5" name="Google Shape;28925;p4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6" name="Google Shape;28926;p4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7" name="Google Shape;28927;p4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8" name="Google Shape;28928;p4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9" name="Google Shape;28929;p4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0" name="Google Shape;28930;p4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1" name="Google Shape;28931;p4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2" name="Google Shape;28932;p4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3" name="Google Shape;28933;p4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4" name="Google Shape;28934;p4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5" name="Google Shape;28935;p4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6" name="Google Shape;28936;p4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7" name="Google Shape;28937;p4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8" name="Google Shape;28938;p4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9" name="Google Shape;28939;p4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0" name="Google Shape;28940;p4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1" name="Google Shape;28941;p4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2" name="Google Shape;28942;p4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3" name="Google Shape;28943;p4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4" name="Google Shape;28944;p4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5" name="Google Shape;28945;p4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6" name="Google Shape;28946;p4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7" name="Google Shape;28947;p4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8" name="Google Shape;28948;p4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9" name="Google Shape;28949;p4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0" name="Google Shape;28950;p4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1" name="Google Shape;28951;p4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2" name="Google Shape;28952;p4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3" name="Google Shape;28953;p4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4" name="Google Shape;28954;p4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5" name="Google Shape;28955;p4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6" name="Google Shape;28956;p4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7" name="Google Shape;28957;p4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8" name="Google Shape;28958;p4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9" name="Google Shape;28959;p4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0" name="Google Shape;28960;p4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1" name="Google Shape;28961;p4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2" name="Google Shape;28962;p4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3" name="Google Shape;28963;p4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4" name="Google Shape;28964;p4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5" name="Google Shape;28965;p4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6" name="Google Shape;28966;p4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7" name="Google Shape;28967;p4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8" name="Google Shape;28968;p4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9" name="Google Shape;28969;p4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0" name="Google Shape;28970;p4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1" name="Google Shape;28971;p4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2" name="Google Shape;28972;p4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3" name="Google Shape;28973;p4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4" name="Google Shape;28974;p4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5" name="Google Shape;28975;p4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6" name="Google Shape;28976;p4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7" name="Google Shape;28977;p4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8" name="Google Shape;28978;p4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9" name="Google Shape;28979;p4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0" name="Google Shape;28980;p4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91" name="Google Shape;28991;p44"/>
          <p:cNvGrpSpPr/>
          <p:nvPr/>
        </p:nvGrpSpPr>
        <p:grpSpPr>
          <a:xfrm>
            <a:off x="5956859" y="1816681"/>
            <a:ext cx="788040" cy="793010"/>
            <a:chOff x="7608975" y="1685200"/>
            <a:chExt cx="551000" cy="554475"/>
          </a:xfrm>
        </p:grpSpPr>
        <p:sp>
          <p:nvSpPr>
            <p:cNvPr id="28992" name="Google Shape;28992;p44"/>
            <p:cNvSpPr/>
            <p:nvPr/>
          </p:nvSpPr>
          <p:spPr>
            <a:xfrm>
              <a:off x="7615225" y="1694825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8"/>
                    <a:pt x="1" y="10716"/>
                  </a:cubicBezTo>
                  <a:cubicBezTo>
                    <a:pt x="1" y="16633"/>
                    <a:pt x="4799" y="21431"/>
                    <a:pt x="10716" y="21431"/>
                  </a:cubicBezTo>
                  <a:cubicBezTo>
                    <a:pt x="16634" y="21431"/>
                    <a:pt x="21432" y="16633"/>
                    <a:pt x="21432" y="10716"/>
                  </a:cubicBezTo>
                  <a:cubicBezTo>
                    <a:pt x="21432" y="4798"/>
                    <a:pt x="16634" y="0"/>
                    <a:pt x="10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3" name="Google Shape;28993;p44"/>
            <p:cNvSpPr/>
            <p:nvPr/>
          </p:nvSpPr>
          <p:spPr>
            <a:xfrm>
              <a:off x="7608975" y="1685200"/>
              <a:ext cx="548625" cy="329625"/>
            </a:xfrm>
            <a:custGeom>
              <a:avLst/>
              <a:gdLst/>
              <a:ahLst/>
              <a:cxnLst/>
              <a:rect l="l" t="t" r="r" b="b"/>
              <a:pathLst>
                <a:path w="21945" h="13185" extrusionOk="0">
                  <a:moveTo>
                    <a:pt x="11107" y="1"/>
                  </a:moveTo>
                  <a:cubicBezTo>
                    <a:pt x="10751" y="1"/>
                    <a:pt x="10394" y="21"/>
                    <a:pt x="10038" y="64"/>
                  </a:cubicBezTo>
                  <a:cubicBezTo>
                    <a:pt x="9526" y="135"/>
                    <a:pt x="9002" y="206"/>
                    <a:pt x="8478" y="337"/>
                  </a:cubicBezTo>
                  <a:cubicBezTo>
                    <a:pt x="8216" y="397"/>
                    <a:pt x="7954" y="468"/>
                    <a:pt x="7704" y="540"/>
                  </a:cubicBezTo>
                  <a:cubicBezTo>
                    <a:pt x="7454" y="635"/>
                    <a:pt x="7204" y="707"/>
                    <a:pt x="6966" y="814"/>
                  </a:cubicBezTo>
                  <a:cubicBezTo>
                    <a:pt x="5668" y="1338"/>
                    <a:pt x="4478" y="2111"/>
                    <a:pt x="3477" y="3064"/>
                  </a:cubicBezTo>
                  <a:cubicBezTo>
                    <a:pt x="3346" y="3195"/>
                    <a:pt x="3227" y="3326"/>
                    <a:pt x="3108" y="3457"/>
                  </a:cubicBezTo>
                  <a:cubicBezTo>
                    <a:pt x="2561" y="4124"/>
                    <a:pt x="2037" y="4767"/>
                    <a:pt x="1561" y="5493"/>
                  </a:cubicBezTo>
                  <a:cubicBezTo>
                    <a:pt x="1096" y="6160"/>
                    <a:pt x="739" y="6910"/>
                    <a:pt x="489" y="7695"/>
                  </a:cubicBezTo>
                  <a:cubicBezTo>
                    <a:pt x="179" y="8612"/>
                    <a:pt x="37" y="9589"/>
                    <a:pt x="1" y="10565"/>
                  </a:cubicBezTo>
                  <a:lnTo>
                    <a:pt x="1" y="11041"/>
                  </a:lnTo>
                  <a:cubicBezTo>
                    <a:pt x="1" y="11184"/>
                    <a:pt x="1" y="11351"/>
                    <a:pt x="13" y="11505"/>
                  </a:cubicBezTo>
                  <a:cubicBezTo>
                    <a:pt x="25" y="11720"/>
                    <a:pt x="60" y="11934"/>
                    <a:pt x="84" y="12136"/>
                  </a:cubicBezTo>
                  <a:cubicBezTo>
                    <a:pt x="120" y="12351"/>
                    <a:pt x="156" y="12553"/>
                    <a:pt x="191" y="12768"/>
                  </a:cubicBezTo>
                  <a:cubicBezTo>
                    <a:pt x="227" y="12922"/>
                    <a:pt x="239" y="13089"/>
                    <a:pt x="298" y="13184"/>
                  </a:cubicBezTo>
                  <a:cubicBezTo>
                    <a:pt x="298" y="13018"/>
                    <a:pt x="298" y="12851"/>
                    <a:pt x="358" y="12648"/>
                  </a:cubicBezTo>
                  <a:cubicBezTo>
                    <a:pt x="370" y="12482"/>
                    <a:pt x="382" y="12351"/>
                    <a:pt x="418" y="12244"/>
                  </a:cubicBezTo>
                  <a:cubicBezTo>
                    <a:pt x="465" y="12113"/>
                    <a:pt x="489" y="11994"/>
                    <a:pt x="501" y="11839"/>
                  </a:cubicBezTo>
                  <a:cubicBezTo>
                    <a:pt x="525" y="11696"/>
                    <a:pt x="525" y="11541"/>
                    <a:pt x="525" y="11363"/>
                  </a:cubicBezTo>
                  <a:lnTo>
                    <a:pt x="525" y="11029"/>
                  </a:lnTo>
                  <a:lnTo>
                    <a:pt x="537" y="10684"/>
                  </a:lnTo>
                  <a:cubicBezTo>
                    <a:pt x="537" y="10458"/>
                    <a:pt x="560" y="10231"/>
                    <a:pt x="596" y="10017"/>
                  </a:cubicBezTo>
                  <a:cubicBezTo>
                    <a:pt x="787" y="8886"/>
                    <a:pt x="1144" y="7791"/>
                    <a:pt x="1608" y="6743"/>
                  </a:cubicBezTo>
                  <a:cubicBezTo>
                    <a:pt x="1680" y="6564"/>
                    <a:pt x="1775" y="6398"/>
                    <a:pt x="1846" y="6231"/>
                  </a:cubicBezTo>
                  <a:cubicBezTo>
                    <a:pt x="2144" y="5552"/>
                    <a:pt x="2501" y="4850"/>
                    <a:pt x="3096" y="4326"/>
                  </a:cubicBezTo>
                  <a:cubicBezTo>
                    <a:pt x="3168" y="4266"/>
                    <a:pt x="3239" y="4159"/>
                    <a:pt x="3323" y="4088"/>
                  </a:cubicBezTo>
                  <a:cubicBezTo>
                    <a:pt x="3704" y="3671"/>
                    <a:pt x="4132" y="3290"/>
                    <a:pt x="4597" y="2945"/>
                  </a:cubicBezTo>
                  <a:cubicBezTo>
                    <a:pt x="4811" y="2778"/>
                    <a:pt x="5025" y="2635"/>
                    <a:pt x="5240" y="2481"/>
                  </a:cubicBezTo>
                  <a:cubicBezTo>
                    <a:pt x="5621" y="2231"/>
                    <a:pt x="6025" y="1980"/>
                    <a:pt x="6454" y="1766"/>
                  </a:cubicBezTo>
                  <a:cubicBezTo>
                    <a:pt x="6871" y="1564"/>
                    <a:pt x="7323" y="1361"/>
                    <a:pt x="7764" y="1230"/>
                  </a:cubicBezTo>
                  <a:cubicBezTo>
                    <a:pt x="8359" y="1040"/>
                    <a:pt x="8978" y="933"/>
                    <a:pt x="9585" y="849"/>
                  </a:cubicBezTo>
                  <a:cubicBezTo>
                    <a:pt x="10159" y="769"/>
                    <a:pt x="10748" y="715"/>
                    <a:pt x="11336" y="715"/>
                  </a:cubicBezTo>
                  <a:cubicBezTo>
                    <a:pt x="11615" y="715"/>
                    <a:pt x="11893" y="727"/>
                    <a:pt x="12169" y="754"/>
                  </a:cubicBezTo>
                  <a:cubicBezTo>
                    <a:pt x="12300" y="766"/>
                    <a:pt x="12455" y="790"/>
                    <a:pt x="12586" y="802"/>
                  </a:cubicBezTo>
                  <a:cubicBezTo>
                    <a:pt x="12741" y="826"/>
                    <a:pt x="12871" y="861"/>
                    <a:pt x="13002" y="885"/>
                  </a:cubicBezTo>
                  <a:cubicBezTo>
                    <a:pt x="14169" y="1171"/>
                    <a:pt x="15300" y="1540"/>
                    <a:pt x="16372" y="2100"/>
                  </a:cubicBezTo>
                  <a:cubicBezTo>
                    <a:pt x="16932" y="2373"/>
                    <a:pt x="17467" y="2754"/>
                    <a:pt x="17979" y="3147"/>
                  </a:cubicBezTo>
                  <a:cubicBezTo>
                    <a:pt x="18075" y="3243"/>
                    <a:pt x="18170" y="3326"/>
                    <a:pt x="18277" y="3421"/>
                  </a:cubicBezTo>
                  <a:cubicBezTo>
                    <a:pt x="18372" y="3504"/>
                    <a:pt x="18479" y="3600"/>
                    <a:pt x="18575" y="3707"/>
                  </a:cubicBezTo>
                  <a:cubicBezTo>
                    <a:pt x="18717" y="3862"/>
                    <a:pt x="18872" y="4016"/>
                    <a:pt x="19003" y="4183"/>
                  </a:cubicBezTo>
                  <a:cubicBezTo>
                    <a:pt x="19146" y="4338"/>
                    <a:pt x="19265" y="4517"/>
                    <a:pt x="19408" y="4683"/>
                  </a:cubicBezTo>
                  <a:cubicBezTo>
                    <a:pt x="20003" y="5493"/>
                    <a:pt x="20420" y="6386"/>
                    <a:pt x="20801" y="7303"/>
                  </a:cubicBezTo>
                  <a:cubicBezTo>
                    <a:pt x="20932" y="7648"/>
                    <a:pt x="21051" y="7993"/>
                    <a:pt x="21158" y="8326"/>
                  </a:cubicBezTo>
                  <a:cubicBezTo>
                    <a:pt x="21313" y="8886"/>
                    <a:pt x="21420" y="9434"/>
                    <a:pt x="21492" y="9993"/>
                  </a:cubicBezTo>
                  <a:cubicBezTo>
                    <a:pt x="21515" y="10267"/>
                    <a:pt x="21575" y="10529"/>
                    <a:pt x="21611" y="10791"/>
                  </a:cubicBezTo>
                  <a:cubicBezTo>
                    <a:pt x="21635" y="10967"/>
                    <a:pt x="21675" y="11068"/>
                    <a:pt x="21724" y="11068"/>
                  </a:cubicBezTo>
                  <a:cubicBezTo>
                    <a:pt x="21748" y="11068"/>
                    <a:pt x="21774" y="11044"/>
                    <a:pt x="21801" y="10993"/>
                  </a:cubicBezTo>
                  <a:cubicBezTo>
                    <a:pt x="21814" y="10969"/>
                    <a:pt x="21825" y="10960"/>
                    <a:pt x="21833" y="10960"/>
                  </a:cubicBezTo>
                  <a:cubicBezTo>
                    <a:pt x="21864" y="10960"/>
                    <a:pt x="21869" y="11084"/>
                    <a:pt x="21891" y="11084"/>
                  </a:cubicBezTo>
                  <a:cubicBezTo>
                    <a:pt x="21896" y="11084"/>
                    <a:pt x="21902" y="11078"/>
                    <a:pt x="21908" y="11065"/>
                  </a:cubicBezTo>
                  <a:cubicBezTo>
                    <a:pt x="21908" y="11053"/>
                    <a:pt x="21920" y="11005"/>
                    <a:pt x="21920" y="10970"/>
                  </a:cubicBezTo>
                  <a:cubicBezTo>
                    <a:pt x="21944" y="10291"/>
                    <a:pt x="21944" y="9624"/>
                    <a:pt x="21801" y="8958"/>
                  </a:cubicBezTo>
                  <a:cubicBezTo>
                    <a:pt x="21682" y="8446"/>
                    <a:pt x="21575" y="7957"/>
                    <a:pt x="21396" y="7469"/>
                  </a:cubicBezTo>
                  <a:cubicBezTo>
                    <a:pt x="21206" y="6874"/>
                    <a:pt x="20932" y="6291"/>
                    <a:pt x="20634" y="5743"/>
                  </a:cubicBezTo>
                  <a:cubicBezTo>
                    <a:pt x="20384" y="5243"/>
                    <a:pt x="20075" y="4767"/>
                    <a:pt x="19729" y="4326"/>
                  </a:cubicBezTo>
                  <a:cubicBezTo>
                    <a:pt x="19396" y="3874"/>
                    <a:pt x="19015" y="3445"/>
                    <a:pt x="18610" y="3064"/>
                  </a:cubicBezTo>
                  <a:cubicBezTo>
                    <a:pt x="18336" y="2778"/>
                    <a:pt x="18015" y="2492"/>
                    <a:pt x="17694" y="2242"/>
                  </a:cubicBezTo>
                  <a:cubicBezTo>
                    <a:pt x="17289" y="1933"/>
                    <a:pt x="16872" y="1647"/>
                    <a:pt x="16443" y="1409"/>
                  </a:cubicBezTo>
                  <a:cubicBezTo>
                    <a:pt x="16265" y="1302"/>
                    <a:pt x="16074" y="1218"/>
                    <a:pt x="15896" y="1111"/>
                  </a:cubicBezTo>
                  <a:cubicBezTo>
                    <a:pt x="15693" y="1004"/>
                    <a:pt x="15515" y="933"/>
                    <a:pt x="15324" y="837"/>
                  </a:cubicBezTo>
                  <a:cubicBezTo>
                    <a:pt x="14848" y="647"/>
                    <a:pt x="14360" y="504"/>
                    <a:pt x="13848" y="361"/>
                  </a:cubicBezTo>
                  <a:cubicBezTo>
                    <a:pt x="12961" y="137"/>
                    <a:pt x="12037" y="1"/>
                    <a:pt x="11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4" name="Google Shape;28994;p44"/>
            <p:cNvSpPr/>
            <p:nvPr/>
          </p:nvSpPr>
          <p:spPr>
            <a:xfrm>
              <a:off x="7620900" y="1960925"/>
              <a:ext cx="539075" cy="278750"/>
            </a:xfrm>
            <a:custGeom>
              <a:avLst/>
              <a:gdLst/>
              <a:ahLst/>
              <a:cxnLst/>
              <a:rect l="l" t="t" r="r" b="b"/>
              <a:pathLst>
                <a:path w="21563" h="11150" extrusionOk="0">
                  <a:moveTo>
                    <a:pt x="21232" y="1"/>
                  </a:moveTo>
                  <a:cubicBezTo>
                    <a:pt x="21196" y="1"/>
                    <a:pt x="21159" y="13"/>
                    <a:pt x="21122" y="36"/>
                  </a:cubicBezTo>
                  <a:cubicBezTo>
                    <a:pt x="21015" y="95"/>
                    <a:pt x="20967" y="203"/>
                    <a:pt x="20943" y="393"/>
                  </a:cubicBezTo>
                  <a:lnTo>
                    <a:pt x="20848" y="846"/>
                  </a:lnTo>
                  <a:lnTo>
                    <a:pt x="20800" y="1072"/>
                  </a:lnTo>
                  <a:cubicBezTo>
                    <a:pt x="20776" y="1143"/>
                    <a:pt x="20753" y="1215"/>
                    <a:pt x="20741" y="1286"/>
                  </a:cubicBezTo>
                  <a:cubicBezTo>
                    <a:pt x="20729" y="1405"/>
                    <a:pt x="20705" y="1524"/>
                    <a:pt x="20669" y="1631"/>
                  </a:cubicBezTo>
                  <a:cubicBezTo>
                    <a:pt x="20646" y="1750"/>
                    <a:pt x="20610" y="1869"/>
                    <a:pt x="20598" y="1977"/>
                  </a:cubicBezTo>
                  <a:cubicBezTo>
                    <a:pt x="20491" y="2822"/>
                    <a:pt x="20157" y="3644"/>
                    <a:pt x="19955" y="4465"/>
                  </a:cubicBezTo>
                  <a:cubicBezTo>
                    <a:pt x="19943" y="4525"/>
                    <a:pt x="19931" y="4584"/>
                    <a:pt x="19895" y="4644"/>
                  </a:cubicBezTo>
                  <a:cubicBezTo>
                    <a:pt x="19574" y="5418"/>
                    <a:pt x="19169" y="6156"/>
                    <a:pt x="18645" y="6846"/>
                  </a:cubicBezTo>
                  <a:cubicBezTo>
                    <a:pt x="18538" y="6965"/>
                    <a:pt x="18443" y="7096"/>
                    <a:pt x="18336" y="7215"/>
                  </a:cubicBezTo>
                  <a:cubicBezTo>
                    <a:pt x="18217" y="7334"/>
                    <a:pt x="18109" y="7442"/>
                    <a:pt x="17990" y="7525"/>
                  </a:cubicBezTo>
                  <a:cubicBezTo>
                    <a:pt x="17871" y="7620"/>
                    <a:pt x="17752" y="7715"/>
                    <a:pt x="17645" y="7811"/>
                  </a:cubicBezTo>
                  <a:cubicBezTo>
                    <a:pt x="17526" y="7894"/>
                    <a:pt x="17431" y="7989"/>
                    <a:pt x="17312" y="8096"/>
                  </a:cubicBezTo>
                  <a:cubicBezTo>
                    <a:pt x="16907" y="8418"/>
                    <a:pt x="16490" y="8716"/>
                    <a:pt x="16026" y="8966"/>
                  </a:cubicBezTo>
                  <a:cubicBezTo>
                    <a:pt x="15550" y="9216"/>
                    <a:pt x="15073" y="9442"/>
                    <a:pt x="14597" y="9704"/>
                  </a:cubicBezTo>
                  <a:cubicBezTo>
                    <a:pt x="14466" y="9775"/>
                    <a:pt x="14335" y="9823"/>
                    <a:pt x="14192" y="9859"/>
                  </a:cubicBezTo>
                  <a:cubicBezTo>
                    <a:pt x="13526" y="10097"/>
                    <a:pt x="12847" y="10275"/>
                    <a:pt x="12144" y="10382"/>
                  </a:cubicBezTo>
                  <a:cubicBezTo>
                    <a:pt x="11594" y="10469"/>
                    <a:pt x="11028" y="10514"/>
                    <a:pt x="10464" y="10514"/>
                  </a:cubicBezTo>
                  <a:cubicBezTo>
                    <a:pt x="10174" y="10514"/>
                    <a:pt x="9884" y="10502"/>
                    <a:pt x="9597" y="10478"/>
                  </a:cubicBezTo>
                  <a:cubicBezTo>
                    <a:pt x="8287" y="10359"/>
                    <a:pt x="6977" y="10001"/>
                    <a:pt x="5822" y="9382"/>
                  </a:cubicBezTo>
                  <a:cubicBezTo>
                    <a:pt x="4477" y="8668"/>
                    <a:pt x="3262" y="7715"/>
                    <a:pt x="2310" y="6525"/>
                  </a:cubicBezTo>
                  <a:cubicBezTo>
                    <a:pt x="2250" y="6465"/>
                    <a:pt x="2191" y="6394"/>
                    <a:pt x="2131" y="6322"/>
                  </a:cubicBezTo>
                  <a:cubicBezTo>
                    <a:pt x="2060" y="6263"/>
                    <a:pt x="2000" y="6191"/>
                    <a:pt x="1953" y="6132"/>
                  </a:cubicBezTo>
                  <a:cubicBezTo>
                    <a:pt x="1548" y="5727"/>
                    <a:pt x="1250" y="5215"/>
                    <a:pt x="1012" y="4679"/>
                  </a:cubicBezTo>
                  <a:cubicBezTo>
                    <a:pt x="941" y="4536"/>
                    <a:pt x="881" y="4370"/>
                    <a:pt x="822" y="4227"/>
                  </a:cubicBezTo>
                  <a:cubicBezTo>
                    <a:pt x="762" y="4072"/>
                    <a:pt x="703" y="3905"/>
                    <a:pt x="643" y="3763"/>
                  </a:cubicBezTo>
                  <a:cubicBezTo>
                    <a:pt x="464" y="3286"/>
                    <a:pt x="250" y="2893"/>
                    <a:pt x="0" y="2512"/>
                  </a:cubicBezTo>
                  <a:lnTo>
                    <a:pt x="0" y="2512"/>
                  </a:lnTo>
                  <a:cubicBezTo>
                    <a:pt x="12" y="2965"/>
                    <a:pt x="83" y="3417"/>
                    <a:pt x="274" y="3822"/>
                  </a:cubicBezTo>
                  <a:cubicBezTo>
                    <a:pt x="476" y="4298"/>
                    <a:pt x="667" y="4775"/>
                    <a:pt x="893" y="5239"/>
                  </a:cubicBezTo>
                  <a:cubicBezTo>
                    <a:pt x="1107" y="5691"/>
                    <a:pt x="1369" y="6156"/>
                    <a:pt x="1667" y="6572"/>
                  </a:cubicBezTo>
                  <a:cubicBezTo>
                    <a:pt x="2024" y="7061"/>
                    <a:pt x="2381" y="7561"/>
                    <a:pt x="2810" y="7989"/>
                  </a:cubicBezTo>
                  <a:cubicBezTo>
                    <a:pt x="3322" y="8513"/>
                    <a:pt x="3893" y="8966"/>
                    <a:pt x="4513" y="9370"/>
                  </a:cubicBezTo>
                  <a:cubicBezTo>
                    <a:pt x="6084" y="10394"/>
                    <a:pt x="7930" y="11025"/>
                    <a:pt x="9823" y="11144"/>
                  </a:cubicBezTo>
                  <a:cubicBezTo>
                    <a:pt x="9866" y="11148"/>
                    <a:pt x="9910" y="11150"/>
                    <a:pt x="9954" y="11150"/>
                  </a:cubicBezTo>
                  <a:cubicBezTo>
                    <a:pt x="10042" y="11150"/>
                    <a:pt x="10132" y="11144"/>
                    <a:pt x="10228" y="11144"/>
                  </a:cubicBezTo>
                  <a:cubicBezTo>
                    <a:pt x="10321" y="11146"/>
                    <a:pt x="10416" y="11147"/>
                    <a:pt x="10510" y="11147"/>
                  </a:cubicBezTo>
                  <a:cubicBezTo>
                    <a:pt x="11026" y="11147"/>
                    <a:pt x="11550" y="11118"/>
                    <a:pt x="12073" y="11037"/>
                  </a:cubicBezTo>
                  <a:cubicBezTo>
                    <a:pt x="12442" y="10990"/>
                    <a:pt x="12799" y="10930"/>
                    <a:pt x="13156" y="10847"/>
                  </a:cubicBezTo>
                  <a:cubicBezTo>
                    <a:pt x="13633" y="10716"/>
                    <a:pt x="14109" y="10549"/>
                    <a:pt x="14573" y="10359"/>
                  </a:cubicBezTo>
                  <a:cubicBezTo>
                    <a:pt x="15109" y="10132"/>
                    <a:pt x="15621" y="9882"/>
                    <a:pt x="16121" y="9561"/>
                  </a:cubicBezTo>
                  <a:cubicBezTo>
                    <a:pt x="16240" y="9489"/>
                    <a:pt x="16335" y="9418"/>
                    <a:pt x="16455" y="9323"/>
                  </a:cubicBezTo>
                  <a:cubicBezTo>
                    <a:pt x="16574" y="9239"/>
                    <a:pt x="16693" y="9168"/>
                    <a:pt x="16800" y="9073"/>
                  </a:cubicBezTo>
                  <a:cubicBezTo>
                    <a:pt x="17633" y="8477"/>
                    <a:pt x="18371" y="7751"/>
                    <a:pt x="19014" y="6965"/>
                  </a:cubicBezTo>
                  <a:cubicBezTo>
                    <a:pt x="19455" y="6430"/>
                    <a:pt x="19824" y="5858"/>
                    <a:pt x="20157" y="5275"/>
                  </a:cubicBezTo>
                  <a:cubicBezTo>
                    <a:pt x="20455" y="4763"/>
                    <a:pt x="20741" y="4203"/>
                    <a:pt x="20967" y="3644"/>
                  </a:cubicBezTo>
                  <a:lnTo>
                    <a:pt x="21098" y="3298"/>
                  </a:lnTo>
                  <a:lnTo>
                    <a:pt x="21217" y="2941"/>
                  </a:lnTo>
                  <a:cubicBezTo>
                    <a:pt x="21455" y="2179"/>
                    <a:pt x="21562" y="1405"/>
                    <a:pt x="21538" y="631"/>
                  </a:cubicBezTo>
                  <a:cubicBezTo>
                    <a:pt x="21500" y="201"/>
                    <a:pt x="21377" y="1"/>
                    <a:pt x="21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95" name="Google Shape;28995;p44"/>
          <p:cNvGrpSpPr/>
          <p:nvPr/>
        </p:nvGrpSpPr>
        <p:grpSpPr>
          <a:xfrm>
            <a:off x="2393186" y="1816680"/>
            <a:ext cx="800185" cy="792903"/>
            <a:chOff x="7605400" y="978425"/>
            <a:chExt cx="554875" cy="549825"/>
          </a:xfrm>
        </p:grpSpPr>
        <p:sp>
          <p:nvSpPr>
            <p:cNvPr id="28996" name="Google Shape;28996;p44"/>
            <p:cNvSpPr/>
            <p:nvPr/>
          </p:nvSpPr>
          <p:spPr>
            <a:xfrm>
              <a:off x="7615225" y="987875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1"/>
                  </a:moveTo>
                  <a:cubicBezTo>
                    <a:pt x="4799" y="1"/>
                    <a:pt x="1" y="4799"/>
                    <a:pt x="1" y="10716"/>
                  </a:cubicBezTo>
                  <a:cubicBezTo>
                    <a:pt x="1" y="16634"/>
                    <a:pt x="4799" y="21432"/>
                    <a:pt x="10716" y="21432"/>
                  </a:cubicBezTo>
                  <a:cubicBezTo>
                    <a:pt x="16634" y="21432"/>
                    <a:pt x="21432" y="16634"/>
                    <a:pt x="21432" y="10716"/>
                  </a:cubicBezTo>
                  <a:cubicBezTo>
                    <a:pt x="21432" y="4799"/>
                    <a:pt x="16634" y="1"/>
                    <a:pt x="107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7" name="Google Shape;28997;p44"/>
            <p:cNvSpPr/>
            <p:nvPr/>
          </p:nvSpPr>
          <p:spPr>
            <a:xfrm>
              <a:off x="7605400" y="978425"/>
              <a:ext cx="368825" cy="537525"/>
            </a:xfrm>
            <a:custGeom>
              <a:avLst/>
              <a:gdLst/>
              <a:ahLst/>
              <a:cxnLst/>
              <a:rect l="l" t="t" r="r" b="b"/>
              <a:pathLst>
                <a:path w="14753" h="21501" extrusionOk="0">
                  <a:moveTo>
                    <a:pt x="10698" y="1"/>
                  </a:moveTo>
                  <a:cubicBezTo>
                    <a:pt x="10486" y="1"/>
                    <a:pt x="10274" y="9"/>
                    <a:pt x="10062" y="33"/>
                  </a:cubicBezTo>
                  <a:cubicBezTo>
                    <a:pt x="9395" y="93"/>
                    <a:pt x="8740" y="248"/>
                    <a:pt x="8097" y="438"/>
                  </a:cubicBezTo>
                  <a:cubicBezTo>
                    <a:pt x="7800" y="522"/>
                    <a:pt x="7490" y="629"/>
                    <a:pt x="7240" y="748"/>
                  </a:cubicBezTo>
                  <a:cubicBezTo>
                    <a:pt x="6537" y="1093"/>
                    <a:pt x="5847" y="1415"/>
                    <a:pt x="5168" y="1819"/>
                  </a:cubicBezTo>
                  <a:cubicBezTo>
                    <a:pt x="4371" y="2308"/>
                    <a:pt x="3620" y="2879"/>
                    <a:pt x="2954" y="3546"/>
                  </a:cubicBezTo>
                  <a:cubicBezTo>
                    <a:pt x="2870" y="3641"/>
                    <a:pt x="2775" y="3724"/>
                    <a:pt x="2704" y="3832"/>
                  </a:cubicBezTo>
                  <a:cubicBezTo>
                    <a:pt x="2620" y="3939"/>
                    <a:pt x="2537" y="4022"/>
                    <a:pt x="2477" y="4129"/>
                  </a:cubicBezTo>
                  <a:cubicBezTo>
                    <a:pt x="2394" y="4260"/>
                    <a:pt x="2299" y="4391"/>
                    <a:pt x="2216" y="4546"/>
                  </a:cubicBezTo>
                  <a:cubicBezTo>
                    <a:pt x="2120" y="4689"/>
                    <a:pt x="2049" y="4844"/>
                    <a:pt x="1977" y="4975"/>
                  </a:cubicBezTo>
                  <a:cubicBezTo>
                    <a:pt x="1894" y="5129"/>
                    <a:pt x="1823" y="5272"/>
                    <a:pt x="1727" y="5403"/>
                  </a:cubicBezTo>
                  <a:cubicBezTo>
                    <a:pt x="1656" y="5558"/>
                    <a:pt x="1573" y="5689"/>
                    <a:pt x="1465" y="5844"/>
                  </a:cubicBezTo>
                  <a:cubicBezTo>
                    <a:pt x="1346" y="6022"/>
                    <a:pt x="1227" y="6213"/>
                    <a:pt x="1120" y="6415"/>
                  </a:cubicBezTo>
                  <a:cubicBezTo>
                    <a:pt x="703" y="7261"/>
                    <a:pt x="382" y="8165"/>
                    <a:pt x="203" y="9094"/>
                  </a:cubicBezTo>
                  <a:lnTo>
                    <a:pt x="144" y="9380"/>
                  </a:lnTo>
                  <a:cubicBezTo>
                    <a:pt x="132" y="9463"/>
                    <a:pt x="132" y="9570"/>
                    <a:pt x="108" y="9666"/>
                  </a:cubicBezTo>
                  <a:cubicBezTo>
                    <a:pt x="1" y="10499"/>
                    <a:pt x="25" y="11332"/>
                    <a:pt x="96" y="12142"/>
                  </a:cubicBezTo>
                  <a:cubicBezTo>
                    <a:pt x="191" y="12999"/>
                    <a:pt x="370" y="13833"/>
                    <a:pt x="632" y="14631"/>
                  </a:cubicBezTo>
                  <a:cubicBezTo>
                    <a:pt x="727" y="14881"/>
                    <a:pt x="822" y="15142"/>
                    <a:pt x="930" y="15393"/>
                  </a:cubicBezTo>
                  <a:cubicBezTo>
                    <a:pt x="1037" y="15643"/>
                    <a:pt x="1156" y="15881"/>
                    <a:pt x="1287" y="16107"/>
                  </a:cubicBezTo>
                  <a:cubicBezTo>
                    <a:pt x="1513" y="16512"/>
                    <a:pt x="1751" y="16869"/>
                    <a:pt x="1989" y="17238"/>
                  </a:cubicBezTo>
                  <a:cubicBezTo>
                    <a:pt x="2239" y="17595"/>
                    <a:pt x="2477" y="17964"/>
                    <a:pt x="2763" y="18310"/>
                  </a:cubicBezTo>
                  <a:cubicBezTo>
                    <a:pt x="2930" y="18512"/>
                    <a:pt x="3108" y="18714"/>
                    <a:pt x="3299" y="18905"/>
                  </a:cubicBezTo>
                  <a:cubicBezTo>
                    <a:pt x="3489" y="19095"/>
                    <a:pt x="3680" y="19286"/>
                    <a:pt x="3894" y="19453"/>
                  </a:cubicBezTo>
                  <a:cubicBezTo>
                    <a:pt x="4371" y="19845"/>
                    <a:pt x="4871" y="20203"/>
                    <a:pt x="5394" y="20512"/>
                  </a:cubicBezTo>
                  <a:cubicBezTo>
                    <a:pt x="6216" y="20988"/>
                    <a:pt x="7121" y="21441"/>
                    <a:pt x="7954" y="21500"/>
                  </a:cubicBezTo>
                  <a:lnTo>
                    <a:pt x="8002" y="21500"/>
                  </a:lnTo>
                  <a:cubicBezTo>
                    <a:pt x="8228" y="21405"/>
                    <a:pt x="8240" y="21298"/>
                    <a:pt x="8038" y="21179"/>
                  </a:cubicBezTo>
                  <a:cubicBezTo>
                    <a:pt x="7966" y="21119"/>
                    <a:pt x="7847" y="21036"/>
                    <a:pt x="7704" y="20965"/>
                  </a:cubicBezTo>
                  <a:cubicBezTo>
                    <a:pt x="7538" y="20869"/>
                    <a:pt x="7359" y="20786"/>
                    <a:pt x="7121" y="20679"/>
                  </a:cubicBezTo>
                  <a:cubicBezTo>
                    <a:pt x="6966" y="20619"/>
                    <a:pt x="6823" y="20524"/>
                    <a:pt x="6668" y="20465"/>
                  </a:cubicBezTo>
                  <a:cubicBezTo>
                    <a:pt x="5549" y="19917"/>
                    <a:pt x="4513" y="19179"/>
                    <a:pt x="3656" y="18286"/>
                  </a:cubicBezTo>
                  <a:cubicBezTo>
                    <a:pt x="2882" y="17488"/>
                    <a:pt x="2239" y="16571"/>
                    <a:pt x="1763" y="15571"/>
                  </a:cubicBezTo>
                  <a:cubicBezTo>
                    <a:pt x="1489" y="14976"/>
                    <a:pt x="1275" y="14369"/>
                    <a:pt x="1108" y="13738"/>
                  </a:cubicBezTo>
                  <a:cubicBezTo>
                    <a:pt x="858" y="12809"/>
                    <a:pt x="703" y="11833"/>
                    <a:pt x="739" y="10856"/>
                  </a:cubicBezTo>
                  <a:cubicBezTo>
                    <a:pt x="763" y="10142"/>
                    <a:pt x="870" y="9451"/>
                    <a:pt x="977" y="8761"/>
                  </a:cubicBezTo>
                  <a:cubicBezTo>
                    <a:pt x="1001" y="8535"/>
                    <a:pt x="1096" y="8296"/>
                    <a:pt x="1156" y="8070"/>
                  </a:cubicBezTo>
                  <a:cubicBezTo>
                    <a:pt x="1215" y="7868"/>
                    <a:pt x="1275" y="7665"/>
                    <a:pt x="1346" y="7475"/>
                  </a:cubicBezTo>
                  <a:cubicBezTo>
                    <a:pt x="1418" y="7284"/>
                    <a:pt x="1489" y="7094"/>
                    <a:pt x="1584" y="6891"/>
                  </a:cubicBezTo>
                  <a:cubicBezTo>
                    <a:pt x="1823" y="6356"/>
                    <a:pt x="2108" y="5820"/>
                    <a:pt x="2466" y="5344"/>
                  </a:cubicBezTo>
                  <a:cubicBezTo>
                    <a:pt x="2739" y="4986"/>
                    <a:pt x="3013" y="4629"/>
                    <a:pt x="3323" y="4308"/>
                  </a:cubicBezTo>
                  <a:cubicBezTo>
                    <a:pt x="3478" y="4129"/>
                    <a:pt x="3632" y="3974"/>
                    <a:pt x="3787" y="3820"/>
                  </a:cubicBezTo>
                  <a:cubicBezTo>
                    <a:pt x="3954" y="3665"/>
                    <a:pt x="4097" y="3498"/>
                    <a:pt x="4275" y="3355"/>
                  </a:cubicBezTo>
                  <a:lnTo>
                    <a:pt x="4513" y="3141"/>
                  </a:lnTo>
                  <a:lnTo>
                    <a:pt x="4752" y="2951"/>
                  </a:lnTo>
                  <a:cubicBezTo>
                    <a:pt x="4906" y="2820"/>
                    <a:pt x="5085" y="2700"/>
                    <a:pt x="5240" y="2581"/>
                  </a:cubicBezTo>
                  <a:cubicBezTo>
                    <a:pt x="6299" y="1855"/>
                    <a:pt x="7502" y="1331"/>
                    <a:pt x="8752" y="1046"/>
                  </a:cubicBezTo>
                  <a:cubicBezTo>
                    <a:pt x="9014" y="974"/>
                    <a:pt x="9252" y="938"/>
                    <a:pt x="9502" y="879"/>
                  </a:cubicBezTo>
                  <a:cubicBezTo>
                    <a:pt x="9740" y="831"/>
                    <a:pt x="9990" y="795"/>
                    <a:pt x="10240" y="784"/>
                  </a:cubicBezTo>
                  <a:cubicBezTo>
                    <a:pt x="10514" y="748"/>
                    <a:pt x="10776" y="748"/>
                    <a:pt x="11050" y="736"/>
                  </a:cubicBezTo>
                  <a:cubicBezTo>
                    <a:pt x="11312" y="748"/>
                    <a:pt x="11586" y="736"/>
                    <a:pt x="11848" y="760"/>
                  </a:cubicBezTo>
                  <a:cubicBezTo>
                    <a:pt x="12122" y="784"/>
                    <a:pt x="12383" y="819"/>
                    <a:pt x="12657" y="855"/>
                  </a:cubicBezTo>
                  <a:cubicBezTo>
                    <a:pt x="12919" y="903"/>
                    <a:pt x="13181" y="938"/>
                    <a:pt x="13443" y="998"/>
                  </a:cubicBezTo>
                  <a:cubicBezTo>
                    <a:pt x="13681" y="1046"/>
                    <a:pt x="13931" y="1105"/>
                    <a:pt x="14169" y="1153"/>
                  </a:cubicBezTo>
                  <a:cubicBezTo>
                    <a:pt x="14268" y="1168"/>
                    <a:pt x="14353" y="1177"/>
                    <a:pt x="14420" y="1177"/>
                  </a:cubicBezTo>
                  <a:cubicBezTo>
                    <a:pt x="14506" y="1177"/>
                    <a:pt x="14561" y="1162"/>
                    <a:pt x="14574" y="1129"/>
                  </a:cubicBezTo>
                  <a:cubicBezTo>
                    <a:pt x="14634" y="1046"/>
                    <a:pt x="14693" y="962"/>
                    <a:pt x="14729" y="867"/>
                  </a:cubicBezTo>
                  <a:cubicBezTo>
                    <a:pt x="14753" y="807"/>
                    <a:pt x="14705" y="748"/>
                    <a:pt x="14610" y="676"/>
                  </a:cubicBezTo>
                  <a:cubicBezTo>
                    <a:pt x="14491" y="593"/>
                    <a:pt x="14312" y="522"/>
                    <a:pt x="14050" y="462"/>
                  </a:cubicBezTo>
                  <a:cubicBezTo>
                    <a:pt x="13967" y="450"/>
                    <a:pt x="13872" y="426"/>
                    <a:pt x="13788" y="403"/>
                  </a:cubicBezTo>
                  <a:lnTo>
                    <a:pt x="13515" y="343"/>
                  </a:lnTo>
                  <a:cubicBezTo>
                    <a:pt x="13431" y="331"/>
                    <a:pt x="13336" y="307"/>
                    <a:pt x="13253" y="284"/>
                  </a:cubicBezTo>
                  <a:lnTo>
                    <a:pt x="12991" y="248"/>
                  </a:lnTo>
                  <a:cubicBezTo>
                    <a:pt x="12538" y="153"/>
                    <a:pt x="12098" y="81"/>
                    <a:pt x="11633" y="33"/>
                  </a:cubicBezTo>
                  <a:cubicBezTo>
                    <a:pt x="11321" y="19"/>
                    <a:pt x="11009" y="1"/>
                    <a:pt x="10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8" name="Google Shape;28998;p44"/>
            <p:cNvSpPr/>
            <p:nvPr/>
          </p:nvSpPr>
          <p:spPr>
            <a:xfrm>
              <a:off x="7830150" y="1255775"/>
              <a:ext cx="325650" cy="272475"/>
            </a:xfrm>
            <a:custGeom>
              <a:avLst/>
              <a:gdLst/>
              <a:ahLst/>
              <a:cxnLst/>
              <a:rect l="l" t="t" r="r" b="b"/>
              <a:pathLst>
                <a:path w="13026" h="10899" extrusionOk="0">
                  <a:moveTo>
                    <a:pt x="12871" y="0"/>
                  </a:moveTo>
                  <a:cubicBezTo>
                    <a:pt x="12811" y="24"/>
                    <a:pt x="12752" y="48"/>
                    <a:pt x="12680" y="108"/>
                  </a:cubicBezTo>
                  <a:cubicBezTo>
                    <a:pt x="12585" y="167"/>
                    <a:pt x="12549" y="238"/>
                    <a:pt x="12526" y="619"/>
                  </a:cubicBezTo>
                  <a:cubicBezTo>
                    <a:pt x="12478" y="1155"/>
                    <a:pt x="12395" y="1715"/>
                    <a:pt x="12252" y="2227"/>
                  </a:cubicBezTo>
                  <a:cubicBezTo>
                    <a:pt x="12133" y="2691"/>
                    <a:pt x="12002" y="3120"/>
                    <a:pt x="11883" y="3584"/>
                  </a:cubicBezTo>
                  <a:cubicBezTo>
                    <a:pt x="11752" y="4037"/>
                    <a:pt x="11573" y="4477"/>
                    <a:pt x="11347" y="4894"/>
                  </a:cubicBezTo>
                  <a:cubicBezTo>
                    <a:pt x="10966" y="5620"/>
                    <a:pt x="10454" y="6299"/>
                    <a:pt x="9918" y="6906"/>
                  </a:cubicBezTo>
                  <a:cubicBezTo>
                    <a:pt x="8727" y="8263"/>
                    <a:pt x="7168" y="9299"/>
                    <a:pt x="5453" y="9883"/>
                  </a:cubicBezTo>
                  <a:cubicBezTo>
                    <a:pt x="5203" y="9966"/>
                    <a:pt x="4953" y="10025"/>
                    <a:pt x="4691" y="10109"/>
                  </a:cubicBezTo>
                  <a:cubicBezTo>
                    <a:pt x="4441" y="10168"/>
                    <a:pt x="4191" y="10228"/>
                    <a:pt x="3953" y="10264"/>
                  </a:cubicBezTo>
                  <a:cubicBezTo>
                    <a:pt x="3608" y="10418"/>
                    <a:pt x="3727" y="10502"/>
                    <a:pt x="3667" y="10621"/>
                  </a:cubicBezTo>
                  <a:lnTo>
                    <a:pt x="3143" y="10621"/>
                  </a:lnTo>
                  <a:cubicBezTo>
                    <a:pt x="3060" y="10537"/>
                    <a:pt x="3001" y="10490"/>
                    <a:pt x="2893" y="10478"/>
                  </a:cubicBezTo>
                  <a:cubicBezTo>
                    <a:pt x="2858" y="10474"/>
                    <a:pt x="2817" y="10473"/>
                    <a:pt x="2766" y="10473"/>
                  </a:cubicBezTo>
                  <a:cubicBezTo>
                    <a:pt x="2663" y="10473"/>
                    <a:pt x="2520" y="10478"/>
                    <a:pt x="2298" y="10478"/>
                  </a:cubicBezTo>
                  <a:cubicBezTo>
                    <a:pt x="2243" y="10482"/>
                    <a:pt x="2190" y="10483"/>
                    <a:pt x="2138" y="10483"/>
                  </a:cubicBezTo>
                  <a:cubicBezTo>
                    <a:pt x="2033" y="10483"/>
                    <a:pt x="1933" y="10478"/>
                    <a:pt x="1822" y="10478"/>
                  </a:cubicBezTo>
                  <a:cubicBezTo>
                    <a:pt x="1667" y="10466"/>
                    <a:pt x="1512" y="10466"/>
                    <a:pt x="1357" y="10442"/>
                  </a:cubicBezTo>
                  <a:cubicBezTo>
                    <a:pt x="1238" y="10442"/>
                    <a:pt x="1131" y="10430"/>
                    <a:pt x="1036" y="10430"/>
                  </a:cubicBezTo>
                  <a:cubicBezTo>
                    <a:pt x="941" y="10430"/>
                    <a:pt x="834" y="10430"/>
                    <a:pt x="762" y="10466"/>
                  </a:cubicBezTo>
                  <a:cubicBezTo>
                    <a:pt x="798" y="10490"/>
                    <a:pt x="834" y="10537"/>
                    <a:pt x="869" y="10585"/>
                  </a:cubicBezTo>
                  <a:cubicBezTo>
                    <a:pt x="726" y="10585"/>
                    <a:pt x="536" y="10561"/>
                    <a:pt x="393" y="10537"/>
                  </a:cubicBezTo>
                  <a:cubicBezTo>
                    <a:pt x="310" y="10518"/>
                    <a:pt x="231" y="10506"/>
                    <a:pt x="160" y="10506"/>
                  </a:cubicBezTo>
                  <a:cubicBezTo>
                    <a:pt x="99" y="10506"/>
                    <a:pt x="44" y="10515"/>
                    <a:pt x="0" y="10537"/>
                  </a:cubicBezTo>
                  <a:cubicBezTo>
                    <a:pt x="60" y="10609"/>
                    <a:pt x="203" y="10668"/>
                    <a:pt x="357" y="10716"/>
                  </a:cubicBezTo>
                  <a:cubicBezTo>
                    <a:pt x="524" y="10775"/>
                    <a:pt x="726" y="10787"/>
                    <a:pt x="917" y="10823"/>
                  </a:cubicBezTo>
                  <a:cubicBezTo>
                    <a:pt x="1392" y="10874"/>
                    <a:pt x="1871" y="10899"/>
                    <a:pt x="2350" y="10899"/>
                  </a:cubicBezTo>
                  <a:cubicBezTo>
                    <a:pt x="3227" y="10899"/>
                    <a:pt x="4102" y="10814"/>
                    <a:pt x="4941" y="10645"/>
                  </a:cubicBezTo>
                  <a:cubicBezTo>
                    <a:pt x="5525" y="10525"/>
                    <a:pt x="6096" y="10323"/>
                    <a:pt x="6644" y="10085"/>
                  </a:cubicBezTo>
                  <a:cubicBezTo>
                    <a:pt x="7525" y="9704"/>
                    <a:pt x="8346" y="9168"/>
                    <a:pt x="9132" y="8597"/>
                  </a:cubicBezTo>
                  <a:cubicBezTo>
                    <a:pt x="9609" y="8239"/>
                    <a:pt x="10085" y="7811"/>
                    <a:pt x="10466" y="7323"/>
                  </a:cubicBezTo>
                  <a:cubicBezTo>
                    <a:pt x="10763" y="6954"/>
                    <a:pt x="11037" y="6549"/>
                    <a:pt x="11299" y="6144"/>
                  </a:cubicBezTo>
                  <a:cubicBezTo>
                    <a:pt x="11811" y="5358"/>
                    <a:pt x="12192" y="4525"/>
                    <a:pt x="12537" y="3644"/>
                  </a:cubicBezTo>
                  <a:cubicBezTo>
                    <a:pt x="12740" y="3156"/>
                    <a:pt x="12847" y="2620"/>
                    <a:pt x="12883" y="2108"/>
                  </a:cubicBezTo>
                  <a:cubicBezTo>
                    <a:pt x="12895" y="1893"/>
                    <a:pt x="12907" y="1620"/>
                    <a:pt x="12942" y="1393"/>
                  </a:cubicBezTo>
                  <a:cubicBezTo>
                    <a:pt x="13026" y="798"/>
                    <a:pt x="12954" y="405"/>
                    <a:pt x="12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9" name="Google Shape;28999;p44"/>
            <p:cNvSpPr/>
            <p:nvPr/>
          </p:nvSpPr>
          <p:spPr>
            <a:xfrm>
              <a:off x="8052800" y="1053025"/>
              <a:ext cx="107475" cy="202775"/>
            </a:xfrm>
            <a:custGeom>
              <a:avLst/>
              <a:gdLst/>
              <a:ahLst/>
              <a:cxnLst/>
              <a:rect l="l" t="t" r="r" b="b"/>
              <a:pathLst>
                <a:path w="4299" h="8111" extrusionOk="0">
                  <a:moveTo>
                    <a:pt x="230" y="1"/>
                  </a:moveTo>
                  <a:cubicBezTo>
                    <a:pt x="157" y="1"/>
                    <a:pt x="104" y="25"/>
                    <a:pt x="71" y="74"/>
                  </a:cubicBezTo>
                  <a:cubicBezTo>
                    <a:pt x="60" y="86"/>
                    <a:pt x="36" y="97"/>
                    <a:pt x="0" y="133"/>
                  </a:cubicBezTo>
                  <a:cubicBezTo>
                    <a:pt x="95" y="252"/>
                    <a:pt x="167" y="324"/>
                    <a:pt x="238" y="419"/>
                  </a:cubicBezTo>
                  <a:cubicBezTo>
                    <a:pt x="500" y="693"/>
                    <a:pt x="786" y="990"/>
                    <a:pt x="1036" y="1288"/>
                  </a:cubicBezTo>
                  <a:cubicBezTo>
                    <a:pt x="1393" y="1681"/>
                    <a:pt x="1715" y="2110"/>
                    <a:pt x="1988" y="2562"/>
                  </a:cubicBezTo>
                  <a:cubicBezTo>
                    <a:pt x="2274" y="3003"/>
                    <a:pt x="2548" y="3467"/>
                    <a:pt x="2738" y="3955"/>
                  </a:cubicBezTo>
                  <a:cubicBezTo>
                    <a:pt x="2965" y="4479"/>
                    <a:pt x="3143" y="5003"/>
                    <a:pt x="3286" y="5539"/>
                  </a:cubicBezTo>
                  <a:cubicBezTo>
                    <a:pt x="3441" y="6074"/>
                    <a:pt x="3536" y="6610"/>
                    <a:pt x="3631" y="7158"/>
                  </a:cubicBezTo>
                  <a:cubicBezTo>
                    <a:pt x="3643" y="7313"/>
                    <a:pt x="3655" y="7456"/>
                    <a:pt x="3691" y="7563"/>
                  </a:cubicBezTo>
                  <a:cubicBezTo>
                    <a:pt x="3703" y="7658"/>
                    <a:pt x="3715" y="7753"/>
                    <a:pt x="3751" y="7825"/>
                  </a:cubicBezTo>
                  <a:cubicBezTo>
                    <a:pt x="3798" y="7956"/>
                    <a:pt x="3870" y="8027"/>
                    <a:pt x="3965" y="8051"/>
                  </a:cubicBezTo>
                  <a:cubicBezTo>
                    <a:pt x="4024" y="8063"/>
                    <a:pt x="4096" y="8087"/>
                    <a:pt x="4179" y="8110"/>
                  </a:cubicBezTo>
                  <a:cubicBezTo>
                    <a:pt x="4262" y="8027"/>
                    <a:pt x="4298" y="7848"/>
                    <a:pt x="4286" y="7491"/>
                  </a:cubicBezTo>
                  <a:cubicBezTo>
                    <a:pt x="4262" y="6967"/>
                    <a:pt x="4191" y="6420"/>
                    <a:pt x="4108" y="5908"/>
                  </a:cubicBezTo>
                  <a:cubicBezTo>
                    <a:pt x="4001" y="5384"/>
                    <a:pt x="3881" y="4860"/>
                    <a:pt x="3691" y="4360"/>
                  </a:cubicBezTo>
                  <a:cubicBezTo>
                    <a:pt x="3155" y="2895"/>
                    <a:pt x="2298" y="1586"/>
                    <a:pt x="1191" y="574"/>
                  </a:cubicBezTo>
                  <a:cubicBezTo>
                    <a:pt x="765" y="182"/>
                    <a:pt x="427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01" name="Google Shape;29001;p44"/>
          <p:cNvSpPr txBox="1">
            <a:spLocks noGrp="1"/>
          </p:cNvSpPr>
          <p:nvPr>
            <p:ph type="subTitle" idx="2"/>
          </p:nvPr>
        </p:nvSpPr>
        <p:spPr>
          <a:xfrm>
            <a:off x="1196694" y="3148845"/>
            <a:ext cx="3250127" cy="120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la motricidad fina, son movimientos que requieren de precisión, en los que utilizamos las manos, muñecas, dedos, labios y lengua.</a:t>
            </a:r>
          </a:p>
        </p:txBody>
      </p:sp>
      <p:sp>
        <p:nvSpPr>
          <p:cNvPr id="29002" name="Google Shape;29002;p44"/>
          <p:cNvSpPr txBox="1">
            <a:spLocks noGrp="1"/>
          </p:cNvSpPr>
          <p:nvPr>
            <p:ph type="subTitle" idx="1"/>
          </p:nvPr>
        </p:nvSpPr>
        <p:spPr>
          <a:xfrm>
            <a:off x="1433700" y="2865675"/>
            <a:ext cx="27168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Fina</a:t>
            </a:r>
            <a:endParaRPr dirty="0"/>
          </a:p>
        </p:txBody>
      </p:sp>
      <p:sp>
        <p:nvSpPr>
          <p:cNvPr id="29003" name="Google Shape;29003;p44"/>
          <p:cNvSpPr txBox="1">
            <a:spLocks noGrp="1"/>
          </p:cNvSpPr>
          <p:nvPr>
            <p:ph type="subTitle" idx="3"/>
          </p:nvPr>
        </p:nvSpPr>
        <p:spPr>
          <a:xfrm>
            <a:off x="4992925" y="2865675"/>
            <a:ext cx="27156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Gruesa</a:t>
            </a:r>
            <a:endParaRPr dirty="0"/>
          </a:p>
        </p:txBody>
      </p:sp>
      <p:sp>
        <p:nvSpPr>
          <p:cNvPr id="29004" name="Google Shape;29004;p44"/>
          <p:cNvSpPr txBox="1">
            <a:spLocks noGrp="1"/>
          </p:cNvSpPr>
          <p:nvPr>
            <p:ph type="subTitle" idx="4"/>
          </p:nvPr>
        </p:nvSpPr>
        <p:spPr>
          <a:xfrm>
            <a:off x="4875850" y="3192025"/>
            <a:ext cx="2949600" cy="120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La motricidad gruesa son los grandes movimientos que se realizan con brazos, piernas, pies o cuerpo entero.</a:t>
            </a:r>
            <a:endParaRPr dirty="0"/>
          </a:p>
        </p:txBody>
      </p:sp>
      <p:sp>
        <p:nvSpPr>
          <p:cNvPr id="29005" name="Google Shape;29005;p44"/>
          <p:cNvSpPr txBox="1">
            <a:spLocks noGrp="1"/>
          </p:cNvSpPr>
          <p:nvPr>
            <p:ph type="title"/>
          </p:nvPr>
        </p:nvSpPr>
        <p:spPr>
          <a:xfrm>
            <a:off x="2491550" y="2002858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01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9006" name="Google Shape;29006;p44"/>
          <p:cNvSpPr txBox="1">
            <a:spLocks noGrp="1"/>
          </p:cNvSpPr>
          <p:nvPr>
            <p:ph type="title" idx="5"/>
          </p:nvPr>
        </p:nvSpPr>
        <p:spPr>
          <a:xfrm>
            <a:off x="6048850" y="2002858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29007" name="Google Shape;29007;p44"/>
          <p:cNvGrpSpPr/>
          <p:nvPr/>
        </p:nvGrpSpPr>
        <p:grpSpPr>
          <a:xfrm rot="-1591727">
            <a:off x="1025824" y="1545357"/>
            <a:ext cx="506275" cy="1064337"/>
            <a:chOff x="405700" y="2130300"/>
            <a:chExt cx="174750" cy="367375"/>
          </a:xfrm>
        </p:grpSpPr>
        <p:sp>
          <p:nvSpPr>
            <p:cNvPr id="29008" name="Google Shape;29008;p4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9" name="Google Shape;29009;p4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0" name="Google Shape;29010;p4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1" name="Google Shape;29011;p4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2" name="Google Shape;29012;p4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3" name="Google Shape;29013;p4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4" name="Google Shape;29014;p4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5" name="Google Shape;29015;p4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6" name="Google Shape;29016;p4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7" name="Google Shape;29017;p4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8" name="Google Shape;29018;p4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9" name="Google Shape;29019;p4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0" name="Google Shape;29020;p4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1" name="Google Shape;29021;p4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2" name="Google Shape;29022;p4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3" name="Google Shape;29023;p4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4" name="Google Shape;29024;p4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5" name="Google Shape;29025;p4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6" name="Google Shape;29026;p4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7" name="Google Shape;29027;p4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8" name="Google Shape;29028;p4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9" name="Google Shape;29029;p4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0" name="Google Shape;29030;p4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1" name="Google Shape;29031;p4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2" name="Google Shape;29032;p4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3" name="Google Shape;29033;p4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4" name="Google Shape;29034;p4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5" name="Google Shape;29035;p4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6" name="Google Shape;29036;p4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7" name="Google Shape;29037;p4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8" name="Google Shape;29038;p4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9" name="Google Shape;29039;p4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0" name="Google Shape;29040;p4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1" name="Google Shape;29041;p4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2" name="Google Shape;29042;p4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3" name="Google Shape;29043;p4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4" name="Google Shape;29044;p4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5" name="Google Shape;29045;p4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6" name="Google Shape;29046;p4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7" name="Google Shape;29047;p4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8" name="Google Shape;29048;p4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9" name="Google Shape;29049;p4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0" name="Google Shape;29050;p4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1" name="Google Shape;29051;p4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2" name="Google Shape;29052;p4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3" name="Google Shape;29053;p4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4" name="Google Shape;29054;p4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5" name="Google Shape;29055;p4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6" name="Google Shape;29056;p4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7" name="Google Shape;29057;p4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8" name="Google Shape;29058;p4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9" name="Google Shape;29059;p4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0" name="Google Shape;29060;p4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1" name="Google Shape;29061;p4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2" name="Google Shape;29062;p4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3" name="Google Shape;29063;p4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4" name="Google Shape;29064;p4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5" name="Google Shape;29065;p4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6" name="Google Shape;29066;p4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7" name="Google Shape;29067;p4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8" name="Google Shape;29068;p4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9" name="Google Shape;29069;p4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0" name="Google Shape;29070;p4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1" name="Google Shape;29071;p4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2" name="Google Shape;29072;p4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3" name="Google Shape;29073;p4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4" name="Google Shape;29074;p4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5" name="Google Shape;29075;p4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6" name="Google Shape;29076;p4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7" name="Google Shape;29077;p4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8" name="Google Shape;29078;p4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9" name="Google Shape;29079;p4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0" name="Google Shape;29080;p4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1" name="Google Shape;29081;p4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2" name="Google Shape;29082;p4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3" name="Google Shape;29083;p4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4" name="Google Shape;29084;p4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5" name="Google Shape;29085;p4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6" name="Google Shape;29086;p4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7" name="Google Shape;29087;p4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8" name="Google Shape;29088;p4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9" name="Google Shape;29089;p4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0" name="Google Shape;29090;p4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1" name="Google Shape;29091;p4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2" name="Google Shape;29092;p4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3" name="Google Shape;29093;p4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4" name="Google Shape;29094;p4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5" name="Google Shape;29095;p4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6" name="Google Shape;29096;p4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7" name="Google Shape;29097;p4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8" name="Google Shape;29098;p4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9" name="Google Shape;29099;p4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0" name="Google Shape;29100;p4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01" name="Google Shape;29101;p44"/>
          <p:cNvGrpSpPr/>
          <p:nvPr/>
        </p:nvGrpSpPr>
        <p:grpSpPr>
          <a:xfrm>
            <a:off x="3922691" y="2037656"/>
            <a:ext cx="649309" cy="828014"/>
            <a:chOff x="439025" y="2813550"/>
            <a:chExt cx="239350" cy="305225"/>
          </a:xfrm>
        </p:grpSpPr>
        <p:sp>
          <p:nvSpPr>
            <p:cNvPr id="29102" name="Google Shape;29102;p4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3" name="Google Shape;29103;p4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4" name="Google Shape;29104;p4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5" name="Google Shape;29105;p4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6" name="Google Shape;29106;p4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7" name="Google Shape;29107;p4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8" name="Google Shape;29108;p4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9" name="Google Shape;29109;p4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0" name="Google Shape;29110;p4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1" name="Google Shape;29111;p4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2" name="Google Shape;29112;p4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3" name="Google Shape;29113;p4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4" name="Google Shape;29114;p4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5" name="Google Shape;29115;p4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6" name="Google Shape;29116;p4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7" name="Google Shape;29117;p4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8" name="Google Shape;29118;p4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9" name="Google Shape;29119;p4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0" name="Google Shape;29120;p4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1" name="Google Shape;29121;p4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2" name="Google Shape;29122;p4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3" name="Google Shape;29123;p4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4" name="Google Shape;29124;p4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5" name="Google Shape;29125;p4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6" name="Google Shape;29126;p4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7" name="Google Shape;29127;p4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8" name="Google Shape;29128;p4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9" name="Google Shape;29129;p4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0" name="Google Shape;29130;p4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1" name="Google Shape;29131;p4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2" name="Google Shape;29132;p4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3" name="Google Shape;29133;p4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4" name="Google Shape;29134;p4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5" name="Google Shape;29135;p4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6" name="Google Shape;29136;p4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7" name="Google Shape;29137;p4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8" name="Google Shape;29138;p4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9" name="Google Shape;29139;p4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0" name="Google Shape;29140;p4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1" name="Google Shape;29141;p4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2" name="Google Shape;29142;p4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3" name="Google Shape;29143;p4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4" name="Google Shape;29144;p4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5" name="Google Shape;29145;p4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6" name="Google Shape;29146;p4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7" name="Google Shape;29147;p4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8" name="Google Shape;29148;p4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9" name="Google Shape;29149;p4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0" name="Google Shape;29150;p4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1" name="Google Shape;29151;p4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2" name="Google Shape;29152;p4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3" name="Google Shape;29153;p4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4" name="Google Shape;29154;p4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5" name="Google Shape;29155;p4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6" name="Google Shape;29156;p4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7" name="Google Shape;29157;p4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8" name="Google Shape;29158;p4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9" name="Google Shape;29159;p4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0" name="Google Shape;29160;p4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1" name="Google Shape;29161;p4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2" name="Google Shape;29162;p4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3" name="Google Shape;29163;p4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4" name="Google Shape;29164;p4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5" name="Google Shape;29165;p4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6" name="Google Shape;29166;p4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7" name="Google Shape;29167;p4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8" name="Google Shape;29168;p4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9" name="Google Shape;29169;p4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0" name="Google Shape;29170;p4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1" name="Google Shape;29171;p4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2" name="Google Shape;29172;p4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3" name="Google Shape;29173;p4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4" name="Google Shape;29174;p4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5" name="Google Shape;29175;p4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6" name="Google Shape;29176;p4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7" name="Google Shape;29177;p4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8" name="Google Shape;29178;p4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9" name="Google Shape;29179;p4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0" name="Google Shape;29180;p4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1" name="Google Shape;29181;p4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2" name="Google Shape;29182;p4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3" name="Google Shape;29183;p4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4" name="Google Shape;29184;p4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5" name="Google Shape;29185;p4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6" name="Google Shape;29186;p4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7" name="Google Shape;29187;p4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8" name="Google Shape;29188;p4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9" name="Google Shape;29189;p4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0" name="Google Shape;29190;p4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1" name="Google Shape;29191;p4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2" name="Google Shape;29192;p4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3" name="Google Shape;29193;p4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4" name="Google Shape;29194;p4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95" name="Google Shape;29195;p44"/>
          <p:cNvGrpSpPr/>
          <p:nvPr/>
        </p:nvGrpSpPr>
        <p:grpSpPr>
          <a:xfrm>
            <a:off x="7137110" y="1291830"/>
            <a:ext cx="997741" cy="1005662"/>
            <a:chOff x="2053525" y="1963725"/>
            <a:chExt cx="379225" cy="382250"/>
          </a:xfrm>
        </p:grpSpPr>
        <p:sp>
          <p:nvSpPr>
            <p:cNvPr id="29196" name="Google Shape;29196;p44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7" name="Google Shape;29197;p44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8" name="Google Shape;29198;p44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9" name="Google Shape;29199;p44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0" name="Google Shape;29200;p44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1" name="Google Shape;29201;p44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2" name="Google Shape;29202;p44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3" name="Google Shape;29203;p44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4" name="Google Shape;29204;p44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5" name="Google Shape;29205;p44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6" name="Google Shape;29206;p44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7" name="Google Shape;29207;p44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8" name="Google Shape;29208;p44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9" name="Google Shape;29209;p44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0" name="Google Shape;29210;p44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1" name="Google Shape;29211;p44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2" name="Google Shape;29212;p44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3" name="Google Shape;29213;p44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4" name="Google Shape;29214;p44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5" name="Google Shape;29215;p44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6" name="Google Shape;29216;p44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7" name="Google Shape;29217;p44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8" name="Google Shape;29218;p44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9" name="Google Shape;29219;p44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0" name="Google Shape;29220;p44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1" name="Google Shape;29221;p44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2" name="Google Shape;29222;p44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3" name="Google Shape;29223;p44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4" name="Google Shape;29224;p44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5" name="Google Shape;29225;p44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6" name="Google Shape;29226;p44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7" name="Google Shape;29227;p44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8" name="Google Shape;29228;p44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9" name="Google Shape;29229;p44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0" name="Google Shape;29230;p44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1" name="Google Shape;29231;p44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2" name="Google Shape;29232;p44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3" name="Google Shape;29233;p44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4" name="Google Shape;29234;p44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5" name="Google Shape;29235;p44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6" name="Google Shape;29236;p44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7" name="Google Shape;29237;p44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8" name="Google Shape;29238;p44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9" name="Google Shape;29239;p44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0" name="Google Shape;29240;p44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1" name="Google Shape;29241;p44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2" name="Google Shape;29242;p44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3" name="Google Shape;29243;p44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4" name="Google Shape;29244;p44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5" name="Google Shape;29245;p44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6" name="Google Shape;29246;p44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7" name="Google Shape;29247;p44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8" name="Google Shape;29248;p44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9" name="Google Shape;29249;p44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0" name="Google Shape;29250;p44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1" name="Google Shape;29251;p44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2" name="Google Shape;29252;p44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3" name="Google Shape;29253;p44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4" name="Google Shape;29254;p44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5" name="Google Shape;29255;p44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6" name="Google Shape;29256;p44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7" name="Google Shape;29257;p44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8" name="Google Shape;29258;p44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9" name="Google Shape;29259;p44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0" name="Google Shape;29260;p44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1" name="Google Shape;29261;p44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2" name="Google Shape;29262;p44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3" name="Google Shape;29263;p44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4" name="Google Shape;29264;p44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5" name="Google Shape;29265;p44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6" name="Google Shape;29266;p44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7" name="Google Shape;29267;p44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8" name="Google Shape;29268;p44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9" name="Google Shape;29269;p44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0" name="Google Shape;29270;p44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1" name="Google Shape;29271;p44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2" name="Google Shape;29272;p44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3" name="Google Shape;29273;p44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4" name="Google Shape;29274;p44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5" name="Google Shape;29275;p44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6" name="Google Shape;29276;p44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7" name="Google Shape;29277;p44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8" name="Google Shape;29278;p44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9" name="Google Shape;29279;p44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0" name="Google Shape;29280;p44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1" name="Google Shape;29281;p44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2" name="Google Shape;29282;p44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3" name="Google Shape;29283;p44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4" name="Google Shape;29284;p44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5" name="Google Shape;29285;p44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6" name="Google Shape;29286;p44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7" name="Google Shape;29287;p44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8" name="Google Shape;29288;p44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9" name="Google Shape;29289;p44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0" name="Google Shape;29290;p44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1" name="Google Shape;29291;p44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2" name="Google Shape;29292;p44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3" name="Google Shape;29293;p44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4" name="Google Shape;29294;p44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5" name="Google Shape;29295;p44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6" name="Google Shape;29296;p44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7" name="Google Shape;29297;p44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8" name="Google Shape;29298;p44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9" name="Google Shape;29299;p44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0" name="Google Shape;29300;p44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1" name="Google Shape;29301;p44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2" name="Google Shape;29302;p44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3" name="Google Shape;29303;p44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4" name="Google Shape;29304;p44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5" name="Google Shape;29305;p44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6" name="Google Shape;29306;p44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7" name="Google Shape;29307;p44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8" name="Google Shape;29308;p44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9" name="Google Shape;29309;p44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0" name="Google Shape;29310;p44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1" name="Google Shape;29311;p44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2" name="Google Shape;29312;p44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3" name="Google Shape;29313;p44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4" name="Google Shape;29314;p44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5" name="Google Shape;29315;p44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6" name="Google Shape;29316;p44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7" name="Google Shape;29317;p44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8" name="Google Shape;29318;p44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9" name="Google Shape;29319;p44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0" name="Google Shape;29320;p44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1" name="Google Shape;29321;p44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2" name="Google Shape;29322;p44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3" name="Google Shape;29323;p44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4" name="Google Shape;29324;p44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5" name="Google Shape;29325;p44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6" name="Google Shape;29326;p44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7" name="Google Shape;29327;p44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8" name="Google Shape;29328;p44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9" name="Google Shape;29329;p44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0" name="Google Shape;29330;p44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1" name="Google Shape;29331;p44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2" name="Google Shape;29332;p44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3" name="Google Shape;29333;p44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4" name="Google Shape;29334;p44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5" name="Google Shape;29335;p44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6" name="Google Shape;29336;p44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7" name="Google Shape;29337;p44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8" name="Google Shape;29338;p44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9" name="Google Shape;29339;p44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0" name="Google Shape;29340;p44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1" name="Google Shape;29341;p44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2" name="Google Shape;29342;p44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3" name="Google Shape;29343;p44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4" name="Google Shape;29344;p44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5" name="Google Shape;29345;p44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6" name="Google Shape;29346;p44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7" name="Google Shape;29347;p44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8" name="Google Shape;29348;p44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9" name="Google Shape;29349;p44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0" name="Google Shape;29350;p44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1" name="Google Shape;29351;p44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2" name="Google Shape;29352;p44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3" name="Google Shape;29353;p44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4" name="Google Shape;29354;p44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5" name="Google Shape;29355;p44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6" name="Google Shape;29356;p44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7" name="Google Shape;29357;p44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8" name="Google Shape;29358;p44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9" name="Google Shape;29359;p44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60" name="Google Shape;29360;p44"/>
          <p:cNvGrpSpPr/>
          <p:nvPr/>
        </p:nvGrpSpPr>
        <p:grpSpPr>
          <a:xfrm rot="2700000">
            <a:off x="4832661" y="1819285"/>
            <a:ext cx="275159" cy="578463"/>
            <a:chOff x="405700" y="2130300"/>
            <a:chExt cx="174750" cy="367375"/>
          </a:xfrm>
        </p:grpSpPr>
        <p:sp>
          <p:nvSpPr>
            <p:cNvPr id="29361" name="Google Shape;29361;p4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2" name="Google Shape;29362;p4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3" name="Google Shape;29363;p4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4" name="Google Shape;29364;p4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5" name="Google Shape;29365;p4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6" name="Google Shape;29366;p4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7" name="Google Shape;29367;p4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8" name="Google Shape;29368;p4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9" name="Google Shape;29369;p4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0" name="Google Shape;29370;p4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1" name="Google Shape;29371;p4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2" name="Google Shape;29372;p4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3" name="Google Shape;29373;p4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4" name="Google Shape;29374;p4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5" name="Google Shape;29375;p4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6" name="Google Shape;29376;p4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7" name="Google Shape;29377;p4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8" name="Google Shape;29378;p4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9" name="Google Shape;29379;p4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0" name="Google Shape;29380;p4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1" name="Google Shape;29381;p4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2" name="Google Shape;29382;p4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3" name="Google Shape;29383;p4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4" name="Google Shape;29384;p4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5" name="Google Shape;29385;p4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6" name="Google Shape;29386;p4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7" name="Google Shape;29387;p4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8" name="Google Shape;29388;p4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9" name="Google Shape;29389;p4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0" name="Google Shape;29390;p4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1" name="Google Shape;29391;p4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2" name="Google Shape;29392;p4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3" name="Google Shape;29393;p4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4" name="Google Shape;29394;p4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5" name="Google Shape;29395;p4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6" name="Google Shape;29396;p4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7" name="Google Shape;29397;p4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8" name="Google Shape;29398;p4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9" name="Google Shape;29399;p4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0" name="Google Shape;29400;p4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1" name="Google Shape;29401;p4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2" name="Google Shape;29402;p4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3" name="Google Shape;29403;p4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4" name="Google Shape;29404;p4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5" name="Google Shape;29405;p4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6" name="Google Shape;29406;p4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7" name="Google Shape;29407;p4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8" name="Google Shape;29408;p4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9" name="Google Shape;29409;p4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0" name="Google Shape;29410;p4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1" name="Google Shape;29411;p4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2" name="Google Shape;29412;p4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3" name="Google Shape;29413;p4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4" name="Google Shape;29414;p4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5" name="Google Shape;29415;p4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6" name="Google Shape;29416;p4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7" name="Google Shape;29417;p4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8" name="Google Shape;29418;p4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9" name="Google Shape;29419;p4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0" name="Google Shape;29420;p4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1" name="Google Shape;29421;p4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2" name="Google Shape;29422;p4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3" name="Google Shape;29423;p4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4" name="Google Shape;29424;p4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5" name="Google Shape;29425;p4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6" name="Google Shape;29426;p4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7" name="Google Shape;29427;p4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8" name="Google Shape;29428;p4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9" name="Google Shape;29429;p4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0" name="Google Shape;29430;p4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1" name="Google Shape;29431;p4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2" name="Google Shape;29432;p4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3" name="Google Shape;29433;p4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4" name="Google Shape;29434;p4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5" name="Google Shape;29435;p4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6" name="Google Shape;29436;p4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7" name="Google Shape;29437;p4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8" name="Google Shape;29438;p4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9" name="Google Shape;29439;p4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0" name="Google Shape;29440;p4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1" name="Google Shape;29441;p4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2" name="Google Shape;29442;p4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3" name="Google Shape;29443;p4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4" name="Google Shape;29444;p4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5" name="Google Shape;29445;p4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6" name="Google Shape;29446;p4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7" name="Google Shape;29447;p4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8" name="Google Shape;29448;p4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9" name="Google Shape;29449;p4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0" name="Google Shape;29450;p4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1" name="Google Shape;29451;p4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2" name="Google Shape;29452;p4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3" name="Google Shape;29453;p4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8" name="Google Shape;27718;p41"/>
          <p:cNvSpPr txBox="1">
            <a:spLocks noGrp="1"/>
          </p:cNvSpPr>
          <p:nvPr>
            <p:ph type="title"/>
          </p:nvPr>
        </p:nvSpPr>
        <p:spPr>
          <a:xfrm>
            <a:off x="1315400" y="1431400"/>
            <a:ext cx="2734200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0" dirty="0"/>
              <a:t>CENTROS DE PROYECCIÓN </a:t>
            </a:r>
            <a:endParaRPr sz="3200" b="0" dirty="0"/>
          </a:p>
        </p:txBody>
      </p:sp>
      <p:sp>
        <p:nvSpPr>
          <p:cNvPr id="27719" name="Google Shape;27719;p41"/>
          <p:cNvSpPr txBox="1">
            <a:spLocks noGrp="1"/>
          </p:cNvSpPr>
          <p:nvPr>
            <p:ph type="subTitle" idx="1"/>
          </p:nvPr>
        </p:nvSpPr>
        <p:spPr>
          <a:xfrm>
            <a:off x="1315350" y="2552899"/>
            <a:ext cx="2734200" cy="148305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Lugar desde el que se observa el plano auxiliar, también llamado centro de proyección</a:t>
            </a:r>
            <a:endParaRPr dirty="0"/>
          </a:p>
        </p:txBody>
      </p:sp>
      <p:grpSp>
        <p:nvGrpSpPr>
          <p:cNvPr id="27720" name="Google Shape;27720;p41"/>
          <p:cNvGrpSpPr/>
          <p:nvPr/>
        </p:nvGrpSpPr>
        <p:grpSpPr>
          <a:xfrm>
            <a:off x="4417223" y="805413"/>
            <a:ext cx="3668900" cy="3528802"/>
            <a:chOff x="6375937" y="3984811"/>
            <a:chExt cx="884285" cy="850539"/>
          </a:xfrm>
        </p:grpSpPr>
        <p:sp>
          <p:nvSpPr>
            <p:cNvPr id="27721" name="Google Shape;27721;p41"/>
            <p:cNvSpPr/>
            <p:nvPr/>
          </p:nvSpPr>
          <p:spPr>
            <a:xfrm>
              <a:off x="6375937" y="3984811"/>
              <a:ext cx="884285" cy="778650"/>
            </a:xfrm>
            <a:custGeom>
              <a:avLst/>
              <a:gdLst/>
              <a:ahLst/>
              <a:cxnLst/>
              <a:rect l="l" t="t" r="r" b="b"/>
              <a:pathLst>
                <a:path w="28671" h="25246" extrusionOk="0">
                  <a:moveTo>
                    <a:pt x="18804" y="1"/>
                  </a:moveTo>
                  <a:cubicBezTo>
                    <a:pt x="18462" y="1"/>
                    <a:pt x="18120" y="41"/>
                    <a:pt x="17788" y="123"/>
                  </a:cubicBezTo>
                  <a:cubicBezTo>
                    <a:pt x="15895" y="588"/>
                    <a:pt x="14443" y="2302"/>
                    <a:pt x="12502" y="2504"/>
                  </a:cubicBezTo>
                  <a:cubicBezTo>
                    <a:pt x="12190" y="2537"/>
                    <a:pt x="11917" y="2550"/>
                    <a:pt x="11674" y="2550"/>
                  </a:cubicBezTo>
                  <a:cubicBezTo>
                    <a:pt x="10563" y="2550"/>
                    <a:pt x="10061" y="2271"/>
                    <a:pt x="9226" y="2271"/>
                  </a:cubicBezTo>
                  <a:cubicBezTo>
                    <a:pt x="8910" y="2271"/>
                    <a:pt x="8547" y="2311"/>
                    <a:pt x="8085" y="2421"/>
                  </a:cubicBezTo>
                  <a:cubicBezTo>
                    <a:pt x="5775" y="2969"/>
                    <a:pt x="4453" y="4874"/>
                    <a:pt x="2298" y="7969"/>
                  </a:cubicBezTo>
                  <a:cubicBezTo>
                    <a:pt x="810" y="10112"/>
                    <a:pt x="203" y="11208"/>
                    <a:pt x="108" y="12672"/>
                  </a:cubicBezTo>
                  <a:cubicBezTo>
                    <a:pt x="0" y="14423"/>
                    <a:pt x="917" y="16316"/>
                    <a:pt x="2548" y="16959"/>
                  </a:cubicBezTo>
                  <a:cubicBezTo>
                    <a:pt x="3358" y="17268"/>
                    <a:pt x="4287" y="17268"/>
                    <a:pt x="4989" y="17780"/>
                  </a:cubicBezTo>
                  <a:cubicBezTo>
                    <a:pt x="5442" y="18090"/>
                    <a:pt x="5739" y="18566"/>
                    <a:pt x="6037" y="19030"/>
                  </a:cubicBezTo>
                  <a:cubicBezTo>
                    <a:pt x="6716" y="20114"/>
                    <a:pt x="7382" y="21185"/>
                    <a:pt x="8073" y="22269"/>
                  </a:cubicBezTo>
                  <a:cubicBezTo>
                    <a:pt x="8716" y="23293"/>
                    <a:pt x="9430" y="24388"/>
                    <a:pt x="10526" y="24888"/>
                  </a:cubicBezTo>
                  <a:cubicBezTo>
                    <a:pt x="11311" y="25245"/>
                    <a:pt x="12026" y="25245"/>
                    <a:pt x="12419" y="25245"/>
                  </a:cubicBezTo>
                  <a:cubicBezTo>
                    <a:pt x="15145" y="25233"/>
                    <a:pt x="17395" y="23412"/>
                    <a:pt x="18086" y="22840"/>
                  </a:cubicBezTo>
                  <a:cubicBezTo>
                    <a:pt x="19062" y="22066"/>
                    <a:pt x="19205" y="21673"/>
                    <a:pt x="20051" y="21340"/>
                  </a:cubicBezTo>
                  <a:cubicBezTo>
                    <a:pt x="20569" y="21126"/>
                    <a:pt x="20982" y="21076"/>
                    <a:pt x="21376" y="21076"/>
                  </a:cubicBezTo>
                  <a:cubicBezTo>
                    <a:pt x="21731" y="21076"/>
                    <a:pt x="22072" y="21117"/>
                    <a:pt x="22462" y="21117"/>
                  </a:cubicBezTo>
                  <a:cubicBezTo>
                    <a:pt x="22652" y="21117"/>
                    <a:pt x="22854" y="21107"/>
                    <a:pt x="23075" y="21078"/>
                  </a:cubicBezTo>
                  <a:cubicBezTo>
                    <a:pt x="25111" y="20816"/>
                    <a:pt x="26944" y="19126"/>
                    <a:pt x="27766" y="17268"/>
                  </a:cubicBezTo>
                  <a:cubicBezTo>
                    <a:pt x="28016" y="16697"/>
                    <a:pt x="28671" y="14994"/>
                    <a:pt x="28075" y="13041"/>
                  </a:cubicBezTo>
                  <a:cubicBezTo>
                    <a:pt x="27671" y="11708"/>
                    <a:pt x="26873" y="10851"/>
                    <a:pt x="26599" y="10577"/>
                  </a:cubicBezTo>
                  <a:cubicBezTo>
                    <a:pt x="25254" y="9231"/>
                    <a:pt x="24384" y="9720"/>
                    <a:pt x="23622" y="8708"/>
                  </a:cubicBezTo>
                  <a:cubicBezTo>
                    <a:pt x="22729" y="7505"/>
                    <a:pt x="23777" y="6517"/>
                    <a:pt x="23110" y="3945"/>
                  </a:cubicBezTo>
                  <a:cubicBezTo>
                    <a:pt x="22872" y="3028"/>
                    <a:pt x="22527" y="1659"/>
                    <a:pt x="21336" y="814"/>
                  </a:cubicBezTo>
                  <a:cubicBezTo>
                    <a:pt x="20604" y="279"/>
                    <a:pt x="19702" y="1"/>
                    <a:pt x="188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2" name="Google Shape;27722;p41"/>
            <p:cNvSpPr/>
            <p:nvPr/>
          </p:nvSpPr>
          <p:spPr>
            <a:xfrm>
              <a:off x="6431150" y="4055775"/>
              <a:ext cx="650400" cy="778650"/>
            </a:xfrm>
            <a:custGeom>
              <a:avLst/>
              <a:gdLst/>
              <a:ahLst/>
              <a:cxnLst/>
              <a:rect l="l" t="t" r="r" b="b"/>
              <a:pathLst>
                <a:path w="26016" h="31146" extrusionOk="0">
                  <a:moveTo>
                    <a:pt x="21200" y="0"/>
                  </a:moveTo>
                  <a:cubicBezTo>
                    <a:pt x="21122" y="0"/>
                    <a:pt x="21040" y="15"/>
                    <a:pt x="20955" y="45"/>
                  </a:cubicBezTo>
                  <a:cubicBezTo>
                    <a:pt x="20872" y="92"/>
                    <a:pt x="20765" y="116"/>
                    <a:pt x="20682" y="164"/>
                  </a:cubicBezTo>
                  <a:cubicBezTo>
                    <a:pt x="19860" y="271"/>
                    <a:pt x="19039" y="628"/>
                    <a:pt x="18336" y="1092"/>
                  </a:cubicBezTo>
                  <a:cubicBezTo>
                    <a:pt x="18193" y="1188"/>
                    <a:pt x="18098" y="1331"/>
                    <a:pt x="18050" y="1473"/>
                  </a:cubicBezTo>
                  <a:cubicBezTo>
                    <a:pt x="17896" y="1604"/>
                    <a:pt x="17729" y="1747"/>
                    <a:pt x="17574" y="1890"/>
                  </a:cubicBezTo>
                  <a:cubicBezTo>
                    <a:pt x="17550" y="1926"/>
                    <a:pt x="17515" y="1950"/>
                    <a:pt x="17503" y="1985"/>
                  </a:cubicBezTo>
                  <a:cubicBezTo>
                    <a:pt x="17116" y="2163"/>
                    <a:pt x="16702" y="2240"/>
                    <a:pt x="16284" y="2240"/>
                  </a:cubicBezTo>
                  <a:cubicBezTo>
                    <a:pt x="16226" y="2240"/>
                    <a:pt x="16168" y="2238"/>
                    <a:pt x="16110" y="2235"/>
                  </a:cubicBezTo>
                  <a:cubicBezTo>
                    <a:pt x="15752" y="2045"/>
                    <a:pt x="15360" y="1926"/>
                    <a:pt x="14955" y="1890"/>
                  </a:cubicBezTo>
                  <a:cubicBezTo>
                    <a:pt x="14895" y="1866"/>
                    <a:pt x="14836" y="1831"/>
                    <a:pt x="14800" y="1807"/>
                  </a:cubicBezTo>
                  <a:cubicBezTo>
                    <a:pt x="14752" y="1783"/>
                    <a:pt x="14705" y="1759"/>
                    <a:pt x="14681" y="1759"/>
                  </a:cubicBezTo>
                  <a:cubicBezTo>
                    <a:pt x="14574" y="1533"/>
                    <a:pt x="14347" y="1390"/>
                    <a:pt x="14038" y="1390"/>
                  </a:cubicBezTo>
                  <a:cubicBezTo>
                    <a:pt x="13585" y="1390"/>
                    <a:pt x="13169" y="1473"/>
                    <a:pt x="12800" y="1664"/>
                  </a:cubicBezTo>
                  <a:cubicBezTo>
                    <a:pt x="12514" y="1807"/>
                    <a:pt x="12252" y="1997"/>
                    <a:pt x="12050" y="2283"/>
                  </a:cubicBezTo>
                  <a:cubicBezTo>
                    <a:pt x="12026" y="2295"/>
                    <a:pt x="12014" y="2319"/>
                    <a:pt x="12002" y="2343"/>
                  </a:cubicBezTo>
                  <a:cubicBezTo>
                    <a:pt x="11942" y="2354"/>
                    <a:pt x="11895" y="2366"/>
                    <a:pt x="11835" y="2378"/>
                  </a:cubicBezTo>
                  <a:cubicBezTo>
                    <a:pt x="11466" y="2378"/>
                    <a:pt x="11073" y="2378"/>
                    <a:pt x="10716" y="2426"/>
                  </a:cubicBezTo>
                  <a:cubicBezTo>
                    <a:pt x="10121" y="2497"/>
                    <a:pt x="9573" y="2652"/>
                    <a:pt x="9097" y="2950"/>
                  </a:cubicBezTo>
                  <a:cubicBezTo>
                    <a:pt x="9073" y="2676"/>
                    <a:pt x="8906" y="2438"/>
                    <a:pt x="8573" y="2390"/>
                  </a:cubicBezTo>
                  <a:cubicBezTo>
                    <a:pt x="8025" y="2314"/>
                    <a:pt x="7477" y="2274"/>
                    <a:pt x="6937" y="2274"/>
                  </a:cubicBezTo>
                  <a:cubicBezTo>
                    <a:pt x="6715" y="2274"/>
                    <a:pt x="6494" y="2281"/>
                    <a:pt x="6275" y="2295"/>
                  </a:cubicBezTo>
                  <a:cubicBezTo>
                    <a:pt x="6035" y="2259"/>
                    <a:pt x="5797" y="2240"/>
                    <a:pt x="5562" y="2240"/>
                  </a:cubicBezTo>
                  <a:cubicBezTo>
                    <a:pt x="4851" y="2240"/>
                    <a:pt x="4160" y="2416"/>
                    <a:pt x="3489" y="2855"/>
                  </a:cubicBezTo>
                  <a:cubicBezTo>
                    <a:pt x="3298" y="2974"/>
                    <a:pt x="3191" y="3164"/>
                    <a:pt x="3156" y="3366"/>
                  </a:cubicBezTo>
                  <a:cubicBezTo>
                    <a:pt x="2155" y="4212"/>
                    <a:pt x="1215" y="5129"/>
                    <a:pt x="334" y="6117"/>
                  </a:cubicBezTo>
                  <a:cubicBezTo>
                    <a:pt x="72" y="6403"/>
                    <a:pt x="0" y="6903"/>
                    <a:pt x="334" y="7176"/>
                  </a:cubicBezTo>
                  <a:cubicBezTo>
                    <a:pt x="989" y="7724"/>
                    <a:pt x="1179" y="8581"/>
                    <a:pt x="1358" y="9439"/>
                  </a:cubicBezTo>
                  <a:cubicBezTo>
                    <a:pt x="1346" y="9522"/>
                    <a:pt x="1334" y="9629"/>
                    <a:pt x="1334" y="9712"/>
                  </a:cubicBezTo>
                  <a:cubicBezTo>
                    <a:pt x="1310" y="9951"/>
                    <a:pt x="1405" y="10129"/>
                    <a:pt x="1548" y="10248"/>
                  </a:cubicBezTo>
                  <a:cubicBezTo>
                    <a:pt x="1608" y="10474"/>
                    <a:pt x="1691" y="10701"/>
                    <a:pt x="1774" y="10891"/>
                  </a:cubicBezTo>
                  <a:cubicBezTo>
                    <a:pt x="2417" y="12332"/>
                    <a:pt x="3739" y="12784"/>
                    <a:pt x="5013" y="13451"/>
                  </a:cubicBezTo>
                  <a:cubicBezTo>
                    <a:pt x="5001" y="13689"/>
                    <a:pt x="5108" y="13915"/>
                    <a:pt x="5406" y="14034"/>
                  </a:cubicBezTo>
                  <a:cubicBezTo>
                    <a:pt x="5537" y="14094"/>
                    <a:pt x="5692" y="14154"/>
                    <a:pt x="5823" y="14213"/>
                  </a:cubicBezTo>
                  <a:cubicBezTo>
                    <a:pt x="6049" y="14415"/>
                    <a:pt x="6323" y="14558"/>
                    <a:pt x="6668" y="14582"/>
                  </a:cubicBezTo>
                  <a:cubicBezTo>
                    <a:pt x="7394" y="15166"/>
                    <a:pt x="8132" y="15761"/>
                    <a:pt x="9049" y="16011"/>
                  </a:cubicBezTo>
                  <a:cubicBezTo>
                    <a:pt x="9228" y="16059"/>
                    <a:pt x="9418" y="16106"/>
                    <a:pt x="9621" y="16118"/>
                  </a:cubicBezTo>
                  <a:cubicBezTo>
                    <a:pt x="9792" y="16363"/>
                    <a:pt x="10025" y="16462"/>
                    <a:pt x="10285" y="16462"/>
                  </a:cubicBezTo>
                  <a:cubicBezTo>
                    <a:pt x="10404" y="16462"/>
                    <a:pt x="10529" y="16441"/>
                    <a:pt x="10657" y="16404"/>
                  </a:cubicBezTo>
                  <a:cubicBezTo>
                    <a:pt x="10687" y="16406"/>
                    <a:pt x="10718" y="16407"/>
                    <a:pt x="10749" y="16407"/>
                  </a:cubicBezTo>
                  <a:cubicBezTo>
                    <a:pt x="11080" y="16407"/>
                    <a:pt x="11430" y="16293"/>
                    <a:pt x="11680" y="16130"/>
                  </a:cubicBezTo>
                  <a:cubicBezTo>
                    <a:pt x="12014" y="15916"/>
                    <a:pt x="12276" y="15618"/>
                    <a:pt x="12454" y="15261"/>
                  </a:cubicBezTo>
                  <a:cubicBezTo>
                    <a:pt x="12526" y="15320"/>
                    <a:pt x="12562" y="15380"/>
                    <a:pt x="12645" y="15439"/>
                  </a:cubicBezTo>
                  <a:cubicBezTo>
                    <a:pt x="12740" y="15523"/>
                    <a:pt x="12847" y="15594"/>
                    <a:pt x="12966" y="15654"/>
                  </a:cubicBezTo>
                  <a:cubicBezTo>
                    <a:pt x="13157" y="15856"/>
                    <a:pt x="13371" y="16011"/>
                    <a:pt x="13538" y="16178"/>
                  </a:cubicBezTo>
                  <a:lnTo>
                    <a:pt x="13597" y="16237"/>
                  </a:lnTo>
                  <a:cubicBezTo>
                    <a:pt x="13681" y="16511"/>
                    <a:pt x="13847" y="16749"/>
                    <a:pt x="14050" y="16904"/>
                  </a:cubicBezTo>
                  <a:cubicBezTo>
                    <a:pt x="14026" y="17106"/>
                    <a:pt x="14097" y="17297"/>
                    <a:pt x="14276" y="17475"/>
                  </a:cubicBezTo>
                  <a:cubicBezTo>
                    <a:pt x="14467" y="17654"/>
                    <a:pt x="14705" y="17737"/>
                    <a:pt x="14943" y="17761"/>
                  </a:cubicBezTo>
                  <a:cubicBezTo>
                    <a:pt x="15086" y="18130"/>
                    <a:pt x="15276" y="18464"/>
                    <a:pt x="15526" y="18785"/>
                  </a:cubicBezTo>
                  <a:cubicBezTo>
                    <a:pt x="15514" y="18868"/>
                    <a:pt x="15514" y="18976"/>
                    <a:pt x="15538" y="19095"/>
                  </a:cubicBezTo>
                  <a:cubicBezTo>
                    <a:pt x="15955" y="20976"/>
                    <a:pt x="16395" y="22833"/>
                    <a:pt x="16812" y="24702"/>
                  </a:cubicBezTo>
                  <a:cubicBezTo>
                    <a:pt x="16848" y="24869"/>
                    <a:pt x="16943" y="25000"/>
                    <a:pt x="17062" y="25095"/>
                  </a:cubicBezTo>
                  <a:cubicBezTo>
                    <a:pt x="17062" y="25107"/>
                    <a:pt x="17074" y="25119"/>
                    <a:pt x="17074" y="25131"/>
                  </a:cubicBezTo>
                  <a:cubicBezTo>
                    <a:pt x="16967" y="25774"/>
                    <a:pt x="17038" y="26465"/>
                    <a:pt x="17384" y="26988"/>
                  </a:cubicBezTo>
                  <a:cubicBezTo>
                    <a:pt x="17384" y="27048"/>
                    <a:pt x="17384" y="27084"/>
                    <a:pt x="17395" y="27143"/>
                  </a:cubicBezTo>
                  <a:cubicBezTo>
                    <a:pt x="17455" y="27381"/>
                    <a:pt x="17610" y="27560"/>
                    <a:pt x="17800" y="27667"/>
                  </a:cubicBezTo>
                  <a:cubicBezTo>
                    <a:pt x="17967" y="27810"/>
                    <a:pt x="18134" y="27977"/>
                    <a:pt x="18312" y="28131"/>
                  </a:cubicBezTo>
                  <a:lnTo>
                    <a:pt x="18312" y="28191"/>
                  </a:lnTo>
                  <a:cubicBezTo>
                    <a:pt x="18336" y="28477"/>
                    <a:pt x="18503" y="28643"/>
                    <a:pt x="18729" y="28822"/>
                  </a:cubicBezTo>
                  <a:cubicBezTo>
                    <a:pt x="18835" y="28908"/>
                    <a:pt x="18963" y="28933"/>
                    <a:pt x="19084" y="28933"/>
                  </a:cubicBezTo>
                  <a:cubicBezTo>
                    <a:pt x="19113" y="28933"/>
                    <a:pt x="19142" y="28931"/>
                    <a:pt x="19170" y="28929"/>
                  </a:cubicBezTo>
                  <a:cubicBezTo>
                    <a:pt x="19181" y="28941"/>
                    <a:pt x="19205" y="28941"/>
                    <a:pt x="19217" y="28965"/>
                  </a:cubicBezTo>
                  <a:cubicBezTo>
                    <a:pt x="19330" y="29021"/>
                    <a:pt x="19458" y="29056"/>
                    <a:pt x="19583" y="29056"/>
                  </a:cubicBezTo>
                  <a:cubicBezTo>
                    <a:pt x="19616" y="29056"/>
                    <a:pt x="19649" y="29053"/>
                    <a:pt x="19681" y="29048"/>
                  </a:cubicBezTo>
                  <a:cubicBezTo>
                    <a:pt x="19693" y="29060"/>
                    <a:pt x="19705" y="29060"/>
                    <a:pt x="19717" y="29084"/>
                  </a:cubicBezTo>
                  <a:cubicBezTo>
                    <a:pt x="19801" y="29120"/>
                    <a:pt x="19860" y="29143"/>
                    <a:pt x="19932" y="29167"/>
                  </a:cubicBezTo>
                  <a:cubicBezTo>
                    <a:pt x="19943" y="29203"/>
                    <a:pt x="19955" y="29215"/>
                    <a:pt x="19979" y="29239"/>
                  </a:cubicBezTo>
                  <a:cubicBezTo>
                    <a:pt x="20110" y="29453"/>
                    <a:pt x="20253" y="29644"/>
                    <a:pt x="20396" y="29822"/>
                  </a:cubicBezTo>
                  <a:cubicBezTo>
                    <a:pt x="20372" y="30346"/>
                    <a:pt x="20670" y="30834"/>
                    <a:pt x="21134" y="31025"/>
                  </a:cubicBezTo>
                  <a:cubicBezTo>
                    <a:pt x="21251" y="31100"/>
                    <a:pt x="21380" y="31146"/>
                    <a:pt x="21525" y="31146"/>
                  </a:cubicBezTo>
                  <a:cubicBezTo>
                    <a:pt x="21586" y="31146"/>
                    <a:pt x="21650" y="31138"/>
                    <a:pt x="21717" y="31120"/>
                  </a:cubicBezTo>
                  <a:lnTo>
                    <a:pt x="21789" y="31120"/>
                  </a:lnTo>
                  <a:lnTo>
                    <a:pt x="21789" y="31108"/>
                  </a:lnTo>
                  <a:cubicBezTo>
                    <a:pt x="21811" y="31093"/>
                    <a:pt x="21828" y="31088"/>
                    <a:pt x="21841" y="31083"/>
                  </a:cubicBezTo>
                  <a:lnTo>
                    <a:pt x="21841" y="31083"/>
                  </a:lnTo>
                  <a:cubicBezTo>
                    <a:pt x="21821" y="31095"/>
                    <a:pt x="21798" y="31111"/>
                    <a:pt x="21789" y="31120"/>
                  </a:cubicBezTo>
                  <a:cubicBezTo>
                    <a:pt x="22479" y="31025"/>
                    <a:pt x="22682" y="30310"/>
                    <a:pt x="22360" y="29894"/>
                  </a:cubicBezTo>
                  <a:cubicBezTo>
                    <a:pt x="22337" y="29798"/>
                    <a:pt x="22337" y="29679"/>
                    <a:pt x="22325" y="29584"/>
                  </a:cubicBezTo>
                  <a:cubicBezTo>
                    <a:pt x="22253" y="28905"/>
                    <a:pt x="22182" y="28131"/>
                    <a:pt x="21860" y="27500"/>
                  </a:cubicBezTo>
                  <a:cubicBezTo>
                    <a:pt x="21586" y="26917"/>
                    <a:pt x="21075" y="26655"/>
                    <a:pt x="20634" y="26226"/>
                  </a:cubicBezTo>
                  <a:cubicBezTo>
                    <a:pt x="20110" y="25726"/>
                    <a:pt x="19860" y="25060"/>
                    <a:pt x="19836" y="24345"/>
                  </a:cubicBezTo>
                  <a:cubicBezTo>
                    <a:pt x="19836" y="24286"/>
                    <a:pt x="19824" y="24226"/>
                    <a:pt x="19812" y="24167"/>
                  </a:cubicBezTo>
                  <a:cubicBezTo>
                    <a:pt x="19955" y="21952"/>
                    <a:pt x="19801" y="19738"/>
                    <a:pt x="19336" y="17559"/>
                  </a:cubicBezTo>
                  <a:cubicBezTo>
                    <a:pt x="19527" y="17178"/>
                    <a:pt x="19717" y="16785"/>
                    <a:pt x="19896" y="16404"/>
                  </a:cubicBezTo>
                  <a:cubicBezTo>
                    <a:pt x="20015" y="16189"/>
                    <a:pt x="20110" y="15987"/>
                    <a:pt x="20170" y="15773"/>
                  </a:cubicBezTo>
                  <a:cubicBezTo>
                    <a:pt x="20193" y="15701"/>
                    <a:pt x="20229" y="15630"/>
                    <a:pt x="20253" y="15535"/>
                  </a:cubicBezTo>
                  <a:lnTo>
                    <a:pt x="20277" y="15535"/>
                  </a:lnTo>
                  <a:cubicBezTo>
                    <a:pt x="20383" y="15624"/>
                    <a:pt x="20522" y="15680"/>
                    <a:pt x="20675" y="15680"/>
                  </a:cubicBezTo>
                  <a:cubicBezTo>
                    <a:pt x="20746" y="15680"/>
                    <a:pt x="20820" y="15668"/>
                    <a:pt x="20896" y="15642"/>
                  </a:cubicBezTo>
                  <a:cubicBezTo>
                    <a:pt x="21920" y="15213"/>
                    <a:pt x="22622" y="14487"/>
                    <a:pt x="23134" y="13606"/>
                  </a:cubicBezTo>
                  <a:cubicBezTo>
                    <a:pt x="23920" y="12570"/>
                    <a:pt x="24444" y="11367"/>
                    <a:pt x="24658" y="10093"/>
                  </a:cubicBezTo>
                  <a:cubicBezTo>
                    <a:pt x="24825" y="9760"/>
                    <a:pt x="24980" y="9439"/>
                    <a:pt x="25111" y="9093"/>
                  </a:cubicBezTo>
                  <a:cubicBezTo>
                    <a:pt x="25301" y="8605"/>
                    <a:pt x="25527" y="8010"/>
                    <a:pt x="25647" y="7391"/>
                  </a:cubicBezTo>
                  <a:cubicBezTo>
                    <a:pt x="25897" y="6926"/>
                    <a:pt x="26016" y="6450"/>
                    <a:pt x="25992" y="5974"/>
                  </a:cubicBezTo>
                  <a:cubicBezTo>
                    <a:pt x="25992" y="5914"/>
                    <a:pt x="25980" y="5855"/>
                    <a:pt x="25956" y="5795"/>
                  </a:cubicBezTo>
                  <a:cubicBezTo>
                    <a:pt x="25992" y="5319"/>
                    <a:pt x="25956" y="4843"/>
                    <a:pt x="25837" y="4331"/>
                  </a:cubicBezTo>
                  <a:lnTo>
                    <a:pt x="25837" y="4283"/>
                  </a:lnTo>
                  <a:cubicBezTo>
                    <a:pt x="25873" y="4105"/>
                    <a:pt x="25801" y="3950"/>
                    <a:pt x="25682" y="3807"/>
                  </a:cubicBezTo>
                  <a:cubicBezTo>
                    <a:pt x="25599" y="3688"/>
                    <a:pt x="25516" y="3593"/>
                    <a:pt x="25396" y="3533"/>
                  </a:cubicBezTo>
                  <a:cubicBezTo>
                    <a:pt x="25325" y="3438"/>
                    <a:pt x="25230" y="3378"/>
                    <a:pt x="25123" y="3355"/>
                  </a:cubicBezTo>
                  <a:cubicBezTo>
                    <a:pt x="24920" y="3081"/>
                    <a:pt x="24670" y="2843"/>
                    <a:pt x="24468" y="2581"/>
                  </a:cubicBezTo>
                  <a:cubicBezTo>
                    <a:pt x="24230" y="2247"/>
                    <a:pt x="24051" y="1878"/>
                    <a:pt x="23837" y="1533"/>
                  </a:cubicBezTo>
                  <a:cubicBezTo>
                    <a:pt x="23813" y="1485"/>
                    <a:pt x="23813" y="1426"/>
                    <a:pt x="23801" y="1390"/>
                  </a:cubicBezTo>
                  <a:cubicBezTo>
                    <a:pt x="23742" y="1128"/>
                    <a:pt x="23515" y="926"/>
                    <a:pt x="23265" y="866"/>
                  </a:cubicBezTo>
                  <a:cubicBezTo>
                    <a:pt x="22777" y="414"/>
                    <a:pt x="22182" y="199"/>
                    <a:pt x="21575" y="140"/>
                  </a:cubicBezTo>
                  <a:cubicBezTo>
                    <a:pt x="21467" y="48"/>
                    <a:pt x="21340" y="0"/>
                    <a:pt x="21200" y="0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3" name="Google Shape;27723;p41"/>
            <p:cNvSpPr/>
            <p:nvPr/>
          </p:nvSpPr>
          <p:spPr>
            <a:xfrm>
              <a:off x="6746675" y="4456625"/>
              <a:ext cx="50325" cy="197975"/>
            </a:xfrm>
            <a:custGeom>
              <a:avLst/>
              <a:gdLst/>
              <a:ahLst/>
              <a:cxnLst/>
              <a:rect l="l" t="t" r="r" b="b"/>
              <a:pathLst>
                <a:path w="2013" h="7919" extrusionOk="0">
                  <a:moveTo>
                    <a:pt x="405" y="1"/>
                  </a:moveTo>
                  <a:cubicBezTo>
                    <a:pt x="476" y="1370"/>
                    <a:pt x="0" y="2715"/>
                    <a:pt x="48" y="4085"/>
                  </a:cubicBezTo>
                  <a:cubicBezTo>
                    <a:pt x="107" y="5561"/>
                    <a:pt x="857" y="7002"/>
                    <a:pt x="2012" y="7918"/>
                  </a:cubicBezTo>
                  <a:cubicBezTo>
                    <a:pt x="1274" y="7085"/>
                    <a:pt x="869" y="5990"/>
                    <a:pt x="714" y="4882"/>
                  </a:cubicBezTo>
                  <a:cubicBezTo>
                    <a:pt x="572" y="3763"/>
                    <a:pt x="655" y="2644"/>
                    <a:pt x="834" y="1549"/>
                  </a:cubicBezTo>
                  <a:cubicBezTo>
                    <a:pt x="917" y="1084"/>
                    <a:pt x="988" y="596"/>
                    <a:pt x="762" y="191"/>
                  </a:cubicBezTo>
                  <a:lnTo>
                    <a:pt x="405" y="1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4" name="Google Shape;27724;p41"/>
            <p:cNvSpPr/>
            <p:nvPr/>
          </p:nvSpPr>
          <p:spPr>
            <a:xfrm>
              <a:off x="6767500" y="4469125"/>
              <a:ext cx="20275" cy="172075"/>
            </a:xfrm>
            <a:custGeom>
              <a:avLst/>
              <a:gdLst/>
              <a:ahLst/>
              <a:cxnLst/>
              <a:rect l="l" t="t" r="r" b="b"/>
              <a:pathLst>
                <a:path w="811" h="6883" extrusionOk="0">
                  <a:moveTo>
                    <a:pt x="48" y="1"/>
                  </a:moveTo>
                  <a:lnTo>
                    <a:pt x="1" y="4287"/>
                  </a:lnTo>
                  <a:cubicBezTo>
                    <a:pt x="1" y="4561"/>
                    <a:pt x="1" y="4823"/>
                    <a:pt x="36" y="5073"/>
                  </a:cubicBezTo>
                  <a:cubicBezTo>
                    <a:pt x="120" y="5728"/>
                    <a:pt x="465" y="6311"/>
                    <a:pt x="810" y="688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5" name="Google Shape;27725;p41"/>
            <p:cNvSpPr/>
            <p:nvPr/>
          </p:nvSpPr>
          <p:spPr>
            <a:xfrm>
              <a:off x="6934775" y="4453050"/>
              <a:ext cx="55100" cy="189925"/>
            </a:xfrm>
            <a:custGeom>
              <a:avLst/>
              <a:gdLst/>
              <a:ahLst/>
              <a:cxnLst/>
              <a:rect l="l" t="t" r="r" b="b"/>
              <a:pathLst>
                <a:path w="2204" h="7597" extrusionOk="0">
                  <a:moveTo>
                    <a:pt x="739" y="1"/>
                  </a:moveTo>
                  <a:lnTo>
                    <a:pt x="120" y="1382"/>
                  </a:lnTo>
                  <a:cubicBezTo>
                    <a:pt x="48" y="1501"/>
                    <a:pt x="13" y="1632"/>
                    <a:pt x="13" y="1763"/>
                  </a:cubicBezTo>
                  <a:cubicBezTo>
                    <a:pt x="1" y="2001"/>
                    <a:pt x="156" y="2227"/>
                    <a:pt x="298" y="2418"/>
                  </a:cubicBezTo>
                  <a:cubicBezTo>
                    <a:pt x="951" y="3322"/>
                    <a:pt x="1453" y="4338"/>
                    <a:pt x="1782" y="5412"/>
                  </a:cubicBezTo>
                  <a:lnTo>
                    <a:pt x="1782" y="5412"/>
                  </a:lnTo>
                  <a:lnTo>
                    <a:pt x="739" y="1"/>
                  </a:lnTo>
                  <a:close/>
                  <a:moveTo>
                    <a:pt x="1782" y="5412"/>
                  </a:moveTo>
                  <a:lnTo>
                    <a:pt x="2203" y="7597"/>
                  </a:lnTo>
                  <a:cubicBezTo>
                    <a:pt x="2142" y="6854"/>
                    <a:pt x="2000" y="6120"/>
                    <a:pt x="1782" y="5412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6" name="Google Shape;27726;p41"/>
            <p:cNvSpPr/>
            <p:nvPr/>
          </p:nvSpPr>
          <p:spPr>
            <a:xfrm>
              <a:off x="6948175" y="4468825"/>
              <a:ext cx="47950" cy="177150"/>
            </a:xfrm>
            <a:custGeom>
              <a:avLst/>
              <a:gdLst/>
              <a:ahLst/>
              <a:cxnLst/>
              <a:rect l="l" t="t" r="r" b="b"/>
              <a:pathLst>
                <a:path w="1918" h="7086" extrusionOk="0">
                  <a:moveTo>
                    <a:pt x="1" y="1"/>
                  </a:moveTo>
                  <a:lnTo>
                    <a:pt x="1679" y="7085"/>
                  </a:lnTo>
                  <a:cubicBezTo>
                    <a:pt x="1918" y="5883"/>
                    <a:pt x="1751" y="4609"/>
                    <a:pt x="1406" y="3418"/>
                  </a:cubicBezTo>
                  <a:cubicBezTo>
                    <a:pt x="1072" y="2227"/>
                    <a:pt x="536" y="1120"/>
                    <a:pt x="1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7" name="Google Shape;27727;p41"/>
            <p:cNvSpPr/>
            <p:nvPr/>
          </p:nvSpPr>
          <p:spPr>
            <a:xfrm>
              <a:off x="6947275" y="4480450"/>
              <a:ext cx="27125" cy="66400"/>
            </a:xfrm>
            <a:custGeom>
              <a:avLst/>
              <a:gdLst/>
              <a:ahLst/>
              <a:cxnLst/>
              <a:rect l="l" t="t" r="r" b="b"/>
              <a:pathLst>
                <a:path w="1085" h="2656" extrusionOk="0">
                  <a:moveTo>
                    <a:pt x="1" y="0"/>
                  </a:moveTo>
                  <a:cubicBezTo>
                    <a:pt x="120" y="965"/>
                    <a:pt x="489" y="1881"/>
                    <a:pt x="1084" y="265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8" name="Google Shape;27728;p41"/>
            <p:cNvSpPr/>
            <p:nvPr/>
          </p:nvSpPr>
          <p:spPr>
            <a:xfrm>
              <a:off x="6740125" y="4311675"/>
              <a:ext cx="8650" cy="7475"/>
            </a:xfrm>
            <a:custGeom>
              <a:avLst/>
              <a:gdLst/>
              <a:ahLst/>
              <a:cxnLst/>
              <a:rect l="l" t="t" r="r" b="b"/>
              <a:pathLst>
                <a:path w="346" h="299" extrusionOk="0">
                  <a:moveTo>
                    <a:pt x="0" y="0"/>
                  </a:moveTo>
                  <a:cubicBezTo>
                    <a:pt x="82" y="82"/>
                    <a:pt x="171" y="151"/>
                    <a:pt x="262" y="226"/>
                  </a:cubicBezTo>
                  <a:lnTo>
                    <a:pt x="262" y="226"/>
                  </a:lnTo>
                  <a:lnTo>
                    <a:pt x="0" y="0"/>
                  </a:lnTo>
                  <a:close/>
                  <a:moveTo>
                    <a:pt x="262" y="226"/>
                  </a:moveTo>
                  <a:lnTo>
                    <a:pt x="345" y="298"/>
                  </a:lnTo>
                  <a:cubicBezTo>
                    <a:pt x="318" y="273"/>
                    <a:pt x="290" y="249"/>
                    <a:pt x="262" y="226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9" name="Google Shape;27729;p41"/>
            <p:cNvSpPr/>
            <p:nvPr/>
          </p:nvSpPr>
          <p:spPr>
            <a:xfrm>
              <a:off x="6621450" y="4113750"/>
              <a:ext cx="77625" cy="63000"/>
            </a:xfrm>
            <a:custGeom>
              <a:avLst/>
              <a:gdLst/>
              <a:ahLst/>
              <a:cxnLst/>
              <a:rect l="l" t="t" r="r" b="b"/>
              <a:pathLst>
                <a:path w="3105" h="2520" extrusionOk="0">
                  <a:moveTo>
                    <a:pt x="2719" y="0"/>
                  </a:moveTo>
                  <a:cubicBezTo>
                    <a:pt x="2682" y="0"/>
                    <a:pt x="2643" y="8"/>
                    <a:pt x="2604" y="24"/>
                  </a:cubicBezTo>
                  <a:cubicBezTo>
                    <a:pt x="2306" y="107"/>
                    <a:pt x="2056" y="274"/>
                    <a:pt x="1842" y="512"/>
                  </a:cubicBezTo>
                  <a:cubicBezTo>
                    <a:pt x="1818" y="536"/>
                    <a:pt x="1794" y="571"/>
                    <a:pt x="1782" y="619"/>
                  </a:cubicBezTo>
                  <a:cubicBezTo>
                    <a:pt x="1223" y="964"/>
                    <a:pt x="699" y="1393"/>
                    <a:pt x="247" y="1881"/>
                  </a:cubicBezTo>
                  <a:cubicBezTo>
                    <a:pt x="0" y="2155"/>
                    <a:pt x="250" y="2519"/>
                    <a:pt x="525" y="2519"/>
                  </a:cubicBezTo>
                  <a:cubicBezTo>
                    <a:pt x="609" y="2519"/>
                    <a:pt x="695" y="2485"/>
                    <a:pt x="770" y="2405"/>
                  </a:cubicBezTo>
                  <a:cubicBezTo>
                    <a:pt x="1354" y="1774"/>
                    <a:pt x="2033" y="1262"/>
                    <a:pt x="2795" y="893"/>
                  </a:cubicBezTo>
                  <a:cubicBezTo>
                    <a:pt x="2925" y="833"/>
                    <a:pt x="2973" y="726"/>
                    <a:pt x="2985" y="631"/>
                  </a:cubicBezTo>
                  <a:cubicBezTo>
                    <a:pt x="3068" y="524"/>
                    <a:pt x="3104" y="405"/>
                    <a:pt x="3068" y="274"/>
                  </a:cubicBezTo>
                  <a:cubicBezTo>
                    <a:pt x="3020" y="129"/>
                    <a:pt x="2879" y="0"/>
                    <a:pt x="271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0" name="Google Shape;27730;p41"/>
            <p:cNvSpPr/>
            <p:nvPr/>
          </p:nvSpPr>
          <p:spPr>
            <a:xfrm>
              <a:off x="6845750" y="4105075"/>
              <a:ext cx="67625" cy="59850"/>
            </a:xfrm>
            <a:custGeom>
              <a:avLst/>
              <a:gdLst/>
              <a:ahLst/>
              <a:cxnLst/>
              <a:rect l="l" t="t" r="r" b="b"/>
              <a:pathLst>
                <a:path w="2705" h="2394" extrusionOk="0">
                  <a:moveTo>
                    <a:pt x="467" y="1"/>
                  </a:moveTo>
                  <a:cubicBezTo>
                    <a:pt x="113" y="1"/>
                    <a:pt x="0" y="601"/>
                    <a:pt x="407" y="740"/>
                  </a:cubicBezTo>
                  <a:cubicBezTo>
                    <a:pt x="1097" y="990"/>
                    <a:pt x="1633" y="1514"/>
                    <a:pt x="1931" y="2192"/>
                  </a:cubicBezTo>
                  <a:cubicBezTo>
                    <a:pt x="1994" y="2335"/>
                    <a:pt x="2101" y="2393"/>
                    <a:pt x="2211" y="2393"/>
                  </a:cubicBezTo>
                  <a:cubicBezTo>
                    <a:pt x="2449" y="2393"/>
                    <a:pt x="2704" y="2117"/>
                    <a:pt x="2574" y="1823"/>
                  </a:cubicBezTo>
                  <a:cubicBezTo>
                    <a:pt x="2193" y="978"/>
                    <a:pt x="1478" y="335"/>
                    <a:pt x="597" y="25"/>
                  </a:cubicBezTo>
                  <a:cubicBezTo>
                    <a:pt x="551" y="8"/>
                    <a:pt x="508" y="1"/>
                    <a:pt x="46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1" name="Google Shape;27731;p41"/>
            <p:cNvSpPr/>
            <p:nvPr/>
          </p:nvSpPr>
          <p:spPr>
            <a:xfrm>
              <a:off x="6726975" y="4343700"/>
              <a:ext cx="231950" cy="485625"/>
            </a:xfrm>
            <a:custGeom>
              <a:avLst/>
              <a:gdLst/>
              <a:ahLst/>
              <a:cxnLst/>
              <a:rect l="l" t="t" r="r" b="b"/>
              <a:pathLst>
                <a:path w="9278" h="19425" extrusionOk="0">
                  <a:moveTo>
                    <a:pt x="523" y="0"/>
                  </a:moveTo>
                  <a:cubicBezTo>
                    <a:pt x="255" y="0"/>
                    <a:pt x="0" y="265"/>
                    <a:pt x="193" y="541"/>
                  </a:cubicBezTo>
                  <a:cubicBezTo>
                    <a:pt x="526" y="982"/>
                    <a:pt x="252" y="1517"/>
                    <a:pt x="228" y="2005"/>
                  </a:cubicBezTo>
                  <a:cubicBezTo>
                    <a:pt x="193" y="2386"/>
                    <a:pt x="252" y="2744"/>
                    <a:pt x="395" y="3077"/>
                  </a:cubicBezTo>
                  <a:cubicBezTo>
                    <a:pt x="574" y="3565"/>
                    <a:pt x="848" y="3958"/>
                    <a:pt x="1181" y="4351"/>
                  </a:cubicBezTo>
                  <a:cubicBezTo>
                    <a:pt x="1074" y="4375"/>
                    <a:pt x="990" y="4458"/>
                    <a:pt x="943" y="4589"/>
                  </a:cubicBezTo>
                  <a:cubicBezTo>
                    <a:pt x="705" y="5208"/>
                    <a:pt x="871" y="5911"/>
                    <a:pt x="1312" y="6399"/>
                  </a:cubicBezTo>
                  <a:cubicBezTo>
                    <a:pt x="1377" y="6476"/>
                    <a:pt x="1479" y="6515"/>
                    <a:pt x="1578" y="6515"/>
                  </a:cubicBezTo>
                  <a:cubicBezTo>
                    <a:pt x="1678" y="6515"/>
                    <a:pt x="1776" y="6476"/>
                    <a:pt x="1836" y="6399"/>
                  </a:cubicBezTo>
                  <a:cubicBezTo>
                    <a:pt x="2074" y="6137"/>
                    <a:pt x="2157" y="5827"/>
                    <a:pt x="2086" y="5470"/>
                  </a:cubicBezTo>
                  <a:cubicBezTo>
                    <a:pt x="2045" y="5280"/>
                    <a:pt x="1906" y="5199"/>
                    <a:pt x="1765" y="5199"/>
                  </a:cubicBezTo>
                  <a:cubicBezTo>
                    <a:pt x="1703" y="5199"/>
                    <a:pt x="1640" y="5215"/>
                    <a:pt x="1586" y="5244"/>
                  </a:cubicBezTo>
                  <a:cubicBezTo>
                    <a:pt x="1586" y="5125"/>
                    <a:pt x="1598" y="4994"/>
                    <a:pt x="1622" y="4851"/>
                  </a:cubicBezTo>
                  <a:cubicBezTo>
                    <a:pt x="2229" y="5506"/>
                    <a:pt x="2824" y="6149"/>
                    <a:pt x="3265" y="6958"/>
                  </a:cubicBezTo>
                  <a:cubicBezTo>
                    <a:pt x="3705" y="7816"/>
                    <a:pt x="3979" y="8756"/>
                    <a:pt x="4181" y="9697"/>
                  </a:cubicBezTo>
                  <a:cubicBezTo>
                    <a:pt x="4562" y="11435"/>
                    <a:pt x="4586" y="13269"/>
                    <a:pt x="5122" y="14971"/>
                  </a:cubicBezTo>
                  <a:cubicBezTo>
                    <a:pt x="5348" y="15721"/>
                    <a:pt x="5717" y="16448"/>
                    <a:pt x="6313" y="16972"/>
                  </a:cubicBezTo>
                  <a:cubicBezTo>
                    <a:pt x="7039" y="17591"/>
                    <a:pt x="8515" y="17912"/>
                    <a:pt x="8527" y="19067"/>
                  </a:cubicBezTo>
                  <a:cubicBezTo>
                    <a:pt x="8527" y="19305"/>
                    <a:pt x="8715" y="19424"/>
                    <a:pt x="8902" y="19424"/>
                  </a:cubicBezTo>
                  <a:cubicBezTo>
                    <a:pt x="9090" y="19424"/>
                    <a:pt x="9277" y="19305"/>
                    <a:pt x="9277" y="19067"/>
                  </a:cubicBezTo>
                  <a:cubicBezTo>
                    <a:pt x="9277" y="18257"/>
                    <a:pt x="8801" y="17686"/>
                    <a:pt x="8146" y="17234"/>
                  </a:cubicBezTo>
                  <a:cubicBezTo>
                    <a:pt x="7194" y="16603"/>
                    <a:pt x="6372" y="16245"/>
                    <a:pt x="5943" y="15090"/>
                  </a:cubicBezTo>
                  <a:cubicBezTo>
                    <a:pt x="5289" y="13316"/>
                    <a:pt x="5289" y="11328"/>
                    <a:pt x="4896" y="9495"/>
                  </a:cubicBezTo>
                  <a:cubicBezTo>
                    <a:pt x="4527" y="7756"/>
                    <a:pt x="3884" y="6196"/>
                    <a:pt x="2669" y="4863"/>
                  </a:cubicBezTo>
                  <a:cubicBezTo>
                    <a:pt x="2074" y="4232"/>
                    <a:pt x="1300" y="3577"/>
                    <a:pt x="1050" y="2696"/>
                  </a:cubicBezTo>
                  <a:cubicBezTo>
                    <a:pt x="788" y="1851"/>
                    <a:pt x="1407" y="946"/>
                    <a:pt x="836" y="160"/>
                  </a:cubicBezTo>
                  <a:cubicBezTo>
                    <a:pt x="751" y="47"/>
                    <a:pt x="636" y="0"/>
                    <a:pt x="52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2" name="Google Shape;27732;p41"/>
            <p:cNvSpPr/>
            <p:nvPr/>
          </p:nvSpPr>
          <p:spPr>
            <a:xfrm>
              <a:off x="6918700" y="4444700"/>
              <a:ext cx="49750" cy="81675"/>
            </a:xfrm>
            <a:custGeom>
              <a:avLst/>
              <a:gdLst/>
              <a:ahLst/>
              <a:cxnLst/>
              <a:rect l="l" t="t" r="r" b="b"/>
              <a:pathLst>
                <a:path w="1990" h="3267" extrusionOk="0">
                  <a:moveTo>
                    <a:pt x="822" y="1335"/>
                  </a:moveTo>
                  <a:cubicBezTo>
                    <a:pt x="846" y="1430"/>
                    <a:pt x="918" y="1502"/>
                    <a:pt x="1001" y="1525"/>
                  </a:cubicBezTo>
                  <a:cubicBezTo>
                    <a:pt x="965" y="1645"/>
                    <a:pt x="953" y="1764"/>
                    <a:pt x="941" y="1883"/>
                  </a:cubicBezTo>
                  <a:cubicBezTo>
                    <a:pt x="894" y="1775"/>
                    <a:pt x="846" y="1680"/>
                    <a:pt x="834" y="1573"/>
                  </a:cubicBezTo>
                  <a:cubicBezTo>
                    <a:pt x="799" y="1490"/>
                    <a:pt x="799" y="1406"/>
                    <a:pt x="822" y="1335"/>
                  </a:cubicBezTo>
                  <a:close/>
                  <a:moveTo>
                    <a:pt x="1104" y="0"/>
                  </a:moveTo>
                  <a:cubicBezTo>
                    <a:pt x="1022" y="0"/>
                    <a:pt x="937" y="26"/>
                    <a:pt x="858" y="85"/>
                  </a:cubicBezTo>
                  <a:cubicBezTo>
                    <a:pt x="382" y="454"/>
                    <a:pt x="1" y="906"/>
                    <a:pt x="60" y="1561"/>
                  </a:cubicBezTo>
                  <a:cubicBezTo>
                    <a:pt x="120" y="2180"/>
                    <a:pt x="537" y="2704"/>
                    <a:pt x="941" y="3157"/>
                  </a:cubicBezTo>
                  <a:cubicBezTo>
                    <a:pt x="1007" y="3233"/>
                    <a:pt x="1091" y="3266"/>
                    <a:pt x="1176" y="3266"/>
                  </a:cubicBezTo>
                  <a:cubicBezTo>
                    <a:pt x="1367" y="3266"/>
                    <a:pt x="1564" y="3097"/>
                    <a:pt x="1573" y="2883"/>
                  </a:cubicBezTo>
                  <a:cubicBezTo>
                    <a:pt x="1608" y="2228"/>
                    <a:pt x="1715" y="1585"/>
                    <a:pt x="1906" y="954"/>
                  </a:cubicBezTo>
                  <a:cubicBezTo>
                    <a:pt x="1989" y="716"/>
                    <a:pt x="1787" y="502"/>
                    <a:pt x="1549" y="490"/>
                  </a:cubicBezTo>
                  <a:lnTo>
                    <a:pt x="1489" y="490"/>
                  </a:lnTo>
                  <a:cubicBezTo>
                    <a:pt x="1598" y="262"/>
                    <a:pt x="1367" y="0"/>
                    <a:pt x="110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3" name="Google Shape;27733;p41"/>
            <p:cNvSpPr/>
            <p:nvPr/>
          </p:nvSpPr>
          <p:spPr>
            <a:xfrm>
              <a:off x="6908875" y="4085850"/>
              <a:ext cx="150950" cy="350850"/>
            </a:xfrm>
            <a:custGeom>
              <a:avLst/>
              <a:gdLst/>
              <a:ahLst/>
              <a:cxnLst/>
              <a:rect l="l" t="t" r="r" b="b"/>
              <a:pathLst>
                <a:path w="6038" h="14034" extrusionOk="0">
                  <a:moveTo>
                    <a:pt x="2775" y="3354"/>
                  </a:moveTo>
                  <a:lnTo>
                    <a:pt x="2775" y="3354"/>
                  </a:lnTo>
                  <a:cubicBezTo>
                    <a:pt x="2906" y="3473"/>
                    <a:pt x="3061" y="3604"/>
                    <a:pt x="3192" y="3759"/>
                  </a:cubicBezTo>
                  <a:cubicBezTo>
                    <a:pt x="3132" y="3759"/>
                    <a:pt x="3073" y="3759"/>
                    <a:pt x="3013" y="3783"/>
                  </a:cubicBezTo>
                  <a:cubicBezTo>
                    <a:pt x="2966" y="3723"/>
                    <a:pt x="2942" y="3664"/>
                    <a:pt x="2906" y="3604"/>
                  </a:cubicBezTo>
                  <a:cubicBezTo>
                    <a:pt x="2858" y="3521"/>
                    <a:pt x="2823" y="3437"/>
                    <a:pt x="2775" y="3354"/>
                  </a:cubicBezTo>
                  <a:close/>
                  <a:moveTo>
                    <a:pt x="3597" y="4247"/>
                  </a:moveTo>
                  <a:lnTo>
                    <a:pt x="3597" y="4247"/>
                  </a:lnTo>
                  <a:cubicBezTo>
                    <a:pt x="3668" y="4390"/>
                    <a:pt x="3680" y="4569"/>
                    <a:pt x="3537" y="4783"/>
                  </a:cubicBezTo>
                  <a:cubicBezTo>
                    <a:pt x="3513" y="4711"/>
                    <a:pt x="3490" y="4652"/>
                    <a:pt x="3454" y="4569"/>
                  </a:cubicBezTo>
                  <a:cubicBezTo>
                    <a:pt x="3549" y="4485"/>
                    <a:pt x="3597" y="4366"/>
                    <a:pt x="3597" y="4247"/>
                  </a:cubicBezTo>
                  <a:close/>
                  <a:moveTo>
                    <a:pt x="2537" y="4688"/>
                  </a:moveTo>
                  <a:lnTo>
                    <a:pt x="2549" y="4711"/>
                  </a:lnTo>
                  <a:cubicBezTo>
                    <a:pt x="2608" y="4783"/>
                    <a:pt x="2668" y="4830"/>
                    <a:pt x="2739" y="4854"/>
                  </a:cubicBezTo>
                  <a:cubicBezTo>
                    <a:pt x="2787" y="4926"/>
                    <a:pt x="2835" y="4973"/>
                    <a:pt x="2858" y="4985"/>
                  </a:cubicBezTo>
                  <a:cubicBezTo>
                    <a:pt x="2799" y="5009"/>
                    <a:pt x="2668" y="5009"/>
                    <a:pt x="2525" y="5009"/>
                  </a:cubicBezTo>
                  <a:cubicBezTo>
                    <a:pt x="2525" y="4914"/>
                    <a:pt x="2537" y="4795"/>
                    <a:pt x="2537" y="4688"/>
                  </a:cubicBezTo>
                  <a:close/>
                  <a:moveTo>
                    <a:pt x="1608" y="9629"/>
                  </a:moveTo>
                  <a:cubicBezTo>
                    <a:pt x="1608" y="9676"/>
                    <a:pt x="1632" y="9724"/>
                    <a:pt x="1632" y="9772"/>
                  </a:cubicBezTo>
                  <a:cubicBezTo>
                    <a:pt x="1644" y="9879"/>
                    <a:pt x="1704" y="9962"/>
                    <a:pt x="1787" y="9986"/>
                  </a:cubicBezTo>
                  <a:cubicBezTo>
                    <a:pt x="1751" y="10033"/>
                    <a:pt x="1715" y="10069"/>
                    <a:pt x="1680" y="10105"/>
                  </a:cubicBezTo>
                  <a:cubicBezTo>
                    <a:pt x="1668" y="10141"/>
                    <a:pt x="1656" y="10164"/>
                    <a:pt x="1620" y="10200"/>
                  </a:cubicBezTo>
                  <a:cubicBezTo>
                    <a:pt x="1608" y="10022"/>
                    <a:pt x="1596" y="9831"/>
                    <a:pt x="1608" y="9629"/>
                  </a:cubicBezTo>
                  <a:close/>
                  <a:moveTo>
                    <a:pt x="1853" y="1"/>
                  </a:moveTo>
                  <a:cubicBezTo>
                    <a:pt x="1654" y="1"/>
                    <a:pt x="1508" y="161"/>
                    <a:pt x="1465" y="330"/>
                  </a:cubicBezTo>
                  <a:cubicBezTo>
                    <a:pt x="1394" y="366"/>
                    <a:pt x="1311" y="401"/>
                    <a:pt x="1251" y="449"/>
                  </a:cubicBezTo>
                  <a:cubicBezTo>
                    <a:pt x="989" y="509"/>
                    <a:pt x="739" y="604"/>
                    <a:pt x="465" y="759"/>
                  </a:cubicBezTo>
                  <a:cubicBezTo>
                    <a:pt x="168" y="925"/>
                    <a:pt x="275" y="1342"/>
                    <a:pt x="561" y="1437"/>
                  </a:cubicBezTo>
                  <a:cubicBezTo>
                    <a:pt x="299" y="2175"/>
                    <a:pt x="334" y="3259"/>
                    <a:pt x="442" y="4295"/>
                  </a:cubicBezTo>
                  <a:cubicBezTo>
                    <a:pt x="418" y="4592"/>
                    <a:pt x="453" y="4866"/>
                    <a:pt x="525" y="5140"/>
                  </a:cubicBezTo>
                  <a:cubicBezTo>
                    <a:pt x="596" y="5819"/>
                    <a:pt x="680" y="6402"/>
                    <a:pt x="656" y="6700"/>
                  </a:cubicBezTo>
                  <a:cubicBezTo>
                    <a:pt x="572" y="7962"/>
                    <a:pt x="1" y="9212"/>
                    <a:pt x="346" y="10486"/>
                  </a:cubicBezTo>
                  <a:cubicBezTo>
                    <a:pt x="501" y="11046"/>
                    <a:pt x="894" y="11534"/>
                    <a:pt x="1239" y="12058"/>
                  </a:cubicBezTo>
                  <a:cubicBezTo>
                    <a:pt x="1334" y="12343"/>
                    <a:pt x="1454" y="12605"/>
                    <a:pt x="1573" y="12879"/>
                  </a:cubicBezTo>
                  <a:cubicBezTo>
                    <a:pt x="1596" y="12951"/>
                    <a:pt x="1656" y="13010"/>
                    <a:pt x="1727" y="13022"/>
                  </a:cubicBezTo>
                  <a:cubicBezTo>
                    <a:pt x="1787" y="13236"/>
                    <a:pt x="1811" y="13462"/>
                    <a:pt x="1775" y="13677"/>
                  </a:cubicBezTo>
                  <a:cubicBezTo>
                    <a:pt x="1745" y="13915"/>
                    <a:pt x="1918" y="14034"/>
                    <a:pt x="2105" y="14034"/>
                  </a:cubicBezTo>
                  <a:cubicBezTo>
                    <a:pt x="2293" y="14034"/>
                    <a:pt x="2495" y="13915"/>
                    <a:pt x="2525" y="13677"/>
                  </a:cubicBezTo>
                  <a:cubicBezTo>
                    <a:pt x="2585" y="13189"/>
                    <a:pt x="2466" y="12760"/>
                    <a:pt x="2251" y="12355"/>
                  </a:cubicBezTo>
                  <a:cubicBezTo>
                    <a:pt x="2227" y="11855"/>
                    <a:pt x="2168" y="11296"/>
                    <a:pt x="2239" y="10807"/>
                  </a:cubicBezTo>
                  <a:cubicBezTo>
                    <a:pt x="2299" y="10391"/>
                    <a:pt x="2704" y="10260"/>
                    <a:pt x="2835" y="9867"/>
                  </a:cubicBezTo>
                  <a:cubicBezTo>
                    <a:pt x="3085" y="9152"/>
                    <a:pt x="2620" y="8593"/>
                    <a:pt x="2263" y="8009"/>
                  </a:cubicBezTo>
                  <a:cubicBezTo>
                    <a:pt x="2323" y="7998"/>
                    <a:pt x="2406" y="7962"/>
                    <a:pt x="2466" y="7938"/>
                  </a:cubicBezTo>
                  <a:cubicBezTo>
                    <a:pt x="2505" y="7942"/>
                    <a:pt x="2547" y="7945"/>
                    <a:pt x="2590" y="7945"/>
                  </a:cubicBezTo>
                  <a:cubicBezTo>
                    <a:pt x="2775" y="7945"/>
                    <a:pt x="2980" y="7899"/>
                    <a:pt x="3144" y="7783"/>
                  </a:cubicBezTo>
                  <a:cubicBezTo>
                    <a:pt x="4037" y="7224"/>
                    <a:pt x="3775" y="6354"/>
                    <a:pt x="3239" y="5700"/>
                  </a:cubicBezTo>
                  <a:cubicBezTo>
                    <a:pt x="3835" y="5569"/>
                    <a:pt x="4347" y="5259"/>
                    <a:pt x="4394" y="4557"/>
                  </a:cubicBezTo>
                  <a:cubicBezTo>
                    <a:pt x="4442" y="3795"/>
                    <a:pt x="3656" y="3080"/>
                    <a:pt x="3013" y="2568"/>
                  </a:cubicBezTo>
                  <a:lnTo>
                    <a:pt x="3013" y="2568"/>
                  </a:lnTo>
                  <a:cubicBezTo>
                    <a:pt x="3490" y="2664"/>
                    <a:pt x="3954" y="2818"/>
                    <a:pt x="4406" y="2985"/>
                  </a:cubicBezTo>
                  <a:cubicBezTo>
                    <a:pt x="4447" y="2999"/>
                    <a:pt x="4487" y="3005"/>
                    <a:pt x="4524" y="3005"/>
                  </a:cubicBezTo>
                  <a:cubicBezTo>
                    <a:pt x="4684" y="3005"/>
                    <a:pt x="4811" y="2891"/>
                    <a:pt x="4859" y="2747"/>
                  </a:cubicBezTo>
                  <a:cubicBezTo>
                    <a:pt x="4978" y="2747"/>
                    <a:pt x="5097" y="2687"/>
                    <a:pt x="5168" y="2568"/>
                  </a:cubicBezTo>
                  <a:cubicBezTo>
                    <a:pt x="6037" y="1140"/>
                    <a:pt x="2823" y="151"/>
                    <a:pt x="1930" y="8"/>
                  </a:cubicBezTo>
                  <a:cubicBezTo>
                    <a:pt x="1903" y="3"/>
                    <a:pt x="1878" y="1"/>
                    <a:pt x="1853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4" name="Google Shape;27734;p41"/>
            <p:cNvSpPr/>
            <p:nvPr/>
          </p:nvSpPr>
          <p:spPr>
            <a:xfrm>
              <a:off x="6456175" y="4173700"/>
              <a:ext cx="278475" cy="253375"/>
            </a:xfrm>
            <a:custGeom>
              <a:avLst/>
              <a:gdLst/>
              <a:ahLst/>
              <a:cxnLst/>
              <a:rect l="l" t="t" r="r" b="b"/>
              <a:pathLst>
                <a:path w="11139" h="10135" extrusionOk="0">
                  <a:moveTo>
                    <a:pt x="6655" y="1983"/>
                  </a:moveTo>
                  <a:cubicBezTo>
                    <a:pt x="6762" y="1983"/>
                    <a:pt x="6846" y="1983"/>
                    <a:pt x="6941" y="1995"/>
                  </a:cubicBezTo>
                  <a:lnTo>
                    <a:pt x="6965" y="1995"/>
                  </a:lnTo>
                  <a:cubicBezTo>
                    <a:pt x="6941" y="1995"/>
                    <a:pt x="6941" y="2007"/>
                    <a:pt x="6941" y="2007"/>
                  </a:cubicBezTo>
                  <a:cubicBezTo>
                    <a:pt x="6917" y="2043"/>
                    <a:pt x="6893" y="2055"/>
                    <a:pt x="6881" y="2067"/>
                  </a:cubicBezTo>
                  <a:cubicBezTo>
                    <a:pt x="6858" y="2055"/>
                    <a:pt x="6846" y="2043"/>
                    <a:pt x="6810" y="2043"/>
                  </a:cubicBezTo>
                  <a:cubicBezTo>
                    <a:pt x="6750" y="2007"/>
                    <a:pt x="6691" y="1995"/>
                    <a:pt x="6655" y="1983"/>
                  </a:cubicBezTo>
                  <a:close/>
                  <a:moveTo>
                    <a:pt x="7572" y="2448"/>
                  </a:moveTo>
                  <a:cubicBezTo>
                    <a:pt x="7655" y="2519"/>
                    <a:pt x="7739" y="2579"/>
                    <a:pt x="7810" y="2650"/>
                  </a:cubicBezTo>
                  <a:cubicBezTo>
                    <a:pt x="7703" y="2650"/>
                    <a:pt x="7608" y="2698"/>
                    <a:pt x="7548" y="2781"/>
                  </a:cubicBezTo>
                  <a:cubicBezTo>
                    <a:pt x="7453" y="2757"/>
                    <a:pt x="7358" y="2745"/>
                    <a:pt x="7250" y="2721"/>
                  </a:cubicBezTo>
                  <a:cubicBezTo>
                    <a:pt x="7370" y="2638"/>
                    <a:pt x="7489" y="2543"/>
                    <a:pt x="7572" y="2448"/>
                  </a:cubicBezTo>
                  <a:close/>
                  <a:moveTo>
                    <a:pt x="5655" y="3329"/>
                  </a:moveTo>
                  <a:lnTo>
                    <a:pt x="5655" y="3329"/>
                  </a:lnTo>
                  <a:cubicBezTo>
                    <a:pt x="5631" y="3400"/>
                    <a:pt x="5596" y="3460"/>
                    <a:pt x="5548" y="3519"/>
                  </a:cubicBezTo>
                  <a:cubicBezTo>
                    <a:pt x="5536" y="3531"/>
                    <a:pt x="5524" y="3555"/>
                    <a:pt x="5512" y="3579"/>
                  </a:cubicBezTo>
                  <a:cubicBezTo>
                    <a:pt x="5524" y="3519"/>
                    <a:pt x="5536" y="3460"/>
                    <a:pt x="5536" y="3388"/>
                  </a:cubicBezTo>
                  <a:cubicBezTo>
                    <a:pt x="5584" y="3376"/>
                    <a:pt x="5631" y="3364"/>
                    <a:pt x="5655" y="3329"/>
                  </a:cubicBezTo>
                  <a:close/>
                  <a:moveTo>
                    <a:pt x="8739" y="3888"/>
                  </a:moveTo>
                  <a:cubicBezTo>
                    <a:pt x="8763" y="4055"/>
                    <a:pt x="8763" y="4233"/>
                    <a:pt x="8763" y="4424"/>
                  </a:cubicBezTo>
                  <a:cubicBezTo>
                    <a:pt x="8739" y="4376"/>
                    <a:pt x="8703" y="4353"/>
                    <a:pt x="8667" y="4329"/>
                  </a:cubicBezTo>
                  <a:cubicBezTo>
                    <a:pt x="8691" y="4186"/>
                    <a:pt x="8727" y="4031"/>
                    <a:pt x="8739" y="3888"/>
                  </a:cubicBezTo>
                  <a:close/>
                  <a:moveTo>
                    <a:pt x="5846" y="5138"/>
                  </a:moveTo>
                  <a:cubicBezTo>
                    <a:pt x="5893" y="5174"/>
                    <a:pt x="5953" y="5210"/>
                    <a:pt x="6012" y="5222"/>
                  </a:cubicBezTo>
                  <a:cubicBezTo>
                    <a:pt x="6012" y="5222"/>
                    <a:pt x="6000" y="5246"/>
                    <a:pt x="5988" y="5246"/>
                  </a:cubicBezTo>
                  <a:cubicBezTo>
                    <a:pt x="5968" y="5250"/>
                    <a:pt x="5949" y="5252"/>
                    <a:pt x="5934" y="5252"/>
                  </a:cubicBezTo>
                  <a:cubicBezTo>
                    <a:pt x="5858" y="5252"/>
                    <a:pt x="5836" y="5207"/>
                    <a:pt x="5846" y="5138"/>
                  </a:cubicBezTo>
                  <a:close/>
                  <a:moveTo>
                    <a:pt x="9036" y="6174"/>
                  </a:moveTo>
                  <a:cubicBezTo>
                    <a:pt x="9096" y="6317"/>
                    <a:pt x="9167" y="6436"/>
                    <a:pt x="9263" y="6555"/>
                  </a:cubicBezTo>
                  <a:lnTo>
                    <a:pt x="9215" y="6591"/>
                  </a:lnTo>
                  <a:lnTo>
                    <a:pt x="9167" y="6508"/>
                  </a:lnTo>
                  <a:cubicBezTo>
                    <a:pt x="9144" y="6448"/>
                    <a:pt x="9096" y="6400"/>
                    <a:pt x="9036" y="6377"/>
                  </a:cubicBezTo>
                  <a:lnTo>
                    <a:pt x="9036" y="6174"/>
                  </a:lnTo>
                  <a:close/>
                  <a:moveTo>
                    <a:pt x="3357" y="0"/>
                  </a:moveTo>
                  <a:cubicBezTo>
                    <a:pt x="3302" y="0"/>
                    <a:pt x="3254" y="16"/>
                    <a:pt x="3214" y="43"/>
                  </a:cubicBezTo>
                  <a:cubicBezTo>
                    <a:pt x="3142" y="40"/>
                    <a:pt x="3070" y="38"/>
                    <a:pt x="2998" y="38"/>
                  </a:cubicBezTo>
                  <a:cubicBezTo>
                    <a:pt x="2748" y="38"/>
                    <a:pt x="2499" y="56"/>
                    <a:pt x="2250" y="102"/>
                  </a:cubicBezTo>
                  <a:cubicBezTo>
                    <a:pt x="1666" y="209"/>
                    <a:pt x="762" y="412"/>
                    <a:pt x="428" y="971"/>
                  </a:cubicBezTo>
                  <a:cubicBezTo>
                    <a:pt x="1" y="1681"/>
                    <a:pt x="601" y="1865"/>
                    <a:pt x="1363" y="1865"/>
                  </a:cubicBezTo>
                  <a:cubicBezTo>
                    <a:pt x="1980" y="1865"/>
                    <a:pt x="2704" y="1744"/>
                    <a:pt x="3071" y="1686"/>
                  </a:cubicBezTo>
                  <a:lnTo>
                    <a:pt x="3155" y="1721"/>
                  </a:lnTo>
                  <a:cubicBezTo>
                    <a:pt x="3202" y="1745"/>
                    <a:pt x="3250" y="1769"/>
                    <a:pt x="3286" y="1781"/>
                  </a:cubicBezTo>
                  <a:cubicBezTo>
                    <a:pt x="3167" y="1888"/>
                    <a:pt x="3071" y="2007"/>
                    <a:pt x="3048" y="2019"/>
                  </a:cubicBezTo>
                  <a:cubicBezTo>
                    <a:pt x="2750" y="2400"/>
                    <a:pt x="2321" y="3079"/>
                    <a:pt x="2690" y="3543"/>
                  </a:cubicBezTo>
                  <a:cubicBezTo>
                    <a:pt x="2877" y="3764"/>
                    <a:pt x="3161" y="3833"/>
                    <a:pt x="3468" y="3833"/>
                  </a:cubicBezTo>
                  <a:cubicBezTo>
                    <a:pt x="3592" y="3833"/>
                    <a:pt x="3719" y="3822"/>
                    <a:pt x="3845" y="3805"/>
                  </a:cubicBezTo>
                  <a:lnTo>
                    <a:pt x="3845" y="3805"/>
                  </a:lnTo>
                  <a:cubicBezTo>
                    <a:pt x="3810" y="3841"/>
                    <a:pt x="3798" y="3888"/>
                    <a:pt x="3786" y="3924"/>
                  </a:cubicBezTo>
                  <a:cubicBezTo>
                    <a:pt x="3679" y="4162"/>
                    <a:pt x="3762" y="4388"/>
                    <a:pt x="4000" y="4484"/>
                  </a:cubicBezTo>
                  <a:cubicBezTo>
                    <a:pt x="4322" y="4603"/>
                    <a:pt x="4619" y="4698"/>
                    <a:pt x="4929" y="4805"/>
                  </a:cubicBezTo>
                  <a:cubicBezTo>
                    <a:pt x="4798" y="5257"/>
                    <a:pt x="4750" y="5710"/>
                    <a:pt x="4941" y="6067"/>
                  </a:cubicBezTo>
                  <a:cubicBezTo>
                    <a:pt x="5089" y="6349"/>
                    <a:pt x="5320" y="6455"/>
                    <a:pt x="5577" y="6455"/>
                  </a:cubicBezTo>
                  <a:cubicBezTo>
                    <a:pt x="5733" y="6455"/>
                    <a:pt x="5898" y="6416"/>
                    <a:pt x="6060" y="6353"/>
                  </a:cubicBezTo>
                  <a:lnTo>
                    <a:pt x="6060" y="6353"/>
                  </a:lnTo>
                  <a:cubicBezTo>
                    <a:pt x="6000" y="6519"/>
                    <a:pt x="6060" y="6710"/>
                    <a:pt x="6203" y="6817"/>
                  </a:cubicBezTo>
                  <a:cubicBezTo>
                    <a:pt x="6356" y="6917"/>
                    <a:pt x="6497" y="6961"/>
                    <a:pt x="6659" y="6961"/>
                  </a:cubicBezTo>
                  <a:cubicBezTo>
                    <a:pt x="6711" y="6961"/>
                    <a:pt x="6765" y="6957"/>
                    <a:pt x="6822" y="6948"/>
                  </a:cubicBezTo>
                  <a:cubicBezTo>
                    <a:pt x="6941" y="6936"/>
                    <a:pt x="7084" y="6841"/>
                    <a:pt x="7203" y="6829"/>
                  </a:cubicBezTo>
                  <a:lnTo>
                    <a:pt x="7203" y="6829"/>
                  </a:lnTo>
                  <a:cubicBezTo>
                    <a:pt x="7120" y="7424"/>
                    <a:pt x="7096" y="8210"/>
                    <a:pt x="7655" y="8508"/>
                  </a:cubicBezTo>
                  <a:cubicBezTo>
                    <a:pt x="7769" y="8572"/>
                    <a:pt x="7880" y="8601"/>
                    <a:pt x="7984" y="8601"/>
                  </a:cubicBezTo>
                  <a:cubicBezTo>
                    <a:pt x="8208" y="8601"/>
                    <a:pt x="8406" y="8472"/>
                    <a:pt x="8560" y="8294"/>
                  </a:cubicBezTo>
                  <a:cubicBezTo>
                    <a:pt x="8822" y="8591"/>
                    <a:pt x="9108" y="8865"/>
                    <a:pt x="9417" y="9139"/>
                  </a:cubicBezTo>
                  <a:cubicBezTo>
                    <a:pt x="9560" y="9365"/>
                    <a:pt x="9715" y="9556"/>
                    <a:pt x="9941" y="9687"/>
                  </a:cubicBezTo>
                  <a:cubicBezTo>
                    <a:pt x="9941" y="9746"/>
                    <a:pt x="9953" y="9806"/>
                    <a:pt x="9965" y="9865"/>
                  </a:cubicBezTo>
                  <a:cubicBezTo>
                    <a:pt x="10001" y="10051"/>
                    <a:pt x="10134" y="10135"/>
                    <a:pt x="10277" y="10135"/>
                  </a:cubicBezTo>
                  <a:cubicBezTo>
                    <a:pt x="10417" y="10135"/>
                    <a:pt x="10567" y="10054"/>
                    <a:pt x="10644" y="9913"/>
                  </a:cubicBezTo>
                  <a:cubicBezTo>
                    <a:pt x="10668" y="9913"/>
                    <a:pt x="10679" y="9913"/>
                    <a:pt x="10715" y="9925"/>
                  </a:cubicBezTo>
                  <a:cubicBezTo>
                    <a:pt x="10728" y="9927"/>
                    <a:pt x="10741" y="9928"/>
                    <a:pt x="10754" y="9928"/>
                  </a:cubicBezTo>
                  <a:cubicBezTo>
                    <a:pt x="10964" y="9928"/>
                    <a:pt x="11139" y="9663"/>
                    <a:pt x="11060" y="9472"/>
                  </a:cubicBezTo>
                  <a:cubicBezTo>
                    <a:pt x="10941" y="9151"/>
                    <a:pt x="10822" y="8841"/>
                    <a:pt x="10691" y="8532"/>
                  </a:cubicBezTo>
                  <a:cubicBezTo>
                    <a:pt x="10715" y="8198"/>
                    <a:pt x="10727" y="7889"/>
                    <a:pt x="10691" y="7567"/>
                  </a:cubicBezTo>
                  <a:cubicBezTo>
                    <a:pt x="10596" y="6936"/>
                    <a:pt x="10215" y="6615"/>
                    <a:pt x="9870" y="6115"/>
                  </a:cubicBezTo>
                  <a:cubicBezTo>
                    <a:pt x="9334" y="5341"/>
                    <a:pt x="9620" y="4603"/>
                    <a:pt x="9501" y="3757"/>
                  </a:cubicBezTo>
                  <a:cubicBezTo>
                    <a:pt x="9417" y="3126"/>
                    <a:pt x="8977" y="2757"/>
                    <a:pt x="8524" y="2352"/>
                  </a:cubicBezTo>
                  <a:cubicBezTo>
                    <a:pt x="8310" y="2162"/>
                    <a:pt x="8096" y="1924"/>
                    <a:pt x="7858" y="1709"/>
                  </a:cubicBezTo>
                  <a:cubicBezTo>
                    <a:pt x="7810" y="1436"/>
                    <a:pt x="7572" y="1293"/>
                    <a:pt x="7274" y="1233"/>
                  </a:cubicBezTo>
                  <a:cubicBezTo>
                    <a:pt x="7250" y="1233"/>
                    <a:pt x="7203" y="1221"/>
                    <a:pt x="7179" y="1221"/>
                  </a:cubicBezTo>
                  <a:cubicBezTo>
                    <a:pt x="7155" y="1209"/>
                    <a:pt x="7143" y="1209"/>
                    <a:pt x="7108" y="1197"/>
                  </a:cubicBezTo>
                  <a:cubicBezTo>
                    <a:pt x="6441" y="900"/>
                    <a:pt x="5619" y="816"/>
                    <a:pt x="4929" y="566"/>
                  </a:cubicBezTo>
                  <a:cubicBezTo>
                    <a:pt x="4822" y="519"/>
                    <a:pt x="4714" y="495"/>
                    <a:pt x="4607" y="459"/>
                  </a:cubicBezTo>
                  <a:cubicBezTo>
                    <a:pt x="4595" y="376"/>
                    <a:pt x="4536" y="281"/>
                    <a:pt x="4429" y="233"/>
                  </a:cubicBezTo>
                  <a:cubicBezTo>
                    <a:pt x="4405" y="221"/>
                    <a:pt x="4369" y="209"/>
                    <a:pt x="4345" y="209"/>
                  </a:cubicBezTo>
                  <a:lnTo>
                    <a:pt x="4333" y="209"/>
                  </a:lnTo>
                  <a:cubicBezTo>
                    <a:pt x="4179" y="150"/>
                    <a:pt x="4024" y="114"/>
                    <a:pt x="3845" y="102"/>
                  </a:cubicBezTo>
                  <a:cubicBezTo>
                    <a:pt x="3762" y="90"/>
                    <a:pt x="3679" y="78"/>
                    <a:pt x="3607" y="78"/>
                  </a:cubicBezTo>
                  <a:lnTo>
                    <a:pt x="3583" y="78"/>
                  </a:lnTo>
                  <a:lnTo>
                    <a:pt x="3500" y="31"/>
                  </a:lnTo>
                  <a:cubicBezTo>
                    <a:pt x="3448" y="10"/>
                    <a:pt x="3400" y="0"/>
                    <a:pt x="3357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5" name="Google Shape;27735;p41"/>
            <p:cNvSpPr/>
            <p:nvPr/>
          </p:nvSpPr>
          <p:spPr>
            <a:xfrm>
              <a:off x="6749700" y="4258525"/>
              <a:ext cx="53550" cy="56875"/>
            </a:xfrm>
            <a:custGeom>
              <a:avLst/>
              <a:gdLst/>
              <a:ahLst/>
              <a:cxnLst/>
              <a:rect l="l" t="t" r="r" b="b"/>
              <a:pathLst>
                <a:path w="2142" h="2275" extrusionOk="0">
                  <a:moveTo>
                    <a:pt x="567" y="0"/>
                  </a:moveTo>
                  <a:cubicBezTo>
                    <a:pt x="157" y="0"/>
                    <a:pt x="0" y="643"/>
                    <a:pt x="451" y="721"/>
                  </a:cubicBezTo>
                  <a:cubicBezTo>
                    <a:pt x="974" y="793"/>
                    <a:pt x="1308" y="1293"/>
                    <a:pt x="1165" y="1817"/>
                  </a:cubicBezTo>
                  <a:cubicBezTo>
                    <a:pt x="1072" y="2095"/>
                    <a:pt x="1300" y="2275"/>
                    <a:pt x="1525" y="2275"/>
                  </a:cubicBezTo>
                  <a:cubicBezTo>
                    <a:pt x="1676" y="2275"/>
                    <a:pt x="1827" y="2194"/>
                    <a:pt x="1879" y="2007"/>
                  </a:cubicBezTo>
                  <a:cubicBezTo>
                    <a:pt x="2141" y="1150"/>
                    <a:pt x="1546" y="138"/>
                    <a:pt x="641" y="7"/>
                  </a:cubicBezTo>
                  <a:cubicBezTo>
                    <a:pt x="616" y="2"/>
                    <a:pt x="591" y="0"/>
                    <a:pt x="567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6" name="Google Shape;27736;p41"/>
            <p:cNvSpPr/>
            <p:nvPr/>
          </p:nvSpPr>
          <p:spPr>
            <a:xfrm>
              <a:off x="6865725" y="4235475"/>
              <a:ext cx="18775" cy="72650"/>
            </a:xfrm>
            <a:custGeom>
              <a:avLst/>
              <a:gdLst/>
              <a:ahLst/>
              <a:cxnLst/>
              <a:rect l="l" t="t" r="r" b="b"/>
              <a:pathLst>
                <a:path w="751" h="2906" extrusionOk="0">
                  <a:moveTo>
                    <a:pt x="376" y="0"/>
                  </a:moveTo>
                  <a:cubicBezTo>
                    <a:pt x="188" y="0"/>
                    <a:pt x="1" y="119"/>
                    <a:pt x="1" y="358"/>
                  </a:cubicBezTo>
                  <a:lnTo>
                    <a:pt x="1" y="2548"/>
                  </a:lnTo>
                  <a:cubicBezTo>
                    <a:pt x="1" y="2786"/>
                    <a:pt x="188" y="2905"/>
                    <a:pt x="376" y="2905"/>
                  </a:cubicBezTo>
                  <a:cubicBezTo>
                    <a:pt x="563" y="2905"/>
                    <a:pt x="751" y="2786"/>
                    <a:pt x="751" y="2548"/>
                  </a:cubicBezTo>
                  <a:lnTo>
                    <a:pt x="751" y="358"/>
                  </a:lnTo>
                  <a:cubicBezTo>
                    <a:pt x="751" y="119"/>
                    <a:pt x="563" y="0"/>
                    <a:pt x="37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7" name="Google Shape;27737;p41"/>
            <p:cNvSpPr/>
            <p:nvPr/>
          </p:nvSpPr>
          <p:spPr>
            <a:xfrm>
              <a:off x="6898475" y="4201475"/>
              <a:ext cx="50625" cy="253875"/>
            </a:xfrm>
            <a:custGeom>
              <a:avLst/>
              <a:gdLst/>
              <a:ahLst/>
              <a:cxnLst/>
              <a:rect l="l" t="t" r="r" b="b"/>
              <a:pathLst>
                <a:path w="2025" h="10155" extrusionOk="0">
                  <a:moveTo>
                    <a:pt x="279" y="0"/>
                  </a:moveTo>
                  <a:cubicBezTo>
                    <a:pt x="209" y="0"/>
                    <a:pt x="145" y="41"/>
                    <a:pt x="131" y="134"/>
                  </a:cubicBezTo>
                  <a:cubicBezTo>
                    <a:pt x="36" y="848"/>
                    <a:pt x="393" y="1420"/>
                    <a:pt x="477" y="2122"/>
                  </a:cubicBezTo>
                  <a:cubicBezTo>
                    <a:pt x="536" y="2634"/>
                    <a:pt x="334" y="3015"/>
                    <a:pt x="179" y="3492"/>
                  </a:cubicBezTo>
                  <a:cubicBezTo>
                    <a:pt x="48" y="3884"/>
                    <a:pt x="0" y="4301"/>
                    <a:pt x="12" y="4718"/>
                  </a:cubicBezTo>
                  <a:cubicBezTo>
                    <a:pt x="48" y="5516"/>
                    <a:pt x="238" y="6301"/>
                    <a:pt x="536" y="7016"/>
                  </a:cubicBezTo>
                  <a:cubicBezTo>
                    <a:pt x="691" y="7385"/>
                    <a:pt x="881" y="7742"/>
                    <a:pt x="1096" y="8075"/>
                  </a:cubicBezTo>
                  <a:cubicBezTo>
                    <a:pt x="1179" y="8218"/>
                    <a:pt x="1358" y="8385"/>
                    <a:pt x="1417" y="8552"/>
                  </a:cubicBezTo>
                  <a:cubicBezTo>
                    <a:pt x="1631" y="9123"/>
                    <a:pt x="1346" y="9469"/>
                    <a:pt x="905" y="9802"/>
                  </a:cubicBezTo>
                  <a:cubicBezTo>
                    <a:pt x="747" y="9921"/>
                    <a:pt x="852" y="10155"/>
                    <a:pt x="1008" y="10155"/>
                  </a:cubicBezTo>
                  <a:cubicBezTo>
                    <a:pt x="1040" y="10155"/>
                    <a:pt x="1074" y="10145"/>
                    <a:pt x="1108" y="10123"/>
                  </a:cubicBezTo>
                  <a:cubicBezTo>
                    <a:pt x="1512" y="9802"/>
                    <a:pt x="2024" y="9349"/>
                    <a:pt x="1893" y="8742"/>
                  </a:cubicBezTo>
                  <a:cubicBezTo>
                    <a:pt x="1822" y="8385"/>
                    <a:pt x="1512" y="8087"/>
                    <a:pt x="1334" y="7790"/>
                  </a:cubicBezTo>
                  <a:cubicBezTo>
                    <a:pt x="1036" y="7302"/>
                    <a:pt x="798" y="6766"/>
                    <a:pt x="631" y="6194"/>
                  </a:cubicBezTo>
                  <a:cubicBezTo>
                    <a:pt x="465" y="5635"/>
                    <a:pt x="357" y="5039"/>
                    <a:pt x="381" y="4456"/>
                  </a:cubicBezTo>
                  <a:cubicBezTo>
                    <a:pt x="393" y="3849"/>
                    <a:pt x="691" y="3384"/>
                    <a:pt x="822" y="2801"/>
                  </a:cubicBezTo>
                  <a:cubicBezTo>
                    <a:pt x="1036" y="1896"/>
                    <a:pt x="381" y="1134"/>
                    <a:pt x="500" y="241"/>
                  </a:cubicBezTo>
                  <a:cubicBezTo>
                    <a:pt x="515" y="97"/>
                    <a:pt x="389" y="0"/>
                    <a:pt x="279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8" name="Google Shape;27738;p41"/>
            <p:cNvSpPr/>
            <p:nvPr/>
          </p:nvSpPr>
          <p:spPr>
            <a:xfrm>
              <a:off x="6776825" y="4368200"/>
              <a:ext cx="80875" cy="44075"/>
            </a:xfrm>
            <a:custGeom>
              <a:avLst/>
              <a:gdLst/>
              <a:ahLst/>
              <a:cxnLst/>
              <a:rect l="l" t="t" r="r" b="b"/>
              <a:pathLst>
                <a:path w="3235" h="1763" extrusionOk="0">
                  <a:moveTo>
                    <a:pt x="3019" y="0"/>
                  </a:moveTo>
                  <a:cubicBezTo>
                    <a:pt x="3012" y="0"/>
                    <a:pt x="3004" y="1"/>
                    <a:pt x="2997" y="2"/>
                  </a:cubicBezTo>
                  <a:cubicBezTo>
                    <a:pt x="1878" y="109"/>
                    <a:pt x="997" y="764"/>
                    <a:pt x="151" y="1454"/>
                  </a:cubicBezTo>
                  <a:cubicBezTo>
                    <a:pt x="1" y="1567"/>
                    <a:pt x="133" y="1762"/>
                    <a:pt x="295" y="1762"/>
                  </a:cubicBezTo>
                  <a:cubicBezTo>
                    <a:pt x="338" y="1762"/>
                    <a:pt x="383" y="1748"/>
                    <a:pt x="425" y="1716"/>
                  </a:cubicBezTo>
                  <a:cubicBezTo>
                    <a:pt x="1175" y="1109"/>
                    <a:pt x="1985" y="478"/>
                    <a:pt x="2997" y="383"/>
                  </a:cubicBezTo>
                  <a:cubicBezTo>
                    <a:pt x="3216" y="348"/>
                    <a:pt x="3234" y="0"/>
                    <a:pt x="3019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9" name="Google Shape;27739;p41"/>
            <p:cNvSpPr/>
            <p:nvPr/>
          </p:nvSpPr>
          <p:spPr>
            <a:xfrm>
              <a:off x="6807550" y="4383075"/>
              <a:ext cx="88525" cy="37025"/>
            </a:xfrm>
            <a:custGeom>
              <a:avLst/>
              <a:gdLst/>
              <a:ahLst/>
              <a:cxnLst/>
              <a:rect l="l" t="t" r="r" b="b"/>
              <a:pathLst>
                <a:path w="3541" h="1481" extrusionOk="0">
                  <a:moveTo>
                    <a:pt x="3325" y="1"/>
                  </a:moveTo>
                  <a:cubicBezTo>
                    <a:pt x="3318" y="1"/>
                    <a:pt x="3311" y="1"/>
                    <a:pt x="3304" y="2"/>
                  </a:cubicBezTo>
                  <a:cubicBezTo>
                    <a:pt x="2173" y="145"/>
                    <a:pt x="1125" y="514"/>
                    <a:pt x="173" y="1121"/>
                  </a:cubicBezTo>
                  <a:cubicBezTo>
                    <a:pt x="1" y="1232"/>
                    <a:pt x="112" y="1480"/>
                    <a:pt x="273" y="1480"/>
                  </a:cubicBezTo>
                  <a:cubicBezTo>
                    <a:pt x="302" y="1480"/>
                    <a:pt x="332" y="1472"/>
                    <a:pt x="363" y="1454"/>
                  </a:cubicBezTo>
                  <a:cubicBezTo>
                    <a:pt x="1256" y="871"/>
                    <a:pt x="2244" y="514"/>
                    <a:pt x="3316" y="383"/>
                  </a:cubicBezTo>
                  <a:cubicBezTo>
                    <a:pt x="3512" y="348"/>
                    <a:pt x="3540" y="1"/>
                    <a:pt x="3325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0" name="Google Shape;27740;p41"/>
            <p:cNvSpPr/>
            <p:nvPr/>
          </p:nvSpPr>
          <p:spPr>
            <a:xfrm>
              <a:off x="6831675" y="4411350"/>
              <a:ext cx="72775" cy="28500"/>
            </a:xfrm>
            <a:custGeom>
              <a:avLst/>
              <a:gdLst/>
              <a:ahLst/>
              <a:cxnLst/>
              <a:rect l="l" t="t" r="r" b="b"/>
              <a:pathLst>
                <a:path w="2911" h="1140" extrusionOk="0">
                  <a:moveTo>
                    <a:pt x="2555" y="0"/>
                  </a:moveTo>
                  <a:cubicBezTo>
                    <a:pt x="1691" y="0"/>
                    <a:pt x="855" y="252"/>
                    <a:pt x="160" y="776"/>
                  </a:cubicBezTo>
                  <a:cubicBezTo>
                    <a:pt x="1" y="895"/>
                    <a:pt x="108" y="1140"/>
                    <a:pt x="259" y="1140"/>
                  </a:cubicBezTo>
                  <a:cubicBezTo>
                    <a:pt x="288" y="1140"/>
                    <a:pt x="319" y="1131"/>
                    <a:pt x="351" y="1109"/>
                  </a:cubicBezTo>
                  <a:cubicBezTo>
                    <a:pt x="996" y="631"/>
                    <a:pt x="1725" y="391"/>
                    <a:pt x="2517" y="391"/>
                  </a:cubicBezTo>
                  <a:cubicBezTo>
                    <a:pt x="2573" y="391"/>
                    <a:pt x="2628" y="393"/>
                    <a:pt x="2684" y="395"/>
                  </a:cubicBezTo>
                  <a:cubicBezTo>
                    <a:pt x="2910" y="383"/>
                    <a:pt x="2910" y="2"/>
                    <a:pt x="2672" y="2"/>
                  </a:cubicBezTo>
                  <a:cubicBezTo>
                    <a:pt x="2633" y="1"/>
                    <a:pt x="2594" y="0"/>
                    <a:pt x="2555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1" name="Google Shape;27741;p41"/>
            <p:cNvSpPr/>
            <p:nvPr/>
          </p:nvSpPr>
          <p:spPr>
            <a:xfrm>
              <a:off x="6828800" y="4446100"/>
              <a:ext cx="72600" cy="34675"/>
            </a:xfrm>
            <a:custGeom>
              <a:avLst/>
              <a:gdLst/>
              <a:ahLst/>
              <a:cxnLst/>
              <a:rect l="l" t="t" r="r" b="b"/>
              <a:pathLst>
                <a:path w="2904" h="1387" extrusionOk="0">
                  <a:moveTo>
                    <a:pt x="2670" y="1"/>
                  </a:moveTo>
                  <a:cubicBezTo>
                    <a:pt x="2648" y="1"/>
                    <a:pt x="2623" y="6"/>
                    <a:pt x="2597" y="17"/>
                  </a:cubicBezTo>
                  <a:cubicBezTo>
                    <a:pt x="1799" y="338"/>
                    <a:pt x="989" y="684"/>
                    <a:pt x="204" y="1017"/>
                  </a:cubicBezTo>
                  <a:cubicBezTo>
                    <a:pt x="1" y="1092"/>
                    <a:pt x="66" y="1387"/>
                    <a:pt x="245" y="1387"/>
                  </a:cubicBezTo>
                  <a:cubicBezTo>
                    <a:pt x="265" y="1387"/>
                    <a:pt x="287" y="1383"/>
                    <a:pt x="311" y="1374"/>
                  </a:cubicBezTo>
                  <a:cubicBezTo>
                    <a:pt x="1108" y="1041"/>
                    <a:pt x="1918" y="696"/>
                    <a:pt x="2704" y="374"/>
                  </a:cubicBezTo>
                  <a:cubicBezTo>
                    <a:pt x="2904" y="290"/>
                    <a:pt x="2843" y="1"/>
                    <a:pt x="2670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2" name="Google Shape;27742;p41"/>
            <p:cNvSpPr/>
            <p:nvPr/>
          </p:nvSpPr>
          <p:spPr>
            <a:xfrm>
              <a:off x="6978575" y="4523650"/>
              <a:ext cx="35400" cy="120425"/>
            </a:xfrm>
            <a:custGeom>
              <a:avLst/>
              <a:gdLst/>
              <a:ahLst/>
              <a:cxnLst/>
              <a:rect l="l" t="t" r="r" b="b"/>
              <a:pathLst>
                <a:path w="1416" h="4817" extrusionOk="0">
                  <a:moveTo>
                    <a:pt x="253" y="0"/>
                  </a:moveTo>
                  <a:cubicBezTo>
                    <a:pt x="131" y="0"/>
                    <a:pt x="1" y="140"/>
                    <a:pt x="59" y="296"/>
                  </a:cubicBezTo>
                  <a:cubicBezTo>
                    <a:pt x="630" y="1535"/>
                    <a:pt x="1011" y="3237"/>
                    <a:pt x="368" y="4535"/>
                  </a:cubicBezTo>
                  <a:cubicBezTo>
                    <a:pt x="302" y="4676"/>
                    <a:pt x="432" y="4817"/>
                    <a:pt x="557" y="4817"/>
                  </a:cubicBezTo>
                  <a:cubicBezTo>
                    <a:pt x="612" y="4817"/>
                    <a:pt x="665" y="4790"/>
                    <a:pt x="702" y="4725"/>
                  </a:cubicBezTo>
                  <a:cubicBezTo>
                    <a:pt x="1416" y="3297"/>
                    <a:pt x="1023" y="1487"/>
                    <a:pt x="392" y="94"/>
                  </a:cubicBezTo>
                  <a:cubicBezTo>
                    <a:pt x="359" y="28"/>
                    <a:pt x="307" y="0"/>
                    <a:pt x="253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3" name="Google Shape;27743;p41"/>
            <p:cNvSpPr/>
            <p:nvPr/>
          </p:nvSpPr>
          <p:spPr>
            <a:xfrm>
              <a:off x="6768400" y="4563575"/>
              <a:ext cx="41400" cy="95025"/>
            </a:xfrm>
            <a:custGeom>
              <a:avLst/>
              <a:gdLst/>
              <a:ahLst/>
              <a:cxnLst/>
              <a:rect l="l" t="t" r="r" b="b"/>
              <a:pathLst>
                <a:path w="1656" h="3801" extrusionOk="0">
                  <a:moveTo>
                    <a:pt x="179" y="0"/>
                  </a:moveTo>
                  <a:cubicBezTo>
                    <a:pt x="87" y="0"/>
                    <a:pt x="0" y="63"/>
                    <a:pt x="12" y="188"/>
                  </a:cubicBezTo>
                  <a:cubicBezTo>
                    <a:pt x="131" y="1473"/>
                    <a:pt x="310" y="2783"/>
                    <a:pt x="1262" y="3747"/>
                  </a:cubicBezTo>
                  <a:cubicBezTo>
                    <a:pt x="1300" y="3785"/>
                    <a:pt x="1342" y="3801"/>
                    <a:pt x="1384" y="3801"/>
                  </a:cubicBezTo>
                  <a:cubicBezTo>
                    <a:pt x="1526" y="3801"/>
                    <a:pt x="1656" y="3615"/>
                    <a:pt x="1536" y="3486"/>
                  </a:cubicBezTo>
                  <a:cubicBezTo>
                    <a:pt x="655" y="2593"/>
                    <a:pt x="500" y="1378"/>
                    <a:pt x="381" y="188"/>
                  </a:cubicBezTo>
                  <a:cubicBezTo>
                    <a:pt x="369" y="63"/>
                    <a:pt x="271" y="0"/>
                    <a:pt x="179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4" name="Google Shape;27744;p41"/>
            <p:cNvSpPr/>
            <p:nvPr/>
          </p:nvSpPr>
          <p:spPr>
            <a:xfrm>
              <a:off x="6491075" y="4158175"/>
              <a:ext cx="155000" cy="39575"/>
            </a:xfrm>
            <a:custGeom>
              <a:avLst/>
              <a:gdLst/>
              <a:ahLst/>
              <a:cxnLst/>
              <a:rect l="l" t="t" r="r" b="b"/>
              <a:pathLst>
                <a:path w="6200" h="1583" extrusionOk="0">
                  <a:moveTo>
                    <a:pt x="2074" y="1"/>
                  </a:moveTo>
                  <a:cubicBezTo>
                    <a:pt x="1415" y="1"/>
                    <a:pt x="767" y="236"/>
                    <a:pt x="175" y="544"/>
                  </a:cubicBezTo>
                  <a:cubicBezTo>
                    <a:pt x="0" y="637"/>
                    <a:pt x="110" y="899"/>
                    <a:pt x="289" y="899"/>
                  </a:cubicBezTo>
                  <a:cubicBezTo>
                    <a:pt x="317" y="899"/>
                    <a:pt x="347" y="892"/>
                    <a:pt x="378" y="878"/>
                  </a:cubicBezTo>
                  <a:cubicBezTo>
                    <a:pt x="887" y="606"/>
                    <a:pt x="1419" y="388"/>
                    <a:pt x="2013" y="388"/>
                  </a:cubicBezTo>
                  <a:cubicBezTo>
                    <a:pt x="2043" y="388"/>
                    <a:pt x="2073" y="389"/>
                    <a:pt x="2104" y="390"/>
                  </a:cubicBezTo>
                  <a:cubicBezTo>
                    <a:pt x="2854" y="390"/>
                    <a:pt x="3271" y="830"/>
                    <a:pt x="3854" y="1235"/>
                  </a:cubicBezTo>
                  <a:cubicBezTo>
                    <a:pt x="4256" y="1508"/>
                    <a:pt x="4716" y="1583"/>
                    <a:pt x="5182" y="1583"/>
                  </a:cubicBezTo>
                  <a:cubicBezTo>
                    <a:pt x="5447" y="1583"/>
                    <a:pt x="5714" y="1559"/>
                    <a:pt x="5974" y="1533"/>
                  </a:cubicBezTo>
                  <a:cubicBezTo>
                    <a:pt x="6196" y="1498"/>
                    <a:pt x="6200" y="1139"/>
                    <a:pt x="5973" y="1139"/>
                  </a:cubicBezTo>
                  <a:cubicBezTo>
                    <a:pt x="5969" y="1139"/>
                    <a:pt x="5965" y="1140"/>
                    <a:pt x="5962" y="1140"/>
                  </a:cubicBezTo>
                  <a:cubicBezTo>
                    <a:pt x="5707" y="1168"/>
                    <a:pt x="5461" y="1191"/>
                    <a:pt x="5223" y="1191"/>
                  </a:cubicBezTo>
                  <a:cubicBezTo>
                    <a:pt x="4762" y="1191"/>
                    <a:pt x="4330" y="1105"/>
                    <a:pt x="3914" y="806"/>
                  </a:cubicBezTo>
                  <a:cubicBezTo>
                    <a:pt x="3545" y="533"/>
                    <a:pt x="3295" y="247"/>
                    <a:pt x="2842" y="116"/>
                  </a:cubicBezTo>
                  <a:cubicBezTo>
                    <a:pt x="2586" y="36"/>
                    <a:pt x="2329" y="1"/>
                    <a:pt x="2074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5" name="Google Shape;27745;p41"/>
            <p:cNvSpPr/>
            <p:nvPr/>
          </p:nvSpPr>
          <p:spPr>
            <a:xfrm>
              <a:off x="6872050" y="4059675"/>
              <a:ext cx="145950" cy="39625"/>
            </a:xfrm>
            <a:custGeom>
              <a:avLst/>
              <a:gdLst/>
              <a:ahLst/>
              <a:cxnLst/>
              <a:rect l="l" t="t" r="r" b="b"/>
              <a:pathLst>
                <a:path w="5838" h="1585" extrusionOk="0">
                  <a:moveTo>
                    <a:pt x="3588" y="1"/>
                  </a:moveTo>
                  <a:cubicBezTo>
                    <a:pt x="2353" y="1"/>
                    <a:pt x="996" y="604"/>
                    <a:pt x="152" y="1270"/>
                  </a:cubicBezTo>
                  <a:cubicBezTo>
                    <a:pt x="0" y="1393"/>
                    <a:pt x="136" y="1585"/>
                    <a:pt x="300" y="1585"/>
                  </a:cubicBezTo>
                  <a:cubicBezTo>
                    <a:pt x="342" y="1585"/>
                    <a:pt x="385" y="1573"/>
                    <a:pt x="426" y="1544"/>
                  </a:cubicBezTo>
                  <a:cubicBezTo>
                    <a:pt x="1168" y="956"/>
                    <a:pt x="2465" y="360"/>
                    <a:pt x="3617" y="360"/>
                  </a:cubicBezTo>
                  <a:cubicBezTo>
                    <a:pt x="4333" y="360"/>
                    <a:pt x="4993" y="591"/>
                    <a:pt x="5427" y="1198"/>
                  </a:cubicBezTo>
                  <a:cubicBezTo>
                    <a:pt x="5465" y="1250"/>
                    <a:pt x="5519" y="1272"/>
                    <a:pt x="5573" y="1272"/>
                  </a:cubicBezTo>
                  <a:cubicBezTo>
                    <a:pt x="5706" y="1272"/>
                    <a:pt x="5838" y="1143"/>
                    <a:pt x="5736" y="1008"/>
                  </a:cubicBezTo>
                  <a:cubicBezTo>
                    <a:pt x="5211" y="280"/>
                    <a:pt x="4428" y="1"/>
                    <a:pt x="358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6" name="Google Shape;27746;p41"/>
            <p:cNvSpPr/>
            <p:nvPr/>
          </p:nvSpPr>
          <p:spPr>
            <a:xfrm>
              <a:off x="6699000" y="4100350"/>
              <a:ext cx="207125" cy="71950"/>
            </a:xfrm>
            <a:custGeom>
              <a:avLst/>
              <a:gdLst/>
              <a:ahLst/>
              <a:cxnLst/>
              <a:rect l="l" t="t" r="r" b="b"/>
              <a:pathLst>
                <a:path w="8285" h="2878" extrusionOk="0">
                  <a:moveTo>
                    <a:pt x="3086" y="0"/>
                  </a:moveTo>
                  <a:cubicBezTo>
                    <a:pt x="1999" y="0"/>
                    <a:pt x="888" y="501"/>
                    <a:pt x="121" y="1250"/>
                  </a:cubicBezTo>
                  <a:cubicBezTo>
                    <a:pt x="0" y="1380"/>
                    <a:pt x="126" y="1576"/>
                    <a:pt x="272" y="1576"/>
                  </a:cubicBezTo>
                  <a:cubicBezTo>
                    <a:pt x="313" y="1576"/>
                    <a:pt x="356" y="1560"/>
                    <a:pt x="395" y="1524"/>
                  </a:cubicBezTo>
                  <a:cubicBezTo>
                    <a:pt x="931" y="988"/>
                    <a:pt x="1598" y="691"/>
                    <a:pt x="2324" y="500"/>
                  </a:cubicBezTo>
                  <a:cubicBezTo>
                    <a:pt x="2591" y="426"/>
                    <a:pt x="2837" y="393"/>
                    <a:pt x="3074" y="393"/>
                  </a:cubicBezTo>
                  <a:cubicBezTo>
                    <a:pt x="3597" y="393"/>
                    <a:pt x="4072" y="553"/>
                    <a:pt x="4622" y="774"/>
                  </a:cubicBezTo>
                  <a:cubicBezTo>
                    <a:pt x="5765" y="1262"/>
                    <a:pt x="7193" y="1667"/>
                    <a:pt x="7860" y="2786"/>
                  </a:cubicBezTo>
                  <a:cubicBezTo>
                    <a:pt x="7904" y="2851"/>
                    <a:pt x="7963" y="2878"/>
                    <a:pt x="8022" y="2878"/>
                  </a:cubicBezTo>
                  <a:cubicBezTo>
                    <a:pt x="8156" y="2878"/>
                    <a:pt x="8285" y="2737"/>
                    <a:pt x="8194" y="2596"/>
                  </a:cubicBezTo>
                  <a:cubicBezTo>
                    <a:pt x="7384" y="1274"/>
                    <a:pt x="5622" y="750"/>
                    <a:pt x="4253" y="214"/>
                  </a:cubicBezTo>
                  <a:cubicBezTo>
                    <a:pt x="3879" y="67"/>
                    <a:pt x="3484" y="0"/>
                    <a:pt x="3086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7" name="Google Shape;27747;p41"/>
            <p:cNvSpPr/>
            <p:nvPr/>
          </p:nvSpPr>
          <p:spPr>
            <a:xfrm>
              <a:off x="6904725" y="4467050"/>
              <a:ext cx="88975" cy="347475"/>
            </a:xfrm>
            <a:custGeom>
              <a:avLst/>
              <a:gdLst/>
              <a:ahLst/>
              <a:cxnLst/>
              <a:rect l="l" t="t" r="r" b="b"/>
              <a:pathLst>
                <a:path w="3559" h="13899" extrusionOk="0">
                  <a:moveTo>
                    <a:pt x="408" y="0"/>
                  </a:moveTo>
                  <a:cubicBezTo>
                    <a:pt x="316" y="0"/>
                    <a:pt x="221" y="60"/>
                    <a:pt x="215" y="179"/>
                  </a:cubicBezTo>
                  <a:cubicBezTo>
                    <a:pt x="107" y="2691"/>
                    <a:pt x="0" y="5203"/>
                    <a:pt x="357" y="7704"/>
                  </a:cubicBezTo>
                  <a:cubicBezTo>
                    <a:pt x="477" y="8561"/>
                    <a:pt x="500" y="9740"/>
                    <a:pt x="1322" y="10240"/>
                  </a:cubicBezTo>
                  <a:cubicBezTo>
                    <a:pt x="2370" y="10895"/>
                    <a:pt x="2715" y="12645"/>
                    <a:pt x="3167" y="13764"/>
                  </a:cubicBezTo>
                  <a:cubicBezTo>
                    <a:pt x="3191" y="13858"/>
                    <a:pt x="3263" y="13899"/>
                    <a:pt x="3336" y="13899"/>
                  </a:cubicBezTo>
                  <a:cubicBezTo>
                    <a:pt x="3446" y="13899"/>
                    <a:pt x="3558" y="13805"/>
                    <a:pt x="3501" y="13669"/>
                  </a:cubicBezTo>
                  <a:lnTo>
                    <a:pt x="2763" y="11788"/>
                  </a:lnTo>
                  <a:cubicBezTo>
                    <a:pt x="2596" y="11347"/>
                    <a:pt x="2453" y="10799"/>
                    <a:pt x="2167" y="10418"/>
                  </a:cubicBezTo>
                  <a:cubicBezTo>
                    <a:pt x="1989" y="10180"/>
                    <a:pt x="1739" y="10097"/>
                    <a:pt x="1500" y="9918"/>
                  </a:cubicBezTo>
                  <a:cubicBezTo>
                    <a:pt x="917" y="9490"/>
                    <a:pt x="869" y="8549"/>
                    <a:pt x="762" y="7882"/>
                  </a:cubicBezTo>
                  <a:cubicBezTo>
                    <a:pt x="357" y="5334"/>
                    <a:pt x="465" y="2751"/>
                    <a:pt x="584" y="179"/>
                  </a:cubicBezTo>
                  <a:cubicBezTo>
                    <a:pt x="590" y="60"/>
                    <a:pt x="500" y="0"/>
                    <a:pt x="40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8" name="Google Shape;27748;p41"/>
            <p:cNvSpPr/>
            <p:nvPr/>
          </p:nvSpPr>
          <p:spPr>
            <a:xfrm>
              <a:off x="6433825" y="4046825"/>
              <a:ext cx="654875" cy="788525"/>
            </a:xfrm>
            <a:custGeom>
              <a:avLst/>
              <a:gdLst/>
              <a:ahLst/>
              <a:cxnLst/>
              <a:rect l="l" t="t" r="r" b="b"/>
              <a:pathLst>
                <a:path w="26195" h="31541" extrusionOk="0">
                  <a:moveTo>
                    <a:pt x="12257" y="14438"/>
                  </a:moveTo>
                  <a:cubicBezTo>
                    <a:pt x="12259" y="14443"/>
                    <a:pt x="12261" y="14447"/>
                    <a:pt x="12263" y="14452"/>
                  </a:cubicBezTo>
                  <a:lnTo>
                    <a:pt x="12263" y="14452"/>
                  </a:lnTo>
                  <a:cubicBezTo>
                    <a:pt x="12263" y="14452"/>
                    <a:pt x="12264" y="14452"/>
                    <a:pt x="12264" y="14452"/>
                  </a:cubicBezTo>
                  <a:lnTo>
                    <a:pt x="12257" y="14438"/>
                  </a:lnTo>
                  <a:close/>
                  <a:moveTo>
                    <a:pt x="13526" y="15928"/>
                  </a:moveTo>
                  <a:lnTo>
                    <a:pt x="13526" y="15928"/>
                  </a:lnTo>
                  <a:cubicBezTo>
                    <a:pt x="13740" y="16095"/>
                    <a:pt x="13943" y="16214"/>
                    <a:pt x="14062" y="16464"/>
                  </a:cubicBezTo>
                  <a:cubicBezTo>
                    <a:pt x="13812" y="16417"/>
                    <a:pt x="13586" y="16190"/>
                    <a:pt x="13526" y="15928"/>
                  </a:cubicBezTo>
                  <a:close/>
                  <a:moveTo>
                    <a:pt x="11728" y="14321"/>
                  </a:moveTo>
                  <a:cubicBezTo>
                    <a:pt x="11835" y="14452"/>
                    <a:pt x="11883" y="14571"/>
                    <a:pt x="11847" y="14726"/>
                  </a:cubicBezTo>
                  <a:cubicBezTo>
                    <a:pt x="11776" y="15214"/>
                    <a:pt x="11704" y="15690"/>
                    <a:pt x="11621" y="16178"/>
                  </a:cubicBezTo>
                  <a:cubicBezTo>
                    <a:pt x="11621" y="16214"/>
                    <a:pt x="11645" y="16238"/>
                    <a:pt x="11669" y="16274"/>
                  </a:cubicBezTo>
                  <a:cubicBezTo>
                    <a:pt x="11740" y="15762"/>
                    <a:pt x="11835" y="15262"/>
                    <a:pt x="11907" y="14750"/>
                  </a:cubicBezTo>
                  <a:cubicBezTo>
                    <a:pt x="11943" y="14762"/>
                    <a:pt x="11954" y="14762"/>
                    <a:pt x="11978" y="14762"/>
                  </a:cubicBezTo>
                  <a:cubicBezTo>
                    <a:pt x="11966" y="14857"/>
                    <a:pt x="11966" y="14940"/>
                    <a:pt x="11954" y="15035"/>
                  </a:cubicBezTo>
                  <a:cubicBezTo>
                    <a:pt x="11919" y="15393"/>
                    <a:pt x="11907" y="15738"/>
                    <a:pt x="11859" y="16071"/>
                  </a:cubicBezTo>
                  <a:cubicBezTo>
                    <a:pt x="11824" y="16333"/>
                    <a:pt x="11681" y="16512"/>
                    <a:pt x="11371" y="16571"/>
                  </a:cubicBezTo>
                  <a:cubicBezTo>
                    <a:pt x="11490" y="15833"/>
                    <a:pt x="11609" y="15095"/>
                    <a:pt x="11728" y="14321"/>
                  </a:cubicBezTo>
                  <a:close/>
                  <a:moveTo>
                    <a:pt x="18872" y="16440"/>
                  </a:moveTo>
                  <a:lnTo>
                    <a:pt x="18872" y="16440"/>
                  </a:lnTo>
                  <a:cubicBezTo>
                    <a:pt x="18824" y="16726"/>
                    <a:pt x="18801" y="16964"/>
                    <a:pt x="18753" y="17226"/>
                  </a:cubicBezTo>
                  <a:cubicBezTo>
                    <a:pt x="18753" y="17262"/>
                    <a:pt x="18682" y="17309"/>
                    <a:pt x="18634" y="17321"/>
                  </a:cubicBezTo>
                  <a:cubicBezTo>
                    <a:pt x="18170" y="17464"/>
                    <a:pt x="17729" y="17583"/>
                    <a:pt x="17265" y="17714"/>
                  </a:cubicBezTo>
                  <a:cubicBezTo>
                    <a:pt x="17205" y="17738"/>
                    <a:pt x="17134" y="17762"/>
                    <a:pt x="17062" y="17786"/>
                  </a:cubicBezTo>
                  <a:cubicBezTo>
                    <a:pt x="17038" y="17726"/>
                    <a:pt x="17027" y="17655"/>
                    <a:pt x="17015" y="17583"/>
                  </a:cubicBezTo>
                  <a:cubicBezTo>
                    <a:pt x="16955" y="17369"/>
                    <a:pt x="16907" y="17179"/>
                    <a:pt x="16848" y="16964"/>
                  </a:cubicBezTo>
                  <a:cubicBezTo>
                    <a:pt x="17539" y="16750"/>
                    <a:pt x="18193" y="16524"/>
                    <a:pt x="18872" y="16440"/>
                  </a:cubicBezTo>
                  <a:close/>
                  <a:moveTo>
                    <a:pt x="15717" y="19072"/>
                  </a:moveTo>
                  <a:cubicBezTo>
                    <a:pt x="15824" y="19310"/>
                    <a:pt x="15907" y="19524"/>
                    <a:pt x="16003" y="19762"/>
                  </a:cubicBezTo>
                  <a:cubicBezTo>
                    <a:pt x="16015" y="19798"/>
                    <a:pt x="15955" y="19846"/>
                    <a:pt x="15943" y="19881"/>
                  </a:cubicBezTo>
                  <a:cubicBezTo>
                    <a:pt x="15931" y="19881"/>
                    <a:pt x="15895" y="19869"/>
                    <a:pt x="15884" y="19869"/>
                  </a:cubicBezTo>
                  <a:cubicBezTo>
                    <a:pt x="15824" y="19619"/>
                    <a:pt x="15753" y="19345"/>
                    <a:pt x="15693" y="19084"/>
                  </a:cubicBezTo>
                  <a:cubicBezTo>
                    <a:pt x="15705" y="19084"/>
                    <a:pt x="15705" y="19072"/>
                    <a:pt x="15717" y="19072"/>
                  </a:cubicBezTo>
                  <a:close/>
                  <a:moveTo>
                    <a:pt x="18569" y="21349"/>
                  </a:moveTo>
                  <a:cubicBezTo>
                    <a:pt x="18607" y="21349"/>
                    <a:pt x="18636" y="21376"/>
                    <a:pt x="18646" y="21465"/>
                  </a:cubicBezTo>
                  <a:cubicBezTo>
                    <a:pt x="18670" y="21572"/>
                    <a:pt x="18705" y="21691"/>
                    <a:pt x="18551" y="21703"/>
                  </a:cubicBezTo>
                  <a:cubicBezTo>
                    <a:pt x="18539" y="21704"/>
                    <a:pt x="18528" y="21705"/>
                    <a:pt x="18518" y="21705"/>
                  </a:cubicBezTo>
                  <a:cubicBezTo>
                    <a:pt x="18315" y="21705"/>
                    <a:pt x="18451" y="21485"/>
                    <a:pt x="18372" y="21405"/>
                  </a:cubicBezTo>
                  <a:lnTo>
                    <a:pt x="18372" y="21405"/>
                  </a:lnTo>
                  <a:cubicBezTo>
                    <a:pt x="18375" y="21406"/>
                    <a:pt x="18378" y="21406"/>
                    <a:pt x="18382" y="21406"/>
                  </a:cubicBezTo>
                  <a:cubicBezTo>
                    <a:pt x="18438" y="21406"/>
                    <a:pt x="18513" y="21349"/>
                    <a:pt x="18569" y="21349"/>
                  </a:cubicBezTo>
                  <a:close/>
                  <a:moveTo>
                    <a:pt x="18729" y="21905"/>
                  </a:moveTo>
                  <a:cubicBezTo>
                    <a:pt x="18753" y="22262"/>
                    <a:pt x="18789" y="22620"/>
                    <a:pt x="18824" y="22977"/>
                  </a:cubicBezTo>
                  <a:cubicBezTo>
                    <a:pt x="18770" y="22993"/>
                    <a:pt x="18731" y="23004"/>
                    <a:pt x="18702" y="23004"/>
                  </a:cubicBezTo>
                  <a:cubicBezTo>
                    <a:pt x="18648" y="23004"/>
                    <a:pt x="18630" y="22966"/>
                    <a:pt x="18622" y="22858"/>
                  </a:cubicBezTo>
                  <a:cubicBezTo>
                    <a:pt x="18586" y="22620"/>
                    <a:pt x="18551" y="22370"/>
                    <a:pt x="18515" y="22131"/>
                  </a:cubicBezTo>
                  <a:cubicBezTo>
                    <a:pt x="18491" y="21941"/>
                    <a:pt x="18491" y="21941"/>
                    <a:pt x="18729" y="21905"/>
                  </a:cubicBezTo>
                  <a:close/>
                  <a:moveTo>
                    <a:pt x="20842" y="430"/>
                  </a:moveTo>
                  <a:cubicBezTo>
                    <a:pt x="21058" y="430"/>
                    <a:pt x="21275" y="456"/>
                    <a:pt x="21491" y="522"/>
                  </a:cubicBezTo>
                  <a:cubicBezTo>
                    <a:pt x="21777" y="605"/>
                    <a:pt x="22051" y="665"/>
                    <a:pt x="22325" y="760"/>
                  </a:cubicBezTo>
                  <a:cubicBezTo>
                    <a:pt x="22563" y="831"/>
                    <a:pt x="22742" y="986"/>
                    <a:pt x="22884" y="1188"/>
                  </a:cubicBezTo>
                  <a:cubicBezTo>
                    <a:pt x="23087" y="1462"/>
                    <a:pt x="23289" y="1712"/>
                    <a:pt x="23515" y="1950"/>
                  </a:cubicBezTo>
                  <a:cubicBezTo>
                    <a:pt x="23956" y="2415"/>
                    <a:pt x="24361" y="2915"/>
                    <a:pt x="24754" y="3427"/>
                  </a:cubicBezTo>
                  <a:cubicBezTo>
                    <a:pt x="24849" y="3558"/>
                    <a:pt x="24992" y="3677"/>
                    <a:pt x="25087" y="3808"/>
                  </a:cubicBezTo>
                  <a:cubicBezTo>
                    <a:pt x="25254" y="4022"/>
                    <a:pt x="25409" y="4225"/>
                    <a:pt x="25551" y="4451"/>
                  </a:cubicBezTo>
                  <a:cubicBezTo>
                    <a:pt x="25587" y="4510"/>
                    <a:pt x="25599" y="4617"/>
                    <a:pt x="25563" y="4689"/>
                  </a:cubicBezTo>
                  <a:cubicBezTo>
                    <a:pt x="25385" y="5225"/>
                    <a:pt x="25551" y="5725"/>
                    <a:pt x="25647" y="6249"/>
                  </a:cubicBezTo>
                  <a:cubicBezTo>
                    <a:pt x="25682" y="6475"/>
                    <a:pt x="25718" y="6713"/>
                    <a:pt x="25742" y="6963"/>
                  </a:cubicBezTo>
                  <a:cubicBezTo>
                    <a:pt x="25349" y="6903"/>
                    <a:pt x="25016" y="6784"/>
                    <a:pt x="24706" y="6546"/>
                  </a:cubicBezTo>
                  <a:lnTo>
                    <a:pt x="24706" y="6546"/>
                  </a:lnTo>
                  <a:cubicBezTo>
                    <a:pt x="24766" y="6737"/>
                    <a:pt x="25063" y="6903"/>
                    <a:pt x="25682" y="7070"/>
                  </a:cubicBezTo>
                  <a:cubicBezTo>
                    <a:pt x="25623" y="7213"/>
                    <a:pt x="25563" y="7368"/>
                    <a:pt x="25492" y="7534"/>
                  </a:cubicBezTo>
                  <a:cubicBezTo>
                    <a:pt x="25242" y="7368"/>
                    <a:pt x="25004" y="7201"/>
                    <a:pt x="24766" y="7058"/>
                  </a:cubicBezTo>
                  <a:cubicBezTo>
                    <a:pt x="24730" y="7034"/>
                    <a:pt x="24694" y="7034"/>
                    <a:pt x="24658" y="7034"/>
                  </a:cubicBezTo>
                  <a:cubicBezTo>
                    <a:pt x="24658" y="7082"/>
                    <a:pt x="24658" y="7142"/>
                    <a:pt x="24694" y="7153"/>
                  </a:cubicBezTo>
                  <a:cubicBezTo>
                    <a:pt x="24873" y="7273"/>
                    <a:pt x="25051" y="7380"/>
                    <a:pt x="25230" y="7487"/>
                  </a:cubicBezTo>
                  <a:cubicBezTo>
                    <a:pt x="25242" y="7499"/>
                    <a:pt x="25242" y="7499"/>
                    <a:pt x="25254" y="7499"/>
                  </a:cubicBezTo>
                  <a:cubicBezTo>
                    <a:pt x="25468" y="7606"/>
                    <a:pt x="25492" y="7713"/>
                    <a:pt x="25313" y="7868"/>
                  </a:cubicBezTo>
                  <a:cubicBezTo>
                    <a:pt x="25296" y="7885"/>
                    <a:pt x="25259" y="7896"/>
                    <a:pt x="25227" y="7896"/>
                  </a:cubicBezTo>
                  <a:cubicBezTo>
                    <a:pt x="25215" y="7896"/>
                    <a:pt x="25204" y="7895"/>
                    <a:pt x="25194" y="7892"/>
                  </a:cubicBezTo>
                  <a:cubicBezTo>
                    <a:pt x="25028" y="7832"/>
                    <a:pt x="24885" y="7749"/>
                    <a:pt x="24730" y="7677"/>
                  </a:cubicBezTo>
                  <a:cubicBezTo>
                    <a:pt x="24706" y="7665"/>
                    <a:pt x="24670" y="7665"/>
                    <a:pt x="24647" y="7654"/>
                  </a:cubicBezTo>
                  <a:cubicBezTo>
                    <a:pt x="24635" y="7665"/>
                    <a:pt x="24635" y="7689"/>
                    <a:pt x="24611" y="7713"/>
                  </a:cubicBezTo>
                  <a:cubicBezTo>
                    <a:pt x="24789" y="7808"/>
                    <a:pt x="24992" y="7915"/>
                    <a:pt x="25194" y="8023"/>
                  </a:cubicBezTo>
                  <a:cubicBezTo>
                    <a:pt x="25170" y="8106"/>
                    <a:pt x="25135" y="8213"/>
                    <a:pt x="25087" y="8320"/>
                  </a:cubicBezTo>
                  <a:cubicBezTo>
                    <a:pt x="25051" y="8487"/>
                    <a:pt x="24992" y="8630"/>
                    <a:pt x="24932" y="8785"/>
                  </a:cubicBezTo>
                  <a:cubicBezTo>
                    <a:pt x="24911" y="8827"/>
                    <a:pt x="24894" y="8849"/>
                    <a:pt x="24865" y="8849"/>
                  </a:cubicBezTo>
                  <a:cubicBezTo>
                    <a:pt x="24847" y="8849"/>
                    <a:pt x="24823" y="8839"/>
                    <a:pt x="24789" y="8820"/>
                  </a:cubicBezTo>
                  <a:cubicBezTo>
                    <a:pt x="24551" y="8689"/>
                    <a:pt x="24301" y="8558"/>
                    <a:pt x="24063" y="8404"/>
                  </a:cubicBezTo>
                  <a:cubicBezTo>
                    <a:pt x="23956" y="8344"/>
                    <a:pt x="23873" y="8261"/>
                    <a:pt x="23765" y="8201"/>
                  </a:cubicBezTo>
                  <a:cubicBezTo>
                    <a:pt x="23539" y="8070"/>
                    <a:pt x="23337" y="7927"/>
                    <a:pt x="23111" y="7808"/>
                  </a:cubicBezTo>
                  <a:cubicBezTo>
                    <a:pt x="22873" y="7665"/>
                    <a:pt x="22622" y="7534"/>
                    <a:pt x="22372" y="7380"/>
                  </a:cubicBezTo>
                  <a:cubicBezTo>
                    <a:pt x="22325" y="7368"/>
                    <a:pt x="22265" y="7332"/>
                    <a:pt x="22218" y="7320"/>
                  </a:cubicBezTo>
                  <a:lnTo>
                    <a:pt x="22194" y="7356"/>
                  </a:lnTo>
                  <a:cubicBezTo>
                    <a:pt x="22218" y="7380"/>
                    <a:pt x="22253" y="7427"/>
                    <a:pt x="22277" y="7463"/>
                  </a:cubicBezTo>
                  <a:cubicBezTo>
                    <a:pt x="22611" y="7677"/>
                    <a:pt x="22968" y="7856"/>
                    <a:pt x="23277" y="8094"/>
                  </a:cubicBezTo>
                  <a:cubicBezTo>
                    <a:pt x="23444" y="8237"/>
                    <a:pt x="23623" y="8320"/>
                    <a:pt x="23813" y="8427"/>
                  </a:cubicBezTo>
                  <a:cubicBezTo>
                    <a:pt x="24039" y="8546"/>
                    <a:pt x="24242" y="8725"/>
                    <a:pt x="24456" y="8868"/>
                  </a:cubicBezTo>
                  <a:cubicBezTo>
                    <a:pt x="24587" y="8963"/>
                    <a:pt x="24706" y="9035"/>
                    <a:pt x="24825" y="9106"/>
                  </a:cubicBezTo>
                  <a:cubicBezTo>
                    <a:pt x="24706" y="9642"/>
                    <a:pt x="24575" y="10154"/>
                    <a:pt x="24301" y="10594"/>
                  </a:cubicBezTo>
                  <a:cubicBezTo>
                    <a:pt x="24039" y="10321"/>
                    <a:pt x="23765" y="10047"/>
                    <a:pt x="23504" y="9785"/>
                  </a:cubicBezTo>
                  <a:cubicBezTo>
                    <a:pt x="23408" y="9678"/>
                    <a:pt x="23289" y="9594"/>
                    <a:pt x="23182" y="9523"/>
                  </a:cubicBezTo>
                  <a:cubicBezTo>
                    <a:pt x="22932" y="9332"/>
                    <a:pt x="22682" y="9142"/>
                    <a:pt x="22408" y="8951"/>
                  </a:cubicBezTo>
                  <a:cubicBezTo>
                    <a:pt x="22134" y="8749"/>
                    <a:pt x="21837" y="8570"/>
                    <a:pt x="21551" y="8380"/>
                  </a:cubicBezTo>
                  <a:cubicBezTo>
                    <a:pt x="21384" y="8273"/>
                    <a:pt x="21218" y="8154"/>
                    <a:pt x="21063" y="8035"/>
                  </a:cubicBezTo>
                  <a:cubicBezTo>
                    <a:pt x="21027" y="8023"/>
                    <a:pt x="20979" y="8011"/>
                    <a:pt x="20944" y="8011"/>
                  </a:cubicBezTo>
                  <a:cubicBezTo>
                    <a:pt x="20920" y="8011"/>
                    <a:pt x="20920" y="8058"/>
                    <a:pt x="20908" y="8070"/>
                  </a:cubicBezTo>
                  <a:lnTo>
                    <a:pt x="21003" y="8106"/>
                  </a:lnTo>
                  <a:cubicBezTo>
                    <a:pt x="21182" y="8225"/>
                    <a:pt x="21337" y="8356"/>
                    <a:pt x="21503" y="8463"/>
                  </a:cubicBezTo>
                  <a:lnTo>
                    <a:pt x="22265" y="9047"/>
                  </a:lnTo>
                  <a:cubicBezTo>
                    <a:pt x="22587" y="9320"/>
                    <a:pt x="22908" y="9582"/>
                    <a:pt x="23230" y="9856"/>
                  </a:cubicBezTo>
                  <a:cubicBezTo>
                    <a:pt x="23539" y="10118"/>
                    <a:pt x="23837" y="10404"/>
                    <a:pt x="24075" y="10749"/>
                  </a:cubicBezTo>
                  <a:cubicBezTo>
                    <a:pt x="24111" y="10785"/>
                    <a:pt x="24135" y="10844"/>
                    <a:pt x="24123" y="10880"/>
                  </a:cubicBezTo>
                  <a:cubicBezTo>
                    <a:pt x="24039" y="11059"/>
                    <a:pt x="24016" y="11225"/>
                    <a:pt x="24039" y="11416"/>
                  </a:cubicBezTo>
                  <a:cubicBezTo>
                    <a:pt x="24039" y="11464"/>
                    <a:pt x="24016" y="11487"/>
                    <a:pt x="24004" y="11547"/>
                  </a:cubicBezTo>
                  <a:cubicBezTo>
                    <a:pt x="23623" y="11202"/>
                    <a:pt x="23230" y="10880"/>
                    <a:pt x="22861" y="10535"/>
                  </a:cubicBezTo>
                  <a:cubicBezTo>
                    <a:pt x="22849" y="10535"/>
                    <a:pt x="22849" y="10547"/>
                    <a:pt x="22825" y="10547"/>
                  </a:cubicBezTo>
                  <a:cubicBezTo>
                    <a:pt x="22861" y="10594"/>
                    <a:pt x="22908" y="10654"/>
                    <a:pt x="22944" y="10702"/>
                  </a:cubicBezTo>
                  <a:cubicBezTo>
                    <a:pt x="23230" y="10952"/>
                    <a:pt x="23504" y="11225"/>
                    <a:pt x="23777" y="11475"/>
                  </a:cubicBezTo>
                  <a:cubicBezTo>
                    <a:pt x="23932" y="11606"/>
                    <a:pt x="23992" y="11749"/>
                    <a:pt x="23873" y="11952"/>
                  </a:cubicBezTo>
                  <a:cubicBezTo>
                    <a:pt x="23706" y="11773"/>
                    <a:pt x="23563" y="11606"/>
                    <a:pt x="23396" y="11428"/>
                  </a:cubicBezTo>
                  <a:cubicBezTo>
                    <a:pt x="23384" y="11428"/>
                    <a:pt x="23361" y="11452"/>
                    <a:pt x="23349" y="11464"/>
                  </a:cubicBezTo>
                  <a:cubicBezTo>
                    <a:pt x="23384" y="11487"/>
                    <a:pt x="23396" y="11523"/>
                    <a:pt x="23420" y="11547"/>
                  </a:cubicBezTo>
                  <a:cubicBezTo>
                    <a:pt x="23539" y="11690"/>
                    <a:pt x="23646" y="11845"/>
                    <a:pt x="23777" y="11964"/>
                  </a:cubicBezTo>
                  <a:cubicBezTo>
                    <a:pt x="23873" y="12059"/>
                    <a:pt x="23885" y="12118"/>
                    <a:pt x="23837" y="12237"/>
                  </a:cubicBezTo>
                  <a:cubicBezTo>
                    <a:pt x="23718" y="12499"/>
                    <a:pt x="23599" y="12773"/>
                    <a:pt x="23396" y="12976"/>
                  </a:cubicBezTo>
                  <a:cubicBezTo>
                    <a:pt x="23366" y="13016"/>
                    <a:pt x="23339" y="13032"/>
                    <a:pt x="23312" y="13032"/>
                  </a:cubicBezTo>
                  <a:cubicBezTo>
                    <a:pt x="23275" y="13032"/>
                    <a:pt x="23240" y="13000"/>
                    <a:pt x="23206" y="12952"/>
                  </a:cubicBezTo>
                  <a:cubicBezTo>
                    <a:pt x="22980" y="12630"/>
                    <a:pt x="22753" y="12333"/>
                    <a:pt x="22515" y="12023"/>
                  </a:cubicBezTo>
                  <a:cubicBezTo>
                    <a:pt x="22408" y="11892"/>
                    <a:pt x="22289" y="11773"/>
                    <a:pt x="22194" y="11642"/>
                  </a:cubicBezTo>
                  <a:cubicBezTo>
                    <a:pt x="22170" y="11642"/>
                    <a:pt x="22158" y="11654"/>
                    <a:pt x="22146" y="11654"/>
                  </a:cubicBezTo>
                  <a:cubicBezTo>
                    <a:pt x="22158" y="11702"/>
                    <a:pt x="22158" y="11737"/>
                    <a:pt x="22170" y="11773"/>
                  </a:cubicBezTo>
                  <a:cubicBezTo>
                    <a:pt x="22277" y="11940"/>
                    <a:pt x="22396" y="12095"/>
                    <a:pt x="22515" y="12261"/>
                  </a:cubicBezTo>
                  <a:cubicBezTo>
                    <a:pt x="22694" y="12535"/>
                    <a:pt x="22873" y="12809"/>
                    <a:pt x="23051" y="13083"/>
                  </a:cubicBezTo>
                  <a:cubicBezTo>
                    <a:pt x="23087" y="13142"/>
                    <a:pt x="23111" y="13190"/>
                    <a:pt x="23146" y="13226"/>
                  </a:cubicBezTo>
                  <a:cubicBezTo>
                    <a:pt x="23003" y="13404"/>
                    <a:pt x="22861" y="13571"/>
                    <a:pt x="22730" y="13738"/>
                  </a:cubicBezTo>
                  <a:cubicBezTo>
                    <a:pt x="22075" y="12833"/>
                    <a:pt x="21313" y="11999"/>
                    <a:pt x="20563" y="11142"/>
                  </a:cubicBezTo>
                  <a:cubicBezTo>
                    <a:pt x="20539" y="11166"/>
                    <a:pt x="20527" y="11166"/>
                    <a:pt x="20503" y="11178"/>
                  </a:cubicBezTo>
                  <a:cubicBezTo>
                    <a:pt x="20539" y="11237"/>
                    <a:pt x="20551" y="11309"/>
                    <a:pt x="20598" y="11356"/>
                  </a:cubicBezTo>
                  <a:cubicBezTo>
                    <a:pt x="20777" y="11583"/>
                    <a:pt x="20956" y="11797"/>
                    <a:pt x="21146" y="12023"/>
                  </a:cubicBezTo>
                  <a:cubicBezTo>
                    <a:pt x="21432" y="12368"/>
                    <a:pt x="21694" y="12726"/>
                    <a:pt x="21956" y="13095"/>
                  </a:cubicBezTo>
                  <a:cubicBezTo>
                    <a:pt x="22134" y="13357"/>
                    <a:pt x="22325" y="13583"/>
                    <a:pt x="22515" y="13845"/>
                  </a:cubicBezTo>
                  <a:cubicBezTo>
                    <a:pt x="22551" y="13880"/>
                    <a:pt x="22587" y="13916"/>
                    <a:pt x="22634" y="13964"/>
                  </a:cubicBezTo>
                  <a:cubicBezTo>
                    <a:pt x="22468" y="14214"/>
                    <a:pt x="22492" y="14571"/>
                    <a:pt x="22253" y="14797"/>
                  </a:cubicBezTo>
                  <a:cubicBezTo>
                    <a:pt x="21908" y="14392"/>
                    <a:pt x="21575" y="13988"/>
                    <a:pt x="21241" y="13583"/>
                  </a:cubicBezTo>
                  <a:cubicBezTo>
                    <a:pt x="21241" y="13607"/>
                    <a:pt x="21218" y="13607"/>
                    <a:pt x="21206" y="13619"/>
                  </a:cubicBezTo>
                  <a:cubicBezTo>
                    <a:pt x="21551" y="14035"/>
                    <a:pt x="21872" y="14440"/>
                    <a:pt x="22218" y="14869"/>
                  </a:cubicBezTo>
                  <a:cubicBezTo>
                    <a:pt x="22146" y="14916"/>
                    <a:pt x="22075" y="14940"/>
                    <a:pt x="21991" y="14988"/>
                  </a:cubicBezTo>
                  <a:lnTo>
                    <a:pt x="20706" y="13249"/>
                  </a:lnTo>
                  <a:cubicBezTo>
                    <a:pt x="20682" y="13261"/>
                    <a:pt x="20670" y="13261"/>
                    <a:pt x="20658" y="13273"/>
                  </a:cubicBezTo>
                  <a:cubicBezTo>
                    <a:pt x="20670" y="13321"/>
                    <a:pt x="20682" y="13369"/>
                    <a:pt x="20717" y="13404"/>
                  </a:cubicBezTo>
                  <a:cubicBezTo>
                    <a:pt x="21087" y="13916"/>
                    <a:pt x="21479" y="14416"/>
                    <a:pt x="21849" y="14940"/>
                  </a:cubicBezTo>
                  <a:cubicBezTo>
                    <a:pt x="21860" y="14976"/>
                    <a:pt x="21860" y="15059"/>
                    <a:pt x="21837" y="15095"/>
                  </a:cubicBezTo>
                  <a:cubicBezTo>
                    <a:pt x="21818" y="15118"/>
                    <a:pt x="21798" y="15129"/>
                    <a:pt x="21777" y="15129"/>
                  </a:cubicBezTo>
                  <a:cubicBezTo>
                    <a:pt x="21744" y="15129"/>
                    <a:pt x="21711" y="15103"/>
                    <a:pt x="21682" y="15059"/>
                  </a:cubicBezTo>
                  <a:cubicBezTo>
                    <a:pt x="21551" y="14857"/>
                    <a:pt x="21396" y="14642"/>
                    <a:pt x="21253" y="14440"/>
                  </a:cubicBezTo>
                  <a:cubicBezTo>
                    <a:pt x="21218" y="14392"/>
                    <a:pt x="21182" y="14357"/>
                    <a:pt x="21134" y="14321"/>
                  </a:cubicBezTo>
                  <a:lnTo>
                    <a:pt x="21098" y="14345"/>
                  </a:lnTo>
                  <a:cubicBezTo>
                    <a:pt x="21241" y="14571"/>
                    <a:pt x="21384" y="14797"/>
                    <a:pt x="21539" y="15012"/>
                  </a:cubicBezTo>
                  <a:cubicBezTo>
                    <a:pt x="21682" y="15238"/>
                    <a:pt x="21670" y="15357"/>
                    <a:pt x="21444" y="15524"/>
                  </a:cubicBezTo>
                  <a:cubicBezTo>
                    <a:pt x="21313" y="15631"/>
                    <a:pt x="21182" y="15714"/>
                    <a:pt x="21039" y="15809"/>
                  </a:cubicBezTo>
                  <a:cubicBezTo>
                    <a:pt x="20968" y="15714"/>
                    <a:pt x="20896" y="15631"/>
                    <a:pt x="20837" y="15547"/>
                  </a:cubicBezTo>
                  <a:cubicBezTo>
                    <a:pt x="20717" y="15404"/>
                    <a:pt x="20789" y="15250"/>
                    <a:pt x="20837" y="15131"/>
                  </a:cubicBezTo>
                  <a:cubicBezTo>
                    <a:pt x="20908" y="14928"/>
                    <a:pt x="20860" y="14738"/>
                    <a:pt x="20789" y="14559"/>
                  </a:cubicBezTo>
                  <a:cubicBezTo>
                    <a:pt x="20658" y="14226"/>
                    <a:pt x="20384" y="13976"/>
                    <a:pt x="20122" y="13738"/>
                  </a:cubicBezTo>
                  <a:cubicBezTo>
                    <a:pt x="20075" y="13702"/>
                    <a:pt x="20027" y="13666"/>
                    <a:pt x="20015" y="13619"/>
                  </a:cubicBezTo>
                  <a:cubicBezTo>
                    <a:pt x="19955" y="13452"/>
                    <a:pt x="19908" y="13285"/>
                    <a:pt x="19872" y="13130"/>
                  </a:cubicBezTo>
                  <a:lnTo>
                    <a:pt x="19872" y="13130"/>
                  </a:lnTo>
                  <a:cubicBezTo>
                    <a:pt x="20075" y="13321"/>
                    <a:pt x="20289" y="13523"/>
                    <a:pt x="20491" y="13726"/>
                  </a:cubicBezTo>
                  <a:lnTo>
                    <a:pt x="20527" y="13690"/>
                  </a:lnTo>
                  <a:cubicBezTo>
                    <a:pt x="20467" y="13630"/>
                    <a:pt x="20420" y="13559"/>
                    <a:pt x="20360" y="13499"/>
                  </a:cubicBezTo>
                  <a:cubicBezTo>
                    <a:pt x="20110" y="13226"/>
                    <a:pt x="19848" y="12964"/>
                    <a:pt x="19586" y="12714"/>
                  </a:cubicBezTo>
                  <a:cubicBezTo>
                    <a:pt x="19408" y="12535"/>
                    <a:pt x="19348" y="12428"/>
                    <a:pt x="19336" y="12095"/>
                  </a:cubicBezTo>
                  <a:lnTo>
                    <a:pt x="19336" y="12095"/>
                  </a:lnTo>
                  <a:cubicBezTo>
                    <a:pt x="19753" y="12511"/>
                    <a:pt x="20146" y="12904"/>
                    <a:pt x="20539" y="13285"/>
                  </a:cubicBezTo>
                  <a:cubicBezTo>
                    <a:pt x="20551" y="13285"/>
                    <a:pt x="20551" y="13273"/>
                    <a:pt x="20563" y="13273"/>
                  </a:cubicBezTo>
                  <a:cubicBezTo>
                    <a:pt x="20539" y="13226"/>
                    <a:pt x="20527" y="13190"/>
                    <a:pt x="20491" y="13154"/>
                  </a:cubicBezTo>
                  <a:cubicBezTo>
                    <a:pt x="20122" y="12773"/>
                    <a:pt x="19729" y="12404"/>
                    <a:pt x="19360" y="11999"/>
                  </a:cubicBezTo>
                  <a:cubicBezTo>
                    <a:pt x="19277" y="11904"/>
                    <a:pt x="19277" y="11725"/>
                    <a:pt x="19229" y="11594"/>
                  </a:cubicBezTo>
                  <a:cubicBezTo>
                    <a:pt x="19241" y="11583"/>
                    <a:pt x="19253" y="11583"/>
                    <a:pt x="19277" y="11559"/>
                  </a:cubicBezTo>
                  <a:cubicBezTo>
                    <a:pt x="19634" y="11904"/>
                    <a:pt x="19967" y="12237"/>
                    <a:pt x="20325" y="12559"/>
                  </a:cubicBezTo>
                  <a:lnTo>
                    <a:pt x="20360" y="12535"/>
                  </a:lnTo>
                  <a:cubicBezTo>
                    <a:pt x="20348" y="12511"/>
                    <a:pt x="20348" y="12476"/>
                    <a:pt x="20325" y="12452"/>
                  </a:cubicBezTo>
                  <a:cubicBezTo>
                    <a:pt x="20015" y="12154"/>
                    <a:pt x="19705" y="11856"/>
                    <a:pt x="19372" y="11559"/>
                  </a:cubicBezTo>
                  <a:cubicBezTo>
                    <a:pt x="19253" y="11464"/>
                    <a:pt x="19158" y="11356"/>
                    <a:pt x="19182" y="11178"/>
                  </a:cubicBezTo>
                  <a:cubicBezTo>
                    <a:pt x="19193" y="11083"/>
                    <a:pt x="19158" y="10999"/>
                    <a:pt x="19134" y="10904"/>
                  </a:cubicBezTo>
                  <a:cubicBezTo>
                    <a:pt x="19158" y="10904"/>
                    <a:pt x="19170" y="10892"/>
                    <a:pt x="19182" y="10892"/>
                  </a:cubicBezTo>
                  <a:cubicBezTo>
                    <a:pt x="19598" y="11321"/>
                    <a:pt x="20027" y="11737"/>
                    <a:pt x="20444" y="12178"/>
                  </a:cubicBezTo>
                  <a:lnTo>
                    <a:pt x="20479" y="12142"/>
                  </a:lnTo>
                  <a:cubicBezTo>
                    <a:pt x="20467" y="12118"/>
                    <a:pt x="20444" y="12071"/>
                    <a:pt x="20420" y="12035"/>
                  </a:cubicBezTo>
                  <a:lnTo>
                    <a:pt x="19527" y="11106"/>
                  </a:lnTo>
                  <a:cubicBezTo>
                    <a:pt x="19467" y="11059"/>
                    <a:pt x="19420" y="10999"/>
                    <a:pt x="19360" y="10952"/>
                  </a:cubicBezTo>
                  <a:cubicBezTo>
                    <a:pt x="19110" y="10713"/>
                    <a:pt x="19110" y="10713"/>
                    <a:pt x="19229" y="10249"/>
                  </a:cubicBezTo>
                  <a:lnTo>
                    <a:pt x="19229" y="10249"/>
                  </a:lnTo>
                  <a:lnTo>
                    <a:pt x="20241" y="11261"/>
                  </a:lnTo>
                  <a:cubicBezTo>
                    <a:pt x="20241" y="11249"/>
                    <a:pt x="20253" y="11249"/>
                    <a:pt x="20265" y="11237"/>
                  </a:cubicBezTo>
                  <a:cubicBezTo>
                    <a:pt x="20182" y="11142"/>
                    <a:pt x="20110" y="11047"/>
                    <a:pt x="20015" y="10952"/>
                  </a:cubicBezTo>
                  <a:cubicBezTo>
                    <a:pt x="19777" y="10713"/>
                    <a:pt x="19551" y="10475"/>
                    <a:pt x="19313" y="10249"/>
                  </a:cubicBezTo>
                  <a:cubicBezTo>
                    <a:pt x="19158" y="10094"/>
                    <a:pt x="19241" y="9928"/>
                    <a:pt x="19277" y="9761"/>
                  </a:cubicBezTo>
                  <a:cubicBezTo>
                    <a:pt x="19289" y="9689"/>
                    <a:pt x="19360" y="9594"/>
                    <a:pt x="19408" y="9511"/>
                  </a:cubicBezTo>
                  <a:cubicBezTo>
                    <a:pt x="19717" y="9832"/>
                    <a:pt x="20027" y="10166"/>
                    <a:pt x="20325" y="10475"/>
                  </a:cubicBezTo>
                  <a:cubicBezTo>
                    <a:pt x="20503" y="10654"/>
                    <a:pt x="20682" y="10844"/>
                    <a:pt x="20884" y="11011"/>
                  </a:cubicBezTo>
                  <a:cubicBezTo>
                    <a:pt x="20910" y="11037"/>
                    <a:pt x="20979" y="11056"/>
                    <a:pt x="21029" y="11056"/>
                  </a:cubicBezTo>
                  <a:cubicBezTo>
                    <a:pt x="21048" y="11056"/>
                    <a:pt x="21065" y="11053"/>
                    <a:pt x="21075" y="11047"/>
                  </a:cubicBezTo>
                  <a:cubicBezTo>
                    <a:pt x="21146" y="10999"/>
                    <a:pt x="21098" y="10928"/>
                    <a:pt x="21039" y="10868"/>
                  </a:cubicBezTo>
                  <a:cubicBezTo>
                    <a:pt x="20587" y="10416"/>
                    <a:pt x="20134" y="9951"/>
                    <a:pt x="19694" y="9499"/>
                  </a:cubicBezTo>
                  <a:cubicBezTo>
                    <a:pt x="19491" y="9297"/>
                    <a:pt x="19515" y="9297"/>
                    <a:pt x="19479" y="9106"/>
                  </a:cubicBezTo>
                  <a:lnTo>
                    <a:pt x="19479" y="9106"/>
                  </a:lnTo>
                  <a:cubicBezTo>
                    <a:pt x="19598" y="9178"/>
                    <a:pt x="19705" y="9225"/>
                    <a:pt x="19789" y="9297"/>
                  </a:cubicBezTo>
                  <a:cubicBezTo>
                    <a:pt x="20027" y="9499"/>
                    <a:pt x="20265" y="9689"/>
                    <a:pt x="20527" y="9868"/>
                  </a:cubicBezTo>
                  <a:cubicBezTo>
                    <a:pt x="20551" y="9880"/>
                    <a:pt x="20622" y="9880"/>
                    <a:pt x="20670" y="9880"/>
                  </a:cubicBezTo>
                  <a:cubicBezTo>
                    <a:pt x="20670" y="9820"/>
                    <a:pt x="20682" y="9737"/>
                    <a:pt x="20658" y="9701"/>
                  </a:cubicBezTo>
                  <a:cubicBezTo>
                    <a:pt x="20432" y="9511"/>
                    <a:pt x="20206" y="9332"/>
                    <a:pt x="19967" y="9154"/>
                  </a:cubicBezTo>
                  <a:cubicBezTo>
                    <a:pt x="19836" y="9047"/>
                    <a:pt x="19694" y="8975"/>
                    <a:pt x="19551" y="8880"/>
                  </a:cubicBezTo>
                  <a:cubicBezTo>
                    <a:pt x="19610" y="8701"/>
                    <a:pt x="19705" y="8523"/>
                    <a:pt x="19729" y="8344"/>
                  </a:cubicBezTo>
                  <a:cubicBezTo>
                    <a:pt x="19765" y="8082"/>
                    <a:pt x="19694" y="7832"/>
                    <a:pt x="19539" y="7606"/>
                  </a:cubicBezTo>
                  <a:cubicBezTo>
                    <a:pt x="19289" y="7213"/>
                    <a:pt x="19217" y="6796"/>
                    <a:pt x="19253" y="6308"/>
                  </a:cubicBezTo>
                  <a:lnTo>
                    <a:pt x="19253" y="6308"/>
                  </a:lnTo>
                  <a:cubicBezTo>
                    <a:pt x="19420" y="6344"/>
                    <a:pt x="19586" y="6368"/>
                    <a:pt x="19729" y="6415"/>
                  </a:cubicBezTo>
                  <a:cubicBezTo>
                    <a:pt x="20194" y="6558"/>
                    <a:pt x="20646" y="6725"/>
                    <a:pt x="21098" y="6880"/>
                  </a:cubicBezTo>
                  <a:cubicBezTo>
                    <a:pt x="21277" y="6915"/>
                    <a:pt x="21444" y="6975"/>
                    <a:pt x="21622" y="7023"/>
                  </a:cubicBezTo>
                  <a:cubicBezTo>
                    <a:pt x="21634" y="7026"/>
                    <a:pt x="21646" y="7028"/>
                    <a:pt x="21658" y="7028"/>
                  </a:cubicBezTo>
                  <a:cubicBezTo>
                    <a:pt x="21682" y="7028"/>
                    <a:pt x="21706" y="7023"/>
                    <a:pt x="21730" y="7023"/>
                  </a:cubicBezTo>
                  <a:cubicBezTo>
                    <a:pt x="21741" y="7011"/>
                    <a:pt x="21741" y="6999"/>
                    <a:pt x="21741" y="6975"/>
                  </a:cubicBezTo>
                  <a:cubicBezTo>
                    <a:pt x="21658" y="6939"/>
                    <a:pt x="21551" y="6903"/>
                    <a:pt x="21456" y="6880"/>
                  </a:cubicBezTo>
                  <a:cubicBezTo>
                    <a:pt x="21003" y="6713"/>
                    <a:pt x="20539" y="6546"/>
                    <a:pt x="20075" y="6403"/>
                  </a:cubicBezTo>
                  <a:cubicBezTo>
                    <a:pt x="19836" y="6320"/>
                    <a:pt x="19598" y="6284"/>
                    <a:pt x="19360" y="6225"/>
                  </a:cubicBezTo>
                  <a:cubicBezTo>
                    <a:pt x="19336" y="6201"/>
                    <a:pt x="19277" y="6177"/>
                    <a:pt x="19253" y="6130"/>
                  </a:cubicBezTo>
                  <a:cubicBezTo>
                    <a:pt x="19223" y="6059"/>
                    <a:pt x="19175" y="6005"/>
                    <a:pt x="19103" y="6005"/>
                  </a:cubicBezTo>
                  <a:cubicBezTo>
                    <a:pt x="19090" y="6005"/>
                    <a:pt x="19077" y="6007"/>
                    <a:pt x="19063" y="6010"/>
                  </a:cubicBezTo>
                  <a:cubicBezTo>
                    <a:pt x="19003" y="6046"/>
                    <a:pt x="18932" y="6118"/>
                    <a:pt x="18932" y="6177"/>
                  </a:cubicBezTo>
                  <a:cubicBezTo>
                    <a:pt x="18932" y="6487"/>
                    <a:pt x="18943" y="6784"/>
                    <a:pt x="18955" y="7094"/>
                  </a:cubicBezTo>
                  <a:cubicBezTo>
                    <a:pt x="18979" y="7380"/>
                    <a:pt x="19122" y="7618"/>
                    <a:pt x="19277" y="7856"/>
                  </a:cubicBezTo>
                  <a:cubicBezTo>
                    <a:pt x="19455" y="8142"/>
                    <a:pt x="19432" y="8404"/>
                    <a:pt x="19348" y="8701"/>
                  </a:cubicBezTo>
                  <a:cubicBezTo>
                    <a:pt x="19289" y="8904"/>
                    <a:pt x="19170" y="9082"/>
                    <a:pt x="19182" y="9297"/>
                  </a:cubicBezTo>
                  <a:cubicBezTo>
                    <a:pt x="19193" y="9404"/>
                    <a:pt x="19134" y="9523"/>
                    <a:pt x="18991" y="9535"/>
                  </a:cubicBezTo>
                  <a:cubicBezTo>
                    <a:pt x="18860" y="9559"/>
                    <a:pt x="18622" y="9880"/>
                    <a:pt x="18646" y="10011"/>
                  </a:cubicBezTo>
                  <a:cubicBezTo>
                    <a:pt x="18658" y="10130"/>
                    <a:pt x="18693" y="10273"/>
                    <a:pt x="18765" y="10368"/>
                  </a:cubicBezTo>
                  <a:cubicBezTo>
                    <a:pt x="18824" y="10451"/>
                    <a:pt x="18824" y="10523"/>
                    <a:pt x="18824" y="10606"/>
                  </a:cubicBezTo>
                  <a:cubicBezTo>
                    <a:pt x="18836" y="10904"/>
                    <a:pt x="18860" y="11202"/>
                    <a:pt x="18884" y="11487"/>
                  </a:cubicBezTo>
                  <a:cubicBezTo>
                    <a:pt x="18920" y="11797"/>
                    <a:pt x="18955" y="12118"/>
                    <a:pt x="19015" y="12428"/>
                  </a:cubicBezTo>
                  <a:cubicBezTo>
                    <a:pt x="19063" y="12690"/>
                    <a:pt x="19170" y="12928"/>
                    <a:pt x="19348" y="13142"/>
                  </a:cubicBezTo>
                  <a:cubicBezTo>
                    <a:pt x="19515" y="13333"/>
                    <a:pt x="19658" y="13523"/>
                    <a:pt x="19705" y="13809"/>
                  </a:cubicBezTo>
                  <a:cubicBezTo>
                    <a:pt x="19717" y="13928"/>
                    <a:pt x="19872" y="14035"/>
                    <a:pt x="19955" y="14142"/>
                  </a:cubicBezTo>
                  <a:cubicBezTo>
                    <a:pt x="20122" y="14333"/>
                    <a:pt x="20313" y="14512"/>
                    <a:pt x="20444" y="14714"/>
                  </a:cubicBezTo>
                  <a:cubicBezTo>
                    <a:pt x="20646" y="15035"/>
                    <a:pt x="20598" y="15345"/>
                    <a:pt x="20348" y="15631"/>
                  </a:cubicBezTo>
                  <a:cubicBezTo>
                    <a:pt x="20241" y="15750"/>
                    <a:pt x="20182" y="15881"/>
                    <a:pt x="20086" y="16012"/>
                  </a:cubicBezTo>
                  <a:lnTo>
                    <a:pt x="19825" y="16417"/>
                  </a:lnTo>
                  <a:cubicBezTo>
                    <a:pt x="19765" y="16488"/>
                    <a:pt x="19729" y="16583"/>
                    <a:pt x="19670" y="16667"/>
                  </a:cubicBezTo>
                  <a:cubicBezTo>
                    <a:pt x="19574" y="16595"/>
                    <a:pt x="19467" y="16536"/>
                    <a:pt x="19491" y="16369"/>
                  </a:cubicBezTo>
                  <a:cubicBezTo>
                    <a:pt x="19551" y="16012"/>
                    <a:pt x="19598" y="15643"/>
                    <a:pt x="19658" y="15285"/>
                  </a:cubicBezTo>
                  <a:lnTo>
                    <a:pt x="19658" y="15154"/>
                  </a:lnTo>
                  <a:cubicBezTo>
                    <a:pt x="19646" y="15131"/>
                    <a:pt x="19634" y="15131"/>
                    <a:pt x="19610" y="15131"/>
                  </a:cubicBezTo>
                  <a:cubicBezTo>
                    <a:pt x="19574" y="15345"/>
                    <a:pt x="19539" y="15547"/>
                    <a:pt x="19491" y="15762"/>
                  </a:cubicBezTo>
                  <a:lnTo>
                    <a:pt x="19455" y="15762"/>
                  </a:lnTo>
                  <a:cubicBezTo>
                    <a:pt x="19467" y="15607"/>
                    <a:pt x="19479" y="15464"/>
                    <a:pt x="19515" y="15309"/>
                  </a:cubicBezTo>
                  <a:cubicBezTo>
                    <a:pt x="19539" y="15107"/>
                    <a:pt x="19598" y="14893"/>
                    <a:pt x="19610" y="14678"/>
                  </a:cubicBezTo>
                  <a:cubicBezTo>
                    <a:pt x="19634" y="14559"/>
                    <a:pt x="19574" y="14416"/>
                    <a:pt x="19527" y="14297"/>
                  </a:cubicBezTo>
                  <a:cubicBezTo>
                    <a:pt x="19515" y="14261"/>
                    <a:pt x="19455" y="14226"/>
                    <a:pt x="19372" y="14166"/>
                  </a:cubicBezTo>
                  <a:lnTo>
                    <a:pt x="19372" y="14166"/>
                  </a:lnTo>
                  <a:cubicBezTo>
                    <a:pt x="19467" y="14357"/>
                    <a:pt x="19527" y="14512"/>
                    <a:pt x="19586" y="14654"/>
                  </a:cubicBezTo>
                  <a:cubicBezTo>
                    <a:pt x="19551" y="14678"/>
                    <a:pt x="19539" y="14678"/>
                    <a:pt x="19527" y="14690"/>
                  </a:cubicBezTo>
                  <a:cubicBezTo>
                    <a:pt x="19515" y="14642"/>
                    <a:pt x="19479" y="14619"/>
                    <a:pt x="19467" y="14571"/>
                  </a:cubicBezTo>
                  <a:cubicBezTo>
                    <a:pt x="19455" y="14535"/>
                    <a:pt x="19432" y="14512"/>
                    <a:pt x="19420" y="14500"/>
                  </a:cubicBezTo>
                  <a:cubicBezTo>
                    <a:pt x="19348" y="14476"/>
                    <a:pt x="19289" y="14452"/>
                    <a:pt x="19217" y="14440"/>
                  </a:cubicBezTo>
                  <a:lnTo>
                    <a:pt x="19217" y="14440"/>
                  </a:lnTo>
                  <a:cubicBezTo>
                    <a:pt x="19229" y="14512"/>
                    <a:pt x="19217" y="14607"/>
                    <a:pt x="19253" y="14642"/>
                  </a:cubicBezTo>
                  <a:cubicBezTo>
                    <a:pt x="19360" y="14797"/>
                    <a:pt x="19396" y="14952"/>
                    <a:pt x="19336" y="15119"/>
                  </a:cubicBezTo>
                  <a:cubicBezTo>
                    <a:pt x="19229" y="15416"/>
                    <a:pt x="19217" y="15714"/>
                    <a:pt x="19277" y="16036"/>
                  </a:cubicBezTo>
                  <a:cubicBezTo>
                    <a:pt x="19287" y="16084"/>
                    <a:pt x="19304" y="16140"/>
                    <a:pt x="19259" y="16140"/>
                  </a:cubicBezTo>
                  <a:cubicBezTo>
                    <a:pt x="19249" y="16140"/>
                    <a:pt x="19235" y="16137"/>
                    <a:pt x="19217" y="16131"/>
                  </a:cubicBezTo>
                  <a:cubicBezTo>
                    <a:pt x="19217" y="16178"/>
                    <a:pt x="19193" y="16250"/>
                    <a:pt x="19182" y="16250"/>
                  </a:cubicBezTo>
                  <a:cubicBezTo>
                    <a:pt x="19159" y="16257"/>
                    <a:pt x="19137" y="16260"/>
                    <a:pt x="19115" y="16260"/>
                  </a:cubicBezTo>
                  <a:cubicBezTo>
                    <a:pt x="19065" y="16260"/>
                    <a:pt x="19013" y="16246"/>
                    <a:pt x="18955" y="16238"/>
                  </a:cubicBezTo>
                  <a:cubicBezTo>
                    <a:pt x="18943" y="16238"/>
                    <a:pt x="18943" y="16166"/>
                    <a:pt x="18943" y="16119"/>
                  </a:cubicBezTo>
                  <a:lnTo>
                    <a:pt x="19039" y="15452"/>
                  </a:lnTo>
                  <a:cubicBezTo>
                    <a:pt x="19039" y="15440"/>
                    <a:pt x="19015" y="15404"/>
                    <a:pt x="18979" y="15381"/>
                  </a:cubicBezTo>
                  <a:cubicBezTo>
                    <a:pt x="18955" y="15440"/>
                    <a:pt x="18932" y="15512"/>
                    <a:pt x="18920" y="15571"/>
                  </a:cubicBezTo>
                  <a:cubicBezTo>
                    <a:pt x="18896" y="15762"/>
                    <a:pt x="18884" y="15940"/>
                    <a:pt x="18872" y="16131"/>
                  </a:cubicBezTo>
                  <a:cubicBezTo>
                    <a:pt x="18872" y="16238"/>
                    <a:pt x="18824" y="16262"/>
                    <a:pt x="18741" y="16262"/>
                  </a:cubicBezTo>
                  <a:cubicBezTo>
                    <a:pt x="18348" y="16286"/>
                    <a:pt x="17991" y="16357"/>
                    <a:pt x="17634" y="16488"/>
                  </a:cubicBezTo>
                  <a:cubicBezTo>
                    <a:pt x="17372" y="16595"/>
                    <a:pt x="17086" y="16667"/>
                    <a:pt x="16812" y="16762"/>
                  </a:cubicBezTo>
                  <a:cubicBezTo>
                    <a:pt x="16790" y="16767"/>
                    <a:pt x="16771" y="16770"/>
                    <a:pt x="16756" y="16770"/>
                  </a:cubicBezTo>
                  <a:cubicBezTo>
                    <a:pt x="16706" y="16770"/>
                    <a:pt x="16688" y="16739"/>
                    <a:pt x="16669" y="16667"/>
                  </a:cubicBezTo>
                  <a:cubicBezTo>
                    <a:pt x="16610" y="16524"/>
                    <a:pt x="16634" y="16417"/>
                    <a:pt x="16800" y="16357"/>
                  </a:cubicBezTo>
                  <a:cubicBezTo>
                    <a:pt x="17193" y="16226"/>
                    <a:pt x="17562" y="16059"/>
                    <a:pt x="17931" y="15893"/>
                  </a:cubicBezTo>
                  <a:cubicBezTo>
                    <a:pt x="17967" y="15881"/>
                    <a:pt x="18003" y="15869"/>
                    <a:pt x="18039" y="15845"/>
                  </a:cubicBezTo>
                  <a:cubicBezTo>
                    <a:pt x="18039" y="15833"/>
                    <a:pt x="18027" y="15821"/>
                    <a:pt x="18027" y="15809"/>
                  </a:cubicBezTo>
                  <a:cubicBezTo>
                    <a:pt x="17872" y="15869"/>
                    <a:pt x="17705" y="15928"/>
                    <a:pt x="17550" y="15988"/>
                  </a:cubicBezTo>
                  <a:cubicBezTo>
                    <a:pt x="17324" y="16095"/>
                    <a:pt x="17098" y="16178"/>
                    <a:pt x="16872" y="16286"/>
                  </a:cubicBezTo>
                  <a:cubicBezTo>
                    <a:pt x="16800" y="16309"/>
                    <a:pt x="16717" y="16357"/>
                    <a:pt x="16634" y="16393"/>
                  </a:cubicBezTo>
                  <a:cubicBezTo>
                    <a:pt x="16610" y="16309"/>
                    <a:pt x="16562" y="16226"/>
                    <a:pt x="16538" y="16143"/>
                  </a:cubicBezTo>
                  <a:cubicBezTo>
                    <a:pt x="16515" y="16131"/>
                    <a:pt x="16503" y="16119"/>
                    <a:pt x="16479" y="16119"/>
                  </a:cubicBezTo>
                  <a:cubicBezTo>
                    <a:pt x="16491" y="16202"/>
                    <a:pt x="16515" y="16297"/>
                    <a:pt x="16550" y="16417"/>
                  </a:cubicBezTo>
                  <a:cubicBezTo>
                    <a:pt x="16193" y="16607"/>
                    <a:pt x="15836" y="16786"/>
                    <a:pt x="15479" y="16976"/>
                  </a:cubicBezTo>
                  <a:cubicBezTo>
                    <a:pt x="15491" y="17000"/>
                    <a:pt x="15491" y="17012"/>
                    <a:pt x="15503" y="17024"/>
                  </a:cubicBezTo>
                  <a:cubicBezTo>
                    <a:pt x="15860" y="16845"/>
                    <a:pt x="16205" y="16667"/>
                    <a:pt x="16574" y="16476"/>
                  </a:cubicBezTo>
                  <a:cubicBezTo>
                    <a:pt x="16610" y="16595"/>
                    <a:pt x="16634" y="16702"/>
                    <a:pt x="16634" y="16786"/>
                  </a:cubicBezTo>
                  <a:cubicBezTo>
                    <a:pt x="16634" y="16821"/>
                    <a:pt x="16598" y="16845"/>
                    <a:pt x="16550" y="16881"/>
                  </a:cubicBezTo>
                  <a:cubicBezTo>
                    <a:pt x="16336" y="17000"/>
                    <a:pt x="16145" y="17119"/>
                    <a:pt x="15943" y="17238"/>
                  </a:cubicBezTo>
                  <a:cubicBezTo>
                    <a:pt x="15895" y="17250"/>
                    <a:pt x="15848" y="17262"/>
                    <a:pt x="15824" y="17298"/>
                  </a:cubicBezTo>
                  <a:cubicBezTo>
                    <a:pt x="15598" y="17476"/>
                    <a:pt x="15383" y="17655"/>
                    <a:pt x="15169" y="17833"/>
                  </a:cubicBezTo>
                  <a:cubicBezTo>
                    <a:pt x="15145" y="17845"/>
                    <a:pt x="15145" y="17869"/>
                    <a:pt x="15122" y="17917"/>
                  </a:cubicBezTo>
                  <a:cubicBezTo>
                    <a:pt x="15193" y="17893"/>
                    <a:pt x="15241" y="17893"/>
                    <a:pt x="15264" y="17869"/>
                  </a:cubicBezTo>
                  <a:cubicBezTo>
                    <a:pt x="15431" y="17786"/>
                    <a:pt x="15562" y="17667"/>
                    <a:pt x="15729" y="17571"/>
                  </a:cubicBezTo>
                  <a:cubicBezTo>
                    <a:pt x="16026" y="17417"/>
                    <a:pt x="16336" y="17238"/>
                    <a:pt x="16657" y="17071"/>
                  </a:cubicBezTo>
                  <a:cubicBezTo>
                    <a:pt x="16669" y="17071"/>
                    <a:pt x="16693" y="17071"/>
                    <a:pt x="16729" y="17059"/>
                  </a:cubicBezTo>
                  <a:cubicBezTo>
                    <a:pt x="16777" y="17214"/>
                    <a:pt x="16800" y="17369"/>
                    <a:pt x="16848" y="17536"/>
                  </a:cubicBezTo>
                  <a:cubicBezTo>
                    <a:pt x="16860" y="17607"/>
                    <a:pt x="16860" y="17679"/>
                    <a:pt x="16896" y="17738"/>
                  </a:cubicBezTo>
                  <a:cubicBezTo>
                    <a:pt x="16955" y="17857"/>
                    <a:pt x="16907" y="17905"/>
                    <a:pt x="16800" y="17952"/>
                  </a:cubicBezTo>
                  <a:cubicBezTo>
                    <a:pt x="16717" y="17988"/>
                    <a:pt x="16634" y="18024"/>
                    <a:pt x="16538" y="18071"/>
                  </a:cubicBezTo>
                  <a:cubicBezTo>
                    <a:pt x="16491" y="17798"/>
                    <a:pt x="16443" y="17560"/>
                    <a:pt x="16396" y="17309"/>
                  </a:cubicBezTo>
                  <a:cubicBezTo>
                    <a:pt x="16384" y="17321"/>
                    <a:pt x="16372" y="17321"/>
                    <a:pt x="16360" y="17321"/>
                  </a:cubicBezTo>
                  <a:cubicBezTo>
                    <a:pt x="16384" y="17452"/>
                    <a:pt x="16396" y="17571"/>
                    <a:pt x="16431" y="17690"/>
                  </a:cubicBezTo>
                  <a:cubicBezTo>
                    <a:pt x="16455" y="17798"/>
                    <a:pt x="16491" y="17905"/>
                    <a:pt x="16503" y="18024"/>
                  </a:cubicBezTo>
                  <a:cubicBezTo>
                    <a:pt x="16515" y="18048"/>
                    <a:pt x="16491" y="18107"/>
                    <a:pt x="16455" y="18131"/>
                  </a:cubicBezTo>
                  <a:cubicBezTo>
                    <a:pt x="16384" y="18191"/>
                    <a:pt x="16276" y="18226"/>
                    <a:pt x="16205" y="18310"/>
                  </a:cubicBezTo>
                  <a:cubicBezTo>
                    <a:pt x="16098" y="18393"/>
                    <a:pt x="16015" y="18500"/>
                    <a:pt x="15943" y="18619"/>
                  </a:cubicBezTo>
                  <a:cubicBezTo>
                    <a:pt x="16193" y="18572"/>
                    <a:pt x="16336" y="18345"/>
                    <a:pt x="16574" y="18286"/>
                  </a:cubicBezTo>
                  <a:cubicBezTo>
                    <a:pt x="16598" y="18333"/>
                    <a:pt x="16610" y="18405"/>
                    <a:pt x="16634" y="18500"/>
                  </a:cubicBezTo>
                  <a:cubicBezTo>
                    <a:pt x="16693" y="18393"/>
                    <a:pt x="16538" y="18262"/>
                    <a:pt x="16693" y="18226"/>
                  </a:cubicBezTo>
                  <a:cubicBezTo>
                    <a:pt x="16775" y="18210"/>
                    <a:pt x="16852" y="18125"/>
                    <a:pt x="16942" y="18125"/>
                  </a:cubicBezTo>
                  <a:cubicBezTo>
                    <a:pt x="16983" y="18125"/>
                    <a:pt x="17026" y="18143"/>
                    <a:pt x="17074" y="18191"/>
                  </a:cubicBezTo>
                  <a:cubicBezTo>
                    <a:pt x="17074" y="18143"/>
                    <a:pt x="17050" y="18095"/>
                    <a:pt x="17050" y="18060"/>
                  </a:cubicBezTo>
                  <a:cubicBezTo>
                    <a:pt x="17574" y="17905"/>
                    <a:pt x="18098" y="17762"/>
                    <a:pt x="18634" y="17607"/>
                  </a:cubicBezTo>
                  <a:lnTo>
                    <a:pt x="18634" y="17607"/>
                  </a:lnTo>
                  <a:cubicBezTo>
                    <a:pt x="18622" y="17714"/>
                    <a:pt x="18598" y="17786"/>
                    <a:pt x="18598" y="17845"/>
                  </a:cubicBezTo>
                  <a:cubicBezTo>
                    <a:pt x="18622" y="17857"/>
                    <a:pt x="18622" y="17857"/>
                    <a:pt x="18634" y="17857"/>
                  </a:cubicBezTo>
                  <a:cubicBezTo>
                    <a:pt x="18646" y="17786"/>
                    <a:pt x="18658" y="17714"/>
                    <a:pt x="18693" y="17643"/>
                  </a:cubicBezTo>
                  <a:cubicBezTo>
                    <a:pt x="18801" y="17607"/>
                    <a:pt x="18896" y="17595"/>
                    <a:pt x="19003" y="17548"/>
                  </a:cubicBezTo>
                  <a:cubicBezTo>
                    <a:pt x="19051" y="17536"/>
                    <a:pt x="19063" y="17476"/>
                    <a:pt x="19098" y="17429"/>
                  </a:cubicBezTo>
                  <a:cubicBezTo>
                    <a:pt x="19051" y="17405"/>
                    <a:pt x="19003" y="17357"/>
                    <a:pt x="18955" y="17345"/>
                  </a:cubicBezTo>
                  <a:cubicBezTo>
                    <a:pt x="18896" y="17321"/>
                    <a:pt x="18824" y="17321"/>
                    <a:pt x="18753" y="17321"/>
                  </a:cubicBezTo>
                  <a:cubicBezTo>
                    <a:pt x="18777" y="17167"/>
                    <a:pt x="18812" y="17012"/>
                    <a:pt x="18836" y="16869"/>
                  </a:cubicBezTo>
                  <a:cubicBezTo>
                    <a:pt x="18860" y="16786"/>
                    <a:pt x="18872" y="16714"/>
                    <a:pt x="18872" y="16643"/>
                  </a:cubicBezTo>
                  <a:cubicBezTo>
                    <a:pt x="18872" y="16554"/>
                    <a:pt x="18888" y="16506"/>
                    <a:pt x="18962" y="16506"/>
                  </a:cubicBezTo>
                  <a:cubicBezTo>
                    <a:pt x="18977" y="16506"/>
                    <a:pt x="18995" y="16508"/>
                    <a:pt x="19015" y="16512"/>
                  </a:cubicBezTo>
                  <a:cubicBezTo>
                    <a:pt x="19035" y="16516"/>
                    <a:pt x="19055" y="16517"/>
                    <a:pt x="19074" y="16517"/>
                  </a:cubicBezTo>
                  <a:cubicBezTo>
                    <a:pt x="19111" y="16517"/>
                    <a:pt x="19146" y="16512"/>
                    <a:pt x="19170" y="16512"/>
                  </a:cubicBezTo>
                  <a:cubicBezTo>
                    <a:pt x="19217" y="16702"/>
                    <a:pt x="19241" y="16869"/>
                    <a:pt x="19289" y="17048"/>
                  </a:cubicBezTo>
                  <a:cubicBezTo>
                    <a:pt x="19301" y="17083"/>
                    <a:pt x="19301" y="17143"/>
                    <a:pt x="19289" y="17179"/>
                  </a:cubicBezTo>
                  <a:cubicBezTo>
                    <a:pt x="19193" y="17369"/>
                    <a:pt x="19098" y="17560"/>
                    <a:pt x="18991" y="17762"/>
                  </a:cubicBezTo>
                  <a:cubicBezTo>
                    <a:pt x="18979" y="17786"/>
                    <a:pt x="18979" y="17821"/>
                    <a:pt x="18955" y="17845"/>
                  </a:cubicBezTo>
                  <a:cubicBezTo>
                    <a:pt x="18979" y="17845"/>
                    <a:pt x="18991" y="17857"/>
                    <a:pt x="19003" y="17881"/>
                  </a:cubicBezTo>
                  <a:cubicBezTo>
                    <a:pt x="19074" y="17798"/>
                    <a:pt x="19158" y="17726"/>
                    <a:pt x="19229" y="17667"/>
                  </a:cubicBezTo>
                  <a:lnTo>
                    <a:pt x="19229" y="17667"/>
                  </a:lnTo>
                  <a:cubicBezTo>
                    <a:pt x="19301" y="17774"/>
                    <a:pt x="19301" y="17845"/>
                    <a:pt x="19134" y="17881"/>
                  </a:cubicBezTo>
                  <a:cubicBezTo>
                    <a:pt x="19110" y="17881"/>
                    <a:pt x="19051" y="17952"/>
                    <a:pt x="19051" y="17976"/>
                  </a:cubicBezTo>
                  <a:cubicBezTo>
                    <a:pt x="19063" y="18452"/>
                    <a:pt x="19074" y="18929"/>
                    <a:pt x="19110" y="19405"/>
                  </a:cubicBezTo>
                  <a:cubicBezTo>
                    <a:pt x="19134" y="19667"/>
                    <a:pt x="19217" y="19929"/>
                    <a:pt x="19229" y="20179"/>
                  </a:cubicBezTo>
                  <a:cubicBezTo>
                    <a:pt x="19253" y="20512"/>
                    <a:pt x="19253" y="20834"/>
                    <a:pt x="19277" y="21167"/>
                  </a:cubicBezTo>
                  <a:cubicBezTo>
                    <a:pt x="19289" y="21298"/>
                    <a:pt x="19289" y="21429"/>
                    <a:pt x="19301" y="21572"/>
                  </a:cubicBezTo>
                  <a:cubicBezTo>
                    <a:pt x="19336" y="22120"/>
                    <a:pt x="19360" y="22655"/>
                    <a:pt x="19408" y="23191"/>
                  </a:cubicBezTo>
                  <a:cubicBezTo>
                    <a:pt x="19432" y="23441"/>
                    <a:pt x="19467" y="23691"/>
                    <a:pt x="19491" y="23917"/>
                  </a:cubicBezTo>
                  <a:cubicBezTo>
                    <a:pt x="19313" y="23858"/>
                    <a:pt x="19158" y="23810"/>
                    <a:pt x="18991" y="23751"/>
                  </a:cubicBezTo>
                  <a:cubicBezTo>
                    <a:pt x="18979" y="23751"/>
                    <a:pt x="18943" y="23727"/>
                    <a:pt x="18943" y="23715"/>
                  </a:cubicBezTo>
                  <a:cubicBezTo>
                    <a:pt x="18932" y="23560"/>
                    <a:pt x="18920" y="23394"/>
                    <a:pt x="18884" y="23215"/>
                  </a:cubicBezTo>
                  <a:lnTo>
                    <a:pt x="18884" y="23215"/>
                  </a:lnTo>
                  <a:cubicBezTo>
                    <a:pt x="19015" y="23298"/>
                    <a:pt x="19110" y="23358"/>
                    <a:pt x="19217" y="23417"/>
                  </a:cubicBezTo>
                  <a:cubicBezTo>
                    <a:pt x="19229" y="23394"/>
                    <a:pt x="19229" y="23382"/>
                    <a:pt x="19241" y="23370"/>
                  </a:cubicBezTo>
                  <a:cubicBezTo>
                    <a:pt x="19193" y="23239"/>
                    <a:pt x="19074" y="23155"/>
                    <a:pt x="18955" y="23096"/>
                  </a:cubicBezTo>
                  <a:cubicBezTo>
                    <a:pt x="18920" y="23084"/>
                    <a:pt x="18872" y="23024"/>
                    <a:pt x="18872" y="22977"/>
                  </a:cubicBezTo>
                  <a:cubicBezTo>
                    <a:pt x="18836" y="22655"/>
                    <a:pt x="18812" y="22346"/>
                    <a:pt x="18801" y="22012"/>
                  </a:cubicBezTo>
                  <a:cubicBezTo>
                    <a:pt x="18801" y="21965"/>
                    <a:pt x="18824" y="21929"/>
                    <a:pt x="18860" y="21881"/>
                  </a:cubicBezTo>
                  <a:cubicBezTo>
                    <a:pt x="18872" y="21846"/>
                    <a:pt x="18920" y="21822"/>
                    <a:pt x="18943" y="21786"/>
                  </a:cubicBezTo>
                  <a:lnTo>
                    <a:pt x="18812" y="21703"/>
                  </a:lnTo>
                  <a:cubicBezTo>
                    <a:pt x="18777" y="21691"/>
                    <a:pt x="18753" y="21691"/>
                    <a:pt x="18741" y="21691"/>
                  </a:cubicBezTo>
                  <a:cubicBezTo>
                    <a:pt x="18717" y="21596"/>
                    <a:pt x="18705" y="21512"/>
                    <a:pt x="18693" y="21405"/>
                  </a:cubicBezTo>
                  <a:cubicBezTo>
                    <a:pt x="18753" y="21405"/>
                    <a:pt x="18812" y="21417"/>
                    <a:pt x="18860" y="21417"/>
                  </a:cubicBezTo>
                  <a:cubicBezTo>
                    <a:pt x="18920" y="21417"/>
                    <a:pt x="18955" y="21393"/>
                    <a:pt x="19003" y="21370"/>
                  </a:cubicBezTo>
                  <a:cubicBezTo>
                    <a:pt x="18991" y="21334"/>
                    <a:pt x="18991" y="21250"/>
                    <a:pt x="18955" y="21239"/>
                  </a:cubicBezTo>
                  <a:cubicBezTo>
                    <a:pt x="18872" y="21179"/>
                    <a:pt x="18765" y="21155"/>
                    <a:pt x="18658" y="21108"/>
                  </a:cubicBezTo>
                  <a:cubicBezTo>
                    <a:pt x="18622" y="20893"/>
                    <a:pt x="18586" y="20691"/>
                    <a:pt x="18539" y="20465"/>
                  </a:cubicBezTo>
                  <a:cubicBezTo>
                    <a:pt x="18585" y="20443"/>
                    <a:pt x="18634" y="20436"/>
                    <a:pt x="18682" y="20436"/>
                  </a:cubicBezTo>
                  <a:cubicBezTo>
                    <a:pt x="18750" y="20436"/>
                    <a:pt x="18817" y="20448"/>
                    <a:pt x="18882" y="20448"/>
                  </a:cubicBezTo>
                  <a:cubicBezTo>
                    <a:pt x="18951" y="20448"/>
                    <a:pt x="19016" y="20435"/>
                    <a:pt x="19074" y="20381"/>
                  </a:cubicBezTo>
                  <a:cubicBezTo>
                    <a:pt x="19009" y="20224"/>
                    <a:pt x="18907" y="20193"/>
                    <a:pt x="18795" y="20193"/>
                  </a:cubicBezTo>
                  <a:cubicBezTo>
                    <a:pt x="18723" y="20193"/>
                    <a:pt x="18646" y="20206"/>
                    <a:pt x="18572" y="20206"/>
                  </a:cubicBezTo>
                  <a:cubicBezTo>
                    <a:pt x="18553" y="20206"/>
                    <a:pt x="18534" y="20205"/>
                    <a:pt x="18515" y="20203"/>
                  </a:cubicBezTo>
                  <a:cubicBezTo>
                    <a:pt x="18503" y="19965"/>
                    <a:pt x="18467" y="19726"/>
                    <a:pt x="18455" y="19488"/>
                  </a:cubicBezTo>
                  <a:lnTo>
                    <a:pt x="18455" y="19429"/>
                  </a:lnTo>
                  <a:cubicBezTo>
                    <a:pt x="18455" y="19286"/>
                    <a:pt x="18384" y="19095"/>
                    <a:pt x="18443" y="19024"/>
                  </a:cubicBezTo>
                  <a:cubicBezTo>
                    <a:pt x="18539" y="18917"/>
                    <a:pt x="18717" y="18869"/>
                    <a:pt x="18872" y="18798"/>
                  </a:cubicBezTo>
                  <a:cubicBezTo>
                    <a:pt x="18896" y="18786"/>
                    <a:pt x="18943" y="18786"/>
                    <a:pt x="18955" y="18750"/>
                  </a:cubicBezTo>
                  <a:lnTo>
                    <a:pt x="19003" y="18619"/>
                  </a:lnTo>
                  <a:cubicBezTo>
                    <a:pt x="18967" y="18610"/>
                    <a:pt x="18938" y="18587"/>
                    <a:pt x="18905" y="18587"/>
                  </a:cubicBezTo>
                  <a:cubicBezTo>
                    <a:pt x="18894" y="18587"/>
                    <a:pt x="18883" y="18590"/>
                    <a:pt x="18872" y="18595"/>
                  </a:cubicBezTo>
                  <a:cubicBezTo>
                    <a:pt x="18705" y="18631"/>
                    <a:pt x="18562" y="18679"/>
                    <a:pt x="18384" y="18738"/>
                  </a:cubicBezTo>
                  <a:cubicBezTo>
                    <a:pt x="18348" y="18619"/>
                    <a:pt x="18336" y="18488"/>
                    <a:pt x="18301" y="18369"/>
                  </a:cubicBezTo>
                  <a:cubicBezTo>
                    <a:pt x="18289" y="18381"/>
                    <a:pt x="18265" y="18381"/>
                    <a:pt x="18241" y="18381"/>
                  </a:cubicBezTo>
                  <a:cubicBezTo>
                    <a:pt x="18265" y="18476"/>
                    <a:pt x="18265" y="18548"/>
                    <a:pt x="18289" y="18631"/>
                  </a:cubicBezTo>
                  <a:cubicBezTo>
                    <a:pt x="18324" y="18726"/>
                    <a:pt x="18289" y="18774"/>
                    <a:pt x="18205" y="18798"/>
                  </a:cubicBezTo>
                  <a:cubicBezTo>
                    <a:pt x="17800" y="18964"/>
                    <a:pt x="17396" y="19143"/>
                    <a:pt x="16991" y="19322"/>
                  </a:cubicBezTo>
                  <a:cubicBezTo>
                    <a:pt x="16681" y="19465"/>
                    <a:pt x="16372" y="19643"/>
                    <a:pt x="16062" y="19810"/>
                  </a:cubicBezTo>
                  <a:cubicBezTo>
                    <a:pt x="16015" y="19726"/>
                    <a:pt x="15967" y="19619"/>
                    <a:pt x="15919" y="19512"/>
                  </a:cubicBezTo>
                  <a:cubicBezTo>
                    <a:pt x="15848" y="19310"/>
                    <a:pt x="15800" y="19072"/>
                    <a:pt x="15681" y="18893"/>
                  </a:cubicBezTo>
                  <a:cubicBezTo>
                    <a:pt x="15538" y="18679"/>
                    <a:pt x="15526" y="18441"/>
                    <a:pt x="15407" y="18238"/>
                  </a:cubicBezTo>
                  <a:lnTo>
                    <a:pt x="15407" y="18238"/>
                  </a:lnTo>
                  <a:cubicBezTo>
                    <a:pt x="15586" y="19203"/>
                    <a:pt x="15824" y="20155"/>
                    <a:pt x="16134" y="21096"/>
                  </a:cubicBezTo>
                  <a:cubicBezTo>
                    <a:pt x="16145" y="21072"/>
                    <a:pt x="16157" y="21072"/>
                    <a:pt x="16181" y="21072"/>
                  </a:cubicBezTo>
                  <a:lnTo>
                    <a:pt x="16038" y="20584"/>
                  </a:lnTo>
                  <a:cubicBezTo>
                    <a:pt x="16003" y="20417"/>
                    <a:pt x="15955" y="20238"/>
                    <a:pt x="15895" y="20060"/>
                  </a:cubicBezTo>
                  <a:cubicBezTo>
                    <a:pt x="15943" y="20036"/>
                    <a:pt x="15979" y="20024"/>
                    <a:pt x="16038" y="20000"/>
                  </a:cubicBezTo>
                  <a:cubicBezTo>
                    <a:pt x="16145" y="20346"/>
                    <a:pt x="16265" y="20691"/>
                    <a:pt x="16372" y="21012"/>
                  </a:cubicBezTo>
                  <a:lnTo>
                    <a:pt x="16384" y="21012"/>
                  </a:lnTo>
                  <a:cubicBezTo>
                    <a:pt x="16372" y="20917"/>
                    <a:pt x="16360" y="20810"/>
                    <a:pt x="16324" y="20703"/>
                  </a:cubicBezTo>
                  <a:cubicBezTo>
                    <a:pt x="16265" y="20477"/>
                    <a:pt x="16205" y="20262"/>
                    <a:pt x="16122" y="20048"/>
                  </a:cubicBezTo>
                  <a:cubicBezTo>
                    <a:pt x="16074" y="19941"/>
                    <a:pt x="16122" y="19917"/>
                    <a:pt x="16193" y="19881"/>
                  </a:cubicBezTo>
                  <a:cubicBezTo>
                    <a:pt x="16896" y="19607"/>
                    <a:pt x="17586" y="19322"/>
                    <a:pt x="18324" y="19024"/>
                  </a:cubicBezTo>
                  <a:cubicBezTo>
                    <a:pt x="18360" y="19441"/>
                    <a:pt x="18396" y="19822"/>
                    <a:pt x="18420" y="20238"/>
                  </a:cubicBezTo>
                  <a:cubicBezTo>
                    <a:pt x="17408" y="20334"/>
                    <a:pt x="16610" y="20834"/>
                    <a:pt x="15955" y="21643"/>
                  </a:cubicBezTo>
                  <a:cubicBezTo>
                    <a:pt x="15919" y="21524"/>
                    <a:pt x="15907" y="21417"/>
                    <a:pt x="15884" y="21310"/>
                  </a:cubicBezTo>
                  <a:cubicBezTo>
                    <a:pt x="15788" y="20977"/>
                    <a:pt x="15729" y="20631"/>
                    <a:pt x="15645" y="20286"/>
                  </a:cubicBezTo>
                  <a:cubicBezTo>
                    <a:pt x="15586" y="20048"/>
                    <a:pt x="15503" y="19810"/>
                    <a:pt x="15431" y="19572"/>
                  </a:cubicBezTo>
                  <a:cubicBezTo>
                    <a:pt x="15324" y="19214"/>
                    <a:pt x="15205" y="18845"/>
                    <a:pt x="15110" y="18488"/>
                  </a:cubicBezTo>
                  <a:cubicBezTo>
                    <a:pt x="15062" y="18369"/>
                    <a:pt x="15014" y="18298"/>
                    <a:pt x="14895" y="18238"/>
                  </a:cubicBezTo>
                  <a:cubicBezTo>
                    <a:pt x="14729" y="18155"/>
                    <a:pt x="14669" y="18012"/>
                    <a:pt x="14657" y="17833"/>
                  </a:cubicBezTo>
                  <a:cubicBezTo>
                    <a:pt x="14633" y="17619"/>
                    <a:pt x="14586" y="17417"/>
                    <a:pt x="14550" y="17202"/>
                  </a:cubicBezTo>
                  <a:cubicBezTo>
                    <a:pt x="14538" y="17143"/>
                    <a:pt x="14550" y="17083"/>
                    <a:pt x="14538" y="17024"/>
                  </a:cubicBezTo>
                  <a:cubicBezTo>
                    <a:pt x="14526" y="16964"/>
                    <a:pt x="14491" y="16881"/>
                    <a:pt x="14467" y="16881"/>
                  </a:cubicBezTo>
                  <a:cubicBezTo>
                    <a:pt x="14348" y="16881"/>
                    <a:pt x="14360" y="16786"/>
                    <a:pt x="14336" y="16726"/>
                  </a:cubicBezTo>
                  <a:cubicBezTo>
                    <a:pt x="14276" y="16595"/>
                    <a:pt x="14217" y="16476"/>
                    <a:pt x="14169" y="16345"/>
                  </a:cubicBezTo>
                  <a:cubicBezTo>
                    <a:pt x="14157" y="16274"/>
                    <a:pt x="14157" y="16190"/>
                    <a:pt x="14121" y="16131"/>
                  </a:cubicBezTo>
                  <a:cubicBezTo>
                    <a:pt x="14098" y="16059"/>
                    <a:pt x="14038" y="16000"/>
                    <a:pt x="13979" y="15952"/>
                  </a:cubicBezTo>
                  <a:cubicBezTo>
                    <a:pt x="13812" y="15797"/>
                    <a:pt x="13633" y="15643"/>
                    <a:pt x="13455" y="15500"/>
                  </a:cubicBezTo>
                  <a:cubicBezTo>
                    <a:pt x="13418" y="15475"/>
                    <a:pt x="13374" y="15454"/>
                    <a:pt x="13326" y="15454"/>
                  </a:cubicBezTo>
                  <a:cubicBezTo>
                    <a:pt x="13281" y="15454"/>
                    <a:pt x="13232" y="15472"/>
                    <a:pt x="13181" y="15524"/>
                  </a:cubicBezTo>
                  <a:cubicBezTo>
                    <a:pt x="13574" y="15595"/>
                    <a:pt x="13764" y="15857"/>
                    <a:pt x="13931" y="16190"/>
                  </a:cubicBezTo>
                  <a:cubicBezTo>
                    <a:pt x="13633" y="15976"/>
                    <a:pt x="13348" y="15762"/>
                    <a:pt x="13062" y="15535"/>
                  </a:cubicBezTo>
                  <a:lnTo>
                    <a:pt x="13062" y="15535"/>
                  </a:lnTo>
                  <a:cubicBezTo>
                    <a:pt x="13050" y="15678"/>
                    <a:pt x="13145" y="15714"/>
                    <a:pt x="13217" y="15774"/>
                  </a:cubicBezTo>
                  <a:cubicBezTo>
                    <a:pt x="13300" y="15833"/>
                    <a:pt x="13348" y="15916"/>
                    <a:pt x="13395" y="16012"/>
                  </a:cubicBezTo>
                  <a:cubicBezTo>
                    <a:pt x="13478" y="16250"/>
                    <a:pt x="13633" y="16464"/>
                    <a:pt x="13895" y="16536"/>
                  </a:cubicBezTo>
                  <a:cubicBezTo>
                    <a:pt x="14050" y="16583"/>
                    <a:pt x="14157" y="16655"/>
                    <a:pt x="14169" y="16821"/>
                  </a:cubicBezTo>
                  <a:cubicBezTo>
                    <a:pt x="14181" y="16905"/>
                    <a:pt x="14229" y="16988"/>
                    <a:pt x="14240" y="17071"/>
                  </a:cubicBezTo>
                  <a:cubicBezTo>
                    <a:pt x="14248" y="17135"/>
                    <a:pt x="14235" y="17167"/>
                    <a:pt x="14201" y="17167"/>
                  </a:cubicBezTo>
                  <a:cubicBezTo>
                    <a:pt x="14184" y="17167"/>
                    <a:pt x="14161" y="17159"/>
                    <a:pt x="14133" y="17143"/>
                  </a:cubicBezTo>
                  <a:cubicBezTo>
                    <a:pt x="14074" y="17107"/>
                    <a:pt x="14014" y="17059"/>
                    <a:pt x="13979" y="17012"/>
                  </a:cubicBezTo>
                  <a:cubicBezTo>
                    <a:pt x="13824" y="16845"/>
                    <a:pt x="13693" y="16690"/>
                    <a:pt x="13562" y="16512"/>
                  </a:cubicBezTo>
                  <a:cubicBezTo>
                    <a:pt x="13348" y="16226"/>
                    <a:pt x="13086" y="16047"/>
                    <a:pt x="12764" y="15893"/>
                  </a:cubicBezTo>
                  <a:cubicBezTo>
                    <a:pt x="12347" y="15690"/>
                    <a:pt x="12383" y="15571"/>
                    <a:pt x="12466" y="15262"/>
                  </a:cubicBezTo>
                  <a:lnTo>
                    <a:pt x="12466" y="15262"/>
                  </a:lnTo>
                  <a:cubicBezTo>
                    <a:pt x="12562" y="15333"/>
                    <a:pt x="12633" y="15416"/>
                    <a:pt x="12728" y="15476"/>
                  </a:cubicBezTo>
                  <a:cubicBezTo>
                    <a:pt x="12752" y="15500"/>
                    <a:pt x="12812" y="15512"/>
                    <a:pt x="12859" y="15524"/>
                  </a:cubicBezTo>
                  <a:cubicBezTo>
                    <a:pt x="12859" y="15464"/>
                    <a:pt x="12871" y="15416"/>
                    <a:pt x="12859" y="15381"/>
                  </a:cubicBezTo>
                  <a:cubicBezTo>
                    <a:pt x="12764" y="15166"/>
                    <a:pt x="12645" y="14976"/>
                    <a:pt x="12455" y="14821"/>
                  </a:cubicBezTo>
                  <a:cubicBezTo>
                    <a:pt x="12371" y="14750"/>
                    <a:pt x="12335" y="14607"/>
                    <a:pt x="12276" y="14488"/>
                  </a:cubicBezTo>
                  <a:cubicBezTo>
                    <a:pt x="12272" y="14476"/>
                    <a:pt x="12267" y="14464"/>
                    <a:pt x="12263" y="14452"/>
                  </a:cubicBezTo>
                  <a:lnTo>
                    <a:pt x="12263" y="14452"/>
                  </a:lnTo>
                  <a:cubicBezTo>
                    <a:pt x="12251" y="14453"/>
                    <a:pt x="12239" y="14464"/>
                    <a:pt x="12216" y="14464"/>
                  </a:cubicBezTo>
                  <a:lnTo>
                    <a:pt x="12038" y="14107"/>
                  </a:lnTo>
                  <a:cubicBezTo>
                    <a:pt x="12062" y="14107"/>
                    <a:pt x="12074" y="14095"/>
                    <a:pt x="12085" y="14095"/>
                  </a:cubicBezTo>
                  <a:lnTo>
                    <a:pt x="12257" y="14438"/>
                  </a:lnTo>
                  <a:lnTo>
                    <a:pt x="12257" y="14438"/>
                  </a:lnTo>
                  <a:cubicBezTo>
                    <a:pt x="12175" y="14229"/>
                    <a:pt x="12067" y="14018"/>
                    <a:pt x="11990" y="13797"/>
                  </a:cubicBezTo>
                  <a:cubicBezTo>
                    <a:pt x="11931" y="13630"/>
                    <a:pt x="12014" y="13416"/>
                    <a:pt x="11931" y="13261"/>
                  </a:cubicBezTo>
                  <a:cubicBezTo>
                    <a:pt x="11847" y="13083"/>
                    <a:pt x="11859" y="12940"/>
                    <a:pt x="11859" y="12761"/>
                  </a:cubicBezTo>
                  <a:cubicBezTo>
                    <a:pt x="11859" y="12487"/>
                    <a:pt x="11871" y="12237"/>
                    <a:pt x="11859" y="11987"/>
                  </a:cubicBezTo>
                  <a:cubicBezTo>
                    <a:pt x="11859" y="11928"/>
                    <a:pt x="11776" y="11868"/>
                    <a:pt x="11728" y="11809"/>
                  </a:cubicBezTo>
                  <a:cubicBezTo>
                    <a:pt x="11693" y="11761"/>
                    <a:pt x="11633" y="11714"/>
                    <a:pt x="11633" y="11690"/>
                  </a:cubicBezTo>
                  <a:cubicBezTo>
                    <a:pt x="11669" y="11547"/>
                    <a:pt x="11573" y="11487"/>
                    <a:pt x="11490" y="11464"/>
                  </a:cubicBezTo>
                  <a:cubicBezTo>
                    <a:pt x="11002" y="11273"/>
                    <a:pt x="10776" y="10868"/>
                    <a:pt x="10704" y="10392"/>
                  </a:cubicBezTo>
                  <a:cubicBezTo>
                    <a:pt x="10621" y="9916"/>
                    <a:pt x="10609" y="9428"/>
                    <a:pt x="10561" y="8927"/>
                  </a:cubicBezTo>
                  <a:cubicBezTo>
                    <a:pt x="10561" y="8844"/>
                    <a:pt x="10550" y="8773"/>
                    <a:pt x="10538" y="8677"/>
                  </a:cubicBezTo>
                  <a:cubicBezTo>
                    <a:pt x="10486" y="8480"/>
                    <a:pt x="10443" y="8437"/>
                    <a:pt x="10259" y="8437"/>
                  </a:cubicBezTo>
                  <a:cubicBezTo>
                    <a:pt x="10232" y="8437"/>
                    <a:pt x="10202" y="8438"/>
                    <a:pt x="10169" y="8439"/>
                  </a:cubicBezTo>
                  <a:cubicBezTo>
                    <a:pt x="10180" y="8535"/>
                    <a:pt x="10180" y="8618"/>
                    <a:pt x="10204" y="8689"/>
                  </a:cubicBezTo>
                  <a:cubicBezTo>
                    <a:pt x="10300" y="8951"/>
                    <a:pt x="10347" y="9213"/>
                    <a:pt x="10204" y="9463"/>
                  </a:cubicBezTo>
                  <a:lnTo>
                    <a:pt x="9942" y="9999"/>
                  </a:lnTo>
                  <a:cubicBezTo>
                    <a:pt x="9930" y="10035"/>
                    <a:pt x="9930" y="10059"/>
                    <a:pt x="9930" y="10094"/>
                  </a:cubicBezTo>
                  <a:cubicBezTo>
                    <a:pt x="9942" y="10094"/>
                    <a:pt x="9954" y="10106"/>
                    <a:pt x="9966" y="10106"/>
                  </a:cubicBezTo>
                  <a:cubicBezTo>
                    <a:pt x="10061" y="9940"/>
                    <a:pt x="10145" y="9761"/>
                    <a:pt x="10264" y="9570"/>
                  </a:cubicBezTo>
                  <a:cubicBezTo>
                    <a:pt x="10288" y="9701"/>
                    <a:pt x="10288" y="9809"/>
                    <a:pt x="10300" y="9916"/>
                  </a:cubicBezTo>
                  <a:cubicBezTo>
                    <a:pt x="10300" y="9963"/>
                    <a:pt x="10288" y="9999"/>
                    <a:pt x="10300" y="10035"/>
                  </a:cubicBezTo>
                  <a:cubicBezTo>
                    <a:pt x="10442" y="10571"/>
                    <a:pt x="10204" y="11035"/>
                    <a:pt x="10049" y="11511"/>
                  </a:cubicBezTo>
                  <a:cubicBezTo>
                    <a:pt x="9942" y="11785"/>
                    <a:pt x="9835" y="12059"/>
                    <a:pt x="9728" y="12345"/>
                  </a:cubicBezTo>
                  <a:cubicBezTo>
                    <a:pt x="9728" y="12368"/>
                    <a:pt x="9752" y="12416"/>
                    <a:pt x="9752" y="12440"/>
                  </a:cubicBezTo>
                  <a:lnTo>
                    <a:pt x="9788" y="12440"/>
                  </a:lnTo>
                  <a:cubicBezTo>
                    <a:pt x="10002" y="11868"/>
                    <a:pt x="10204" y="11273"/>
                    <a:pt x="10430" y="10678"/>
                  </a:cubicBezTo>
                  <a:cubicBezTo>
                    <a:pt x="10502" y="10868"/>
                    <a:pt x="10585" y="11047"/>
                    <a:pt x="10478" y="11249"/>
                  </a:cubicBezTo>
                  <a:cubicBezTo>
                    <a:pt x="10383" y="11428"/>
                    <a:pt x="10323" y="11630"/>
                    <a:pt x="10264" y="11821"/>
                  </a:cubicBezTo>
                  <a:cubicBezTo>
                    <a:pt x="10252" y="11845"/>
                    <a:pt x="10252" y="11892"/>
                    <a:pt x="10252" y="11928"/>
                  </a:cubicBezTo>
                  <a:cubicBezTo>
                    <a:pt x="10288" y="11928"/>
                    <a:pt x="10300" y="11940"/>
                    <a:pt x="10311" y="11940"/>
                  </a:cubicBezTo>
                  <a:cubicBezTo>
                    <a:pt x="10407" y="11690"/>
                    <a:pt x="10502" y="11428"/>
                    <a:pt x="10597" y="11166"/>
                  </a:cubicBezTo>
                  <a:cubicBezTo>
                    <a:pt x="10704" y="11249"/>
                    <a:pt x="10740" y="11309"/>
                    <a:pt x="10681" y="11452"/>
                  </a:cubicBezTo>
                  <a:cubicBezTo>
                    <a:pt x="10502" y="11868"/>
                    <a:pt x="10359" y="12285"/>
                    <a:pt x="10204" y="12714"/>
                  </a:cubicBezTo>
                  <a:cubicBezTo>
                    <a:pt x="10442" y="12309"/>
                    <a:pt x="10585" y="11845"/>
                    <a:pt x="10776" y="11416"/>
                  </a:cubicBezTo>
                  <a:cubicBezTo>
                    <a:pt x="10895" y="11511"/>
                    <a:pt x="11002" y="11606"/>
                    <a:pt x="11097" y="11702"/>
                  </a:cubicBezTo>
                  <a:cubicBezTo>
                    <a:pt x="11157" y="11761"/>
                    <a:pt x="11181" y="11809"/>
                    <a:pt x="11145" y="11892"/>
                  </a:cubicBezTo>
                  <a:cubicBezTo>
                    <a:pt x="11062" y="12130"/>
                    <a:pt x="10978" y="12380"/>
                    <a:pt x="10907" y="12642"/>
                  </a:cubicBezTo>
                  <a:lnTo>
                    <a:pt x="10907" y="12726"/>
                  </a:lnTo>
                  <a:cubicBezTo>
                    <a:pt x="10919" y="12726"/>
                    <a:pt x="10942" y="12737"/>
                    <a:pt x="10954" y="12737"/>
                  </a:cubicBezTo>
                  <a:cubicBezTo>
                    <a:pt x="11038" y="12428"/>
                    <a:pt x="11145" y="12130"/>
                    <a:pt x="11252" y="11809"/>
                  </a:cubicBezTo>
                  <a:cubicBezTo>
                    <a:pt x="11335" y="11880"/>
                    <a:pt x="11383" y="11952"/>
                    <a:pt x="11454" y="11999"/>
                  </a:cubicBezTo>
                  <a:cubicBezTo>
                    <a:pt x="11681" y="12178"/>
                    <a:pt x="11597" y="12428"/>
                    <a:pt x="11573" y="12642"/>
                  </a:cubicBezTo>
                  <a:cubicBezTo>
                    <a:pt x="11538" y="13118"/>
                    <a:pt x="11562" y="13571"/>
                    <a:pt x="11609" y="14047"/>
                  </a:cubicBezTo>
                  <a:cubicBezTo>
                    <a:pt x="11633" y="14273"/>
                    <a:pt x="11573" y="14512"/>
                    <a:pt x="11562" y="14738"/>
                  </a:cubicBezTo>
                  <a:cubicBezTo>
                    <a:pt x="11550" y="14809"/>
                    <a:pt x="11538" y="14881"/>
                    <a:pt x="11514" y="14940"/>
                  </a:cubicBezTo>
                  <a:cubicBezTo>
                    <a:pt x="11490" y="15047"/>
                    <a:pt x="11443" y="15154"/>
                    <a:pt x="11395" y="15262"/>
                  </a:cubicBezTo>
                  <a:cubicBezTo>
                    <a:pt x="11395" y="15357"/>
                    <a:pt x="11419" y="15464"/>
                    <a:pt x="11395" y="15583"/>
                  </a:cubicBezTo>
                  <a:cubicBezTo>
                    <a:pt x="11371" y="15881"/>
                    <a:pt x="11323" y="16166"/>
                    <a:pt x="11276" y="16464"/>
                  </a:cubicBezTo>
                  <a:cubicBezTo>
                    <a:pt x="11264" y="16524"/>
                    <a:pt x="11264" y="16583"/>
                    <a:pt x="11264" y="16643"/>
                  </a:cubicBezTo>
                  <a:cubicBezTo>
                    <a:pt x="11168" y="16718"/>
                    <a:pt x="11064" y="16742"/>
                    <a:pt x="10956" y="16742"/>
                  </a:cubicBezTo>
                  <a:cubicBezTo>
                    <a:pt x="10878" y="16742"/>
                    <a:pt x="10797" y="16729"/>
                    <a:pt x="10716" y="16714"/>
                  </a:cubicBezTo>
                  <a:cubicBezTo>
                    <a:pt x="10490" y="16690"/>
                    <a:pt x="10288" y="16607"/>
                    <a:pt x="10061" y="16583"/>
                  </a:cubicBezTo>
                  <a:cubicBezTo>
                    <a:pt x="9871" y="16571"/>
                    <a:pt x="9668" y="16547"/>
                    <a:pt x="9514" y="16452"/>
                  </a:cubicBezTo>
                  <a:cubicBezTo>
                    <a:pt x="9430" y="16405"/>
                    <a:pt x="9347" y="16393"/>
                    <a:pt x="9287" y="16333"/>
                  </a:cubicBezTo>
                  <a:cubicBezTo>
                    <a:pt x="9252" y="16297"/>
                    <a:pt x="9240" y="16226"/>
                    <a:pt x="9252" y="16178"/>
                  </a:cubicBezTo>
                  <a:cubicBezTo>
                    <a:pt x="9335" y="15893"/>
                    <a:pt x="9407" y="15631"/>
                    <a:pt x="9478" y="15345"/>
                  </a:cubicBezTo>
                  <a:cubicBezTo>
                    <a:pt x="9514" y="15226"/>
                    <a:pt x="9526" y="15119"/>
                    <a:pt x="9549" y="15000"/>
                  </a:cubicBezTo>
                  <a:cubicBezTo>
                    <a:pt x="9538" y="14988"/>
                    <a:pt x="9526" y="14988"/>
                    <a:pt x="9514" y="14988"/>
                  </a:cubicBezTo>
                  <a:cubicBezTo>
                    <a:pt x="9407" y="15393"/>
                    <a:pt x="9287" y="15809"/>
                    <a:pt x="9168" y="16226"/>
                  </a:cubicBezTo>
                  <a:cubicBezTo>
                    <a:pt x="9073" y="16166"/>
                    <a:pt x="9002" y="16119"/>
                    <a:pt x="9049" y="15988"/>
                  </a:cubicBezTo>
                  <a:cubicBezTo>
                    <a:pt x="9168" y="15631"/>
                    <a:pt x="9276" y="15262"/>
                    <a:pt x="9395" y="14904"/>
                  </a:cubicBezTo>
                  <a:cubicBezTo>
                    <a:pt x="9407" y="14857"/>
                    <a:pt x="9418" y="14809"/>
                    <a:pt x="9418" y="14762"/>
                  </a:cubicBezTo>
                  <a:cubicBezTo>
                    <a:pt x="9395" y="14762"/>
                    <a:pt x="9371" y="14750"/>
                    <a:pt x="9359" y="14750"/>
                  </a:cubicBezTo>
                  <a:cubicBezTo>
                    <a:pt x="9228" y="15154"/>
                    <a:pt x="9097" y="15571"/>
                    <a:pt x="8954" y="15988"/>
                  </a:cubicBezTo>
                  <a:cubicBezTo>
                    <a:pt x="8799" y="15928"/>
                    <a:pt x="8776" y="15893"/>
                    <a:pt x="8835" y="15714"/>
                  </a:cubicBezTo>
                  <a:cubicBezTo>
                    <a:pt x="8942" y="15393"/>
                    <a:pt x="9049" y="15047"/>
                    <a:pt x="9121" y="14690"/>
                  </a:cubicBezTo>
                  <a:lnTo>
                    <a:pt x="9121" y="14690"/>
                  </a:lnTo>
                  <a:cubicBezTo>
                    <a:pt x="9002" y="14857"/>
                    <a:pt x="8978" y="15047"/>
                    <a:pt x="8918" y="15238"/>
                  </a:cubicBezTo>
                  <a:cubicBezTo>
                    <a:pt x="8859" y="15440"/>
                    <a:pt x="8799" y="15643"/>
                    <a:pt x="8716" y="15833"/>
                  </a:cubicBezTo>
                  <a:lnTo>
                    <a:pt x="8406" y="15750"/>
                  </a:lnTo>
                  <a:cubicBezTo>
                    <a:pt x="8585" y="15571"/>
                    <a:pt x="8633" y="15357"/>
                    <a:pt x="8656" y="15119"/>
                  </a:cubicBezTo>
                  <a:cubicBezTo>
                    <a:pt x="8692" y="14940"/>
                    <a:pt x="8752" y="14785"/>
                    <a:pt x="8799" y="14607"/>
                  </a:cubicBezTo>
                  <a:cubicBezTo>
                    <a:pt x="8895" y="14166"/>
                    <a:pt x="9014" y="13738"/>
                    <a:pt x="9133" y="13309"/>
                  </a:cubicBezTo>
                  <a:cubicBezTo>
                    <a:pt x="9168" y="13202"/>
                    <a:pt x="9192" y="13095"/>
                    <a:pt x="9216" y="12976"/>
                  </a:cubicBezTo>
                  <a:lnTo>
                    <a:pt x="9216" y="12976"/>
                  </a:lnTo>
                  <a:cubicBezTo>
                    <a:pt x="9037" y="13249"/>
                    <a:pt x="9002" y="13559"/>
                    <a:pt x="8895" y="13857"/>
                  </a:cubicBezTo>
                  <a:cubicBezTo>
                    <a:pt x="8799" y="14154"/>
                    <a:pt x="8692" y="14464"/>
                    <a:pt x="8597" y="14785"/>
                  </a:cubicBezTo>
                  <a:cubicBezTo>
                    <a:pt x="8514" y="15095"/>
                    <a:pt x="8442" y="15393"/>
                    <a:pt x="8335" y="15750"/>
                  </a:cubicBezTo>
                  <a:cubicBezTo>
                    <a:pt x="8121" y="15702"/>
                    <a:pt x="7883" y="15678"/>
                    <a:pt x="7668" y="15583"/>
                  </a:cubicBezTo>
                  <a:cubicBezTo>
                    <a:pt x="7275" y="15440"/>
                    <a:pt x="6906" y="15226"/>
                    <a:pt x="6632" y="14904"/>
                  </a:cubicBezTo>
                  <a:cubicBezTo>
                    <a:pt x="6620" y="14869"/>
                    <a:pt x="6609" y="14797"/>
                    <a:pt x="6620" y="14750"/>
                  </a:cubicBezTo>
                  <a:cubicBezTo>
                    <a:pt x="6728" y="14500"/>
                    <a:pt x="6847" y="14261"/>
                    <a:pt x="6954" y="14011"/>
                  </a:cubicBezTo>
                  <a:cubicBezTo>
                    <a:pt x="7073" y="13738"/>
                    <a:pt x="7168" y="13452"/>
                    <a:pt x="7287" y="13190"/>
                  </a:cubicBezTo>
                  <a:cubicBezTo>
                    <a:pt x="7382" y="12999"/>
                    <a:pt x="7502" y="12797"/>
                    <a:pt x="7585" y="12607"/>
                  </a:cubicBezTo>
                  <a:cubicBezTo>
                    <a:pt x="7740" y="12261"/>
                    <a:pt x="7871" y="11928"/>
                    <a:pt x="8037" y="11583"/>
                  </a:cubicBezTo>
                  <a:cubicBezTo>
                    <a:pt x="8144" y="11356"/>
                    <a:pt x="8275" y="11130"/>
                    <a:pt x="8395" y="10892"/>
                  </a:cubicBezTo>
                  <a:cubicBezTo>
                    <a:pt x="8478" y="10737"/>
                    <a:pt x="8525" y="10571"/>
                    <a:pt x="8597" y="10416"/>
                  </a:cubicBezTo>
                  <a:cubicBezTo>
                    <a:pt x="8692" y="10225"/>
                    <a:pt x="8799" y="10035"/>
                    <a:pt x="8883" y="9844"/>
                  </a:cubicBezTo>
                  <a:cubicBezTo>
                    <a:pt x="8918" y="9785"/>
                    <a:pt x="8930" y="9737"/>
                    <a:pt x="8978" y="9642"/>
                  </a:cubicBezTo>
                  <a:lnTo>
                    <a:pt x="8978" y="9642"/>
                  </a:lnTo>
                  <a:cubicBezTo>
                    <a:pt x="8918" y="9678"/>
                    <a:pt x="8883" y="9689"/>
                    <a:pt x="8871" y="9701"/>
                  </a:cubicBezTo>
                  <a:cubicBezTo>
                    <a:pt x="8776" y="9880"/>
                    <a:pt x="8692" y="10047"/>
                    <a:pt x="8621" y="10213"/>
                  </a:cubicBezTo>
                  <a:cubicBezTo>
                    <a:pt x="8514" y="10440"/>
                    <a:pt x="8454" y="10690"/>
                    <a:pt x="8299" y="10892"/>
                  </a:cubicBezTo>
                  <a:cubicBezTo>
                    <a:pt x="8049" y="11249"/>
                    <a:pt x="7906" y="11654"/>
                    <a:pt x="7728" y="12047"/>
                  </a:cubicBezTo>
                  <a:lnTo>
                    <a:pt x="7323" y="12845"/>
                  </a:lnTo>
                  <a:lnTo>
                    <a:pt x="6430" y="14631"/>
                  </a:lnTo>
                  <a:cubicBezTo>
                    <a:pt x="6430" y="14642"/>
                    <a:pt x="6418" y="14642"/>
                    <a:pt x="6418" y="14642"/>
                  </a:cubicBezTo>
                  <a:cubicBezTo>
                    <a:pt x="6216" y="14607"/>
                    <a:pt x="6025" y="14547"/>
                    <a:pt x="5799" y="14488"/>
                  </a:cubicBezTo>
                  <a:lnTo>
                    <a:pt x="6609" y="12702"/>
                  </a:lnTo>
                  <a:cubicBezTo>
                    <a:pt x="6597" y="12678"/>
                    <a:pt x="6573" y="12678"/>
                    <a:pt x="6561" y="12666"/>
                  </a:cubicBezTo>
                  <a:cubicBezTo>
                    <a:pt x="6549" y="12678"/>
                    <a:pt x="6513" y="12702"/>
                    <a:pt x="6501" y="12726"/>
                  </a:cubicBezTo>
                  <a:cubicBezTo>
                    <a:pt x="6263" y="13261"/>
                    <a:pt x="6013" y="13785"/>
                    <a:pt x="5775" y="14321"/>
                  </a:cubicBezTo>
                  <a:cubicBezTo>
                    <a:pt x="5744" y="14408"/>
                    <a:pt x="5720" y="14449"/>
                    <a:pt x="5678" y="14449"/>
                  </a:cubicBezTo>
                  <a:cubicBezTo>
                    <a:pt x="5640" y="14449"/>
                    <a:pt x="5587" y="14414"/>
                    <a:pt x="5501" y="14345"/>
                  </a:cubicBezTo>
                  <a:cubicBezTo>
                    <a:pt x="5799" y="13678"/>
                    <a:pt x="6097" y="13023"/>
                    <a:pt x="6394" y="12356"/>
                  </a:cubicBezTo>
                  <a:cubicBezTo>
                    <a:pt x="6370" y="12345"/>
                    <a:pt x="6359" y="12345"/>
                    <a:pt x="6335" y="12321"/>
                  </a:cubicBezTo>
                  <a:cubicBezTo>
                    <a:pt x="6037" y="12976"/>
                    <a:pt x="5739" y="13630"/>
                    <a:pt x="5430" y="14309"/>
                  </a:cubicBezTo>
                  <a:cubicBezTo>
                    <a:pt x="5347" y="14214"/>
                    <a:pt x="5251" y="14142"/>
                    <a:pt x="5144" y="14071"/>
                  </a:cubicBezTo>
                  <a:lnTo>
                    <a:pt x="6394" y="11297"/>
                  </a:lnTo>
                  <a:lnTo>
                    <a:pt x="6394" y="11297"/>
                  </a:lnTo>
                  <a:cubicBezTo>
                    <a:pt x="6263" y="11344"/>
                    <a:pt x="5120" y="13666"/>
                    <a:pt x="5073" y="13928"/>
                  </a:cubicBezTo>
                  <a:cubicBezTo>
                    <a:pt x="5061" y="13928"/>
                    <a:pt x="5025" y="13928"/>
                    <a:pt x="5025" y="13916"/>
                  </a:cubicBezTo>
                  <a:cubicBezTo>
                    <a:pt x="4894" y="13714"/>
                    <a:pt x="4692" y="13559"/>
                    <a:pt x="4477" y="13428"/>
                  </a:cubicBezTo>
                  <a:cubicBezTo>
                    <a:pt x="4430" y="13416"/>
                    <a:pt x="4370" y="13416"/>
                    <a:pt x="4334" y="13392"/>
                  </a:cubicBezTo>
                  <a:cubicBezTo>
                    <a:pt x="4251" y="13380"/>
                    <a:pt x="4192" y="13380"/>
                    <a:pt x="4120" y="13369"/>
                  </a:cubicBezTo>
                  <a:cubicBezTo>
                    <a:pt x="4013" y="13333"/>
                    <a:pt x="4037" y="13261"/>
                    <a:pt x="4073" y="13202"/>
                  </a:cubicBezTo>
                  <a:cubicBezTo>
                    <a:pt x="4156" y="13095"/>
                    <a:pt x="4251" y="12999"/>
                    <a:pt x="4334" y="12880"/>
                  </a:cubicBezTo>
                  <a:cubicBezTo>
                    <a:pt x="4418" y="12737"/>
                    <a:pt x="4513" y="12607"/>
                    <a:pt x="4585" y="12476"/>
                  </a:cubicBezTo>
                  <a:cubicBezTo>
                    <a:pt x="4704" y="12261"/>
                    <a:pt x="4811" y="12059"/>
                    <a:pt x="4930" y="11845"/>
                  </a:cubicBezTo>
                  <a:cubicBezTo>
                    <a:pt x="4966" y="11761"/>
                    <a:pt x="5049" y="11666"/>
                    <a:pt x="5108" y="11583"/>
                  </a:cubicBezTo>
                  <a:lnTo>
                    <a:pt x="5073" y="11547"/>
                  </a:lnTo>
                  <a:cubicBezTo>
                    <a:pt x="5049" y="11571"/>
                    <a:pt x="5013" y="11571"/>
                    <a:pt x="5001" y="11583"/>
                  </a:cubicBezTo>
                  <a:lnTo>
                    <a:pt x="4287" y="12607"/>
                  </a:lnTo>
                  <a:cubicBezTo>
                    <a:pt x="4168" y="12785"/>
                    <a:pt x="4037" y="12952"/>
                    <a:pt x="3918" y="13130"/>
                  </a:cubicBezTo>
                  <a:cubicBezTo>
                    <a:pt x="3869" y="13200"/>
                    <a:pt x="3824" y="13229"/>
                    <a:pt x="3779" y="13229"/>
                  </a:cubicBezTo>
                  <a:cubicBezTo>
                    <a:pt x="3747" y="13229"/>
                    <a:pt x="3714" y="13215"/>
                    <a:pt x="3680" y="13190"/>
                  </a:cubicBezTo>
                  <a:cubicBezTo>
                    <a:pt x="3584" y="13130"/>
                    <a:pt x="3501" y="13071"/>
                    <a:pt x="3394" y="13011"/>
                  </a:cubicBezTo>
                  <a:cubicBezTo>
                    <a:pt x="3572" y="12737"/>
                    <a:pt x="3739" y="12487"/>
                    <a:pt x="3894" y="12237"/>
                  </a:cubicBezTo>
                  <a:cubicBezTo>
                    <a:pt x="3882" y="12226"/>
                    <a:pt x="3870" y="12226"/>
                    <a:pt x="3858" y="12202"/>
                  </a:cubicBezTo>
                  <a:cubicBezTo>
                    <a:pt x="3692" y="12440"/>
                    <a:pt x="3525" y="12678"/>
                    <a:pt x="3334" y="12952"/>
                  </a:cubicBezTo>
                  <a:cubicBezTo>
                    <a:pt x="3263" y="12845"/>
                    <a:pt x="3168" y="12737"/>
                    <a:pt x="3108" y="12642"/>
                  </a:cubicBezTo>
                  <a:cubicBezTo>
                    <a:pt x="3096" y="12618"/>
                    <a:pt x="3120" y="12559"/>
                    <a:pt x="3144" y="12535"/>
                  </a:cubicBezTo>
                  <a:cubicBezTo>
                    <a:pt x="3287" y="12273"/>
                    <a:pt x="3453" y="12011"/>
                    <a:pt x="3620" y="11761"/>
                  </a:cubicBezTo>
                  <a:cubicBezTo>
                    <a:pt x="3632" y="11714"/>
                    <a:pt x="3656" y="11666"/>
                    <a:pt x="3680" y="11630"/>
                  </a:cubicBezTo>
                  <a:cubicBezTo>
                    <a:pt x="3656" y="11630"/>
                    <a:pt x="3644" y="11606"/>
                    <a:pt x="3632" y="11606"/>
                  </a:cubicBezTo>
                  <a:cubicBezTo>
                    <a:pt x="3442" y="11904"/>
                    <a:pt x="3227" y="12226"/>
                    <a:pt x="3037" y="12523"/>
                  </a:cubicBezTo>
                  <a:cubicBezTo>
                    <a:pt x="2870" y="12368"/>
                    <a:pt x="2822" y="12178"/>
                    <a:pt x="2930" y="11975"/>
                  </a:cubicBezTo>
                  <a:cubicBezTo>
                    <a:pt x="3001" y="11856"/>
                    <a:pt x="3061" y="11725"/>
                    <a:pt x="3144" y="11594"/>
                  </a:cubicBezTo>
                  <a:cubicBezTo>
                    <a:pt x="3156" y="11583"/>
                    <a:pt x="3144" y="11571"/>
                    <a:pt x="3108" y="11535"/>
                  </a:cubicBezTo>
                  <a:cubicBezTo>
                    <a:pt x="3049" y="11642"/>
                    <a:pt x="3001" y="11737"/>
                    <a:pt x="2941" y="11833"/>
                  </a:cubicBezTo>
                  <a:cubicBezTo>
                    <a:pt x="2848" y="11995"/>
                    <a:pt x="2821" y="12041"/>
                    <a:pt x="2774" y="12041"/>
                  </a:cubicBezTo>
                  <a:cubicBezTo>
                    <a:pt x="2756" y="12041"/>
                    <a:pt x="2734" y="12033"/>
                    <a:pt x="2703" y="12023"/>
                  </a:cubicBezTo>
                  <a:cubicBezTo>
                    <a:pt x="3096" y="11380"/>
                    <a:pt x="3465" y="10725"/>
                    <a:pt x="3858" y="10094"/>
                  </a:cubicBezTo>
                  <a:cubicBezTo>
                    <a:pt x="3834" y="10070"/>
                    <a:pt x="3823" y="10070"/>
                    <a:pt x="3811" y="10059"/>
                  </a:cubicBezTo>
                  <a:cubicBezTo>
                    <a:pt x="3632" y="10356"/>
                    <a:pt x="3442" y="10654"/>
                    <a:pt x="3263" y="10952"/>
                  </a:cubicBezTo>
                  <a:cubicBezTo>
                    <a:pt x="3084" y="11249"/>
                    <a:pt x="2906" y="11547"/>
                    <a:pt x="2703" y="11880"/>
                  </a:cubicBezTo>
                  <a:cubicBezTo>
                    <a:pt x="2560" y="11583"/>
                    <a:pt x="2406" y="11285"/>
                    <a:pt x="2084" y="11166"/>
                  </a:cubicBezTo>
                  <a:cubicBezTo>
                    <a:pt x="2572" y="10547"/>
                    <a:pt x="3001" y="9928"/>
                    <a:pt x="3596" y="9416"/>
                  </a:cubicBezTo>
                  <a:lnTo>
                    <a:pt x="3596" y="9416"/>
                  </a:lnTo>
                  <a:cubicBezTo>
                    <a:pt x="2930" y="9820"/>
                    <a:pt x="2465" y="10428"/>
                    <a:pt x="1929" y="11023"/>
                  </a:cubicBezTo>
                  <a:cubicBezTo>
                    <a:pt x="1810" y="10809"/>
                    <a:pt x="1667" y="10606"/>
                    <a:pt x="1596" y="10392"/>
                  </a:cubicBezTo>
                  <a:cubicBezTo>
                    <a:pt x="1441" y="9951"/>
                    <a:pt x="1358" y="9511"/>
                    <a:pt x="1215" y="9058"/>
                  </a:cubicBezTo>
                  <a:cubicBezTo>
                    <a:pt x="1156" y="8856"/>
                    <a:pt x="1072" y="8677"/>
                    <a:pt x="977" y="8463"/>
                  </a:cubicBezTo>
                  <a:cubicBezTo>
                    <a:pt x="1537" y="8011"/>
                    <a:pt x="2120" y="7546"/>
                    <a:pt x="2680" y="7070"/>
                  </a:cubicBezTo>
                  <a:lnTo>
                    <a:pt x="2680" y="7034"/>
                  </a:lnTo>
                  <a:cubicBezTo>
                    <a:pt x="2656" y="7034"/>
                    <a:pt x="2608" y="7034"/>
                    <a:pt x="2596" y="7058"/>
                  </a:cubicBezTo>
                  <a:cubicBezTo>
                    <a:pt x="2060" y="7487"/>
                    <a:pt x="1537" y="7904"/>
                    <a:pt x="1013" y="8332"/>
                  </a:cubicBezTo>
                  <a:cubicBezTo>
                    <a:pt x="974" y="8366"/>
                    <a:pt x="945" y="8384"/>
                    <a:pt x="920" y="8384"/>
                  </a:cubicBezTo>
                  <a:cubicBezTo>
                    <a:pt x="874" y="8384"/>
                    <a:pt x="840" y="8328"/>
                    <a:pt x="786" y="8213"/>
                  </a:cubicBezTo>
                  <a:cubicBezTo>
                    <a:pt x="596" y="8011"/>
                    <a:pt x="477" y="7761"/>
                    <a:pt x="310" y="7392"/>
                  </a:cubicBezTo>
                  <a:cubicBezTo>
                    <a:pt x="203" y="6963"/>
                    <a:pt x="358" y="6606"/>
                    <a:pt x="644" y="6308"/>
                  </a:cubicBezTo>
                  <a:cubicBezTo>
                    <a:pt x="763" y="6189"/>
                    <a:pt x="905" y="6118"/>
                    <a:pt x="1013" y="5999"/>
                  </a:cubicBezTo>
                  <a:cubicBezTo>
                    <a:pt x="1263" y="5725"/>
                    <a:pt x="1501" y="5451"/>
                    <a:pt x="1751" y="5177"/>
                  </a:cubicBezTo>
                  <a:cubicBezTo>
                    <a:pt x="2013" y="4891"/>
                    <a:pt x="2263" y="4617"/>
                    <a:pt x="2513" y="4344"/>
                  </a:cubicBezTo>
                  <a:cubicBezTo>
                    <a:pt x="2870" y="3975"/>
                    <a:pt x="3239" y="3629"/>
                    <a:pt x="3656" y="3343"/>
                  </a:cubicBezTo>
                  <a:cubicBezTo>
                    <a:pt x="4037" y="3105"/>
                    <a:pt x="4394" y="2843"/>
                    <a:pt x="4823" y="2724"/>
                  </a:cubicBezTo>
                  <a:cubicBezTo>
                    <a:pt x="5144" y="2633"/>
                    <a:pt x="5457" y="2588"/>
                    <a:pt x="5772" y="2588"/>
                  </a:cubicBezTo>
                  <a:cubicBezTo>
                    <a:pt x="6029" y="2588"/>
                    <a:pt x="6287" y="2618"/>
                    <a:pt x="6549" y="2677"/>
                  </a:cubicBezTo>
                  <a:cubicBezTo>
                    <a:pt x="6728" y="2724"/>
                    <a:pt x="6918" y="2712"/>
                    <a:pt x="7097" y="2748"/>
                  </a:cubicBezTo>
                  <a:cubicBezTo>
                    <a:pt x="7442" y="2843"/>
                    <a:pt x="7763" y="2962"/>
                    <a:pt x="8109" y="3070"/>
                  </a:cubicBezTo>
                  <a:cubicBezTo>
                    <a:pt x="8365" y="3144"/>
                    <a:pt x="8603" y="3191"/>
                    <a:pt x="8864" y="3191"/>
                  </a:cubicBezTo>
                  <a:cubicBezTo>
                    <a:pt x="8894" y="3191"/>
                    <a:pt x="8924" y="3190"/>
                    <a:pt x="8954" y="3189"/>
                  </a:cubicBezTo>
                  <a:cubicBezTo>
                    <a:pt x="9168" y="3189"/>
                    <a:pt x="9287" y="3022"/>
                    <a:pt x="9454" y="2927"/>
                  </a:cubicBezTo>
                  <a:cubicBezTo>
                    <a:pt x="9689" y="2794"/>
                    <a:pt x="9942" y="2731"/>
                    <a:pt x="10220" y="2731"/>
                  </a:cubicBezTo>
                  <a:cubicBezTo>
                    <a:pt x="10265" y="2731"/>
                    <a:pt x="10312" y="2733"/>
                    <a:pt x="10359" y="2736"/>
                  </a:cubicBezTo>
                  <a:cubicBezTo>
                    <a:pt x="10490" y="2748"/>
                    <a:pt x="10621" y="2784"/>
                    <a:pt x="10764" y="2808"/>
                  </a:cubicBezTo>
                  <a:cubicBezTo>
                    <a:pt x="10585" y="3010"/>
                    <a:pt x="10383" y="3165"/>
                    <a:pt x="10240" y="3379"/>
                  </a:cubicBezTo>
                  <a:cubicBezTo>
                    <a:pt x="10085" y="3570"/>
                    <a:pt x="9907" y="3724"/>
                    <a:pt x="9716" y="3855"/>
                  </a:cubicBezTo>
                  <a:cubicBezTo>
                    <a:pt x="9585" y="3939"/>
                    <a:pt x="9466" y="3939"/>
                    <a:pt x="9335" y="3939"/>
                  </a:cubicBezTo>
                  <a:cubicBezTo>
                    <a:pt x="9236" y="3947"/>
                    <a:pt x="9137" y="3949"/>
                    <a:pt x="9037" y="3949"/>
                  </a:cubicBezTo>
                  <a:cubicBezTo>
                    <a:pt x="8839" y="3949"/>
                    <a:pt x="8641" y="3939"/>
                    <a:pt x="8442" y="3939"/>
                  </a:cubicBezTo>
                  <a:cubicBezTo>
                    <a:pt x="8406" y="3939"/>
                    <a:pt x="8395" y="3963"/>
                    <a:pt x="8383" y="3963"/>
                  </a:cubicBezTo>
                  <a:lnTo>
                    <a:pt x="8383" y="3998"/>
                  </a:lnTo>
                  <a:cubicBezTo>
                    <a:pt x="8716" y="4022"/>
                    <a:pt x="9061" y="4034"/>
                    <a:pt x="9454" y="4046"/>
                  </a:cubicBezTo>
                  <a:cubicBezTo>
                    <a:pt x="9228" y="4236"/>
                    <a:pt x="9014" y="4391"/>
                    <a:pt x="8835" y="4570"/>
                  </a:cubicBezTo>
                  <a:cubicBezTo>
                    <a:pt x="8740" y="4689"/>
                    <a:pt x="8633" y="4808"/>
                    <a:pt x="8537" y="4939"/>
                  </a:cubicBezTo>
                  <a:cubicBezTo>
                    <a:pt x="8514" y="4998"/>
                    <a:pt x="8478" y="5106"/>
                    <a:pt x="8585" y="5153"/>
                  </a:cubicBezTo>
                  <a:cubicBezTo>
                    <a:pt x="8621" y="5167"/>
                    <a:pt x="8657" y="5175"/>
                    <a:pt x="8693" y="5175"/>
                  </a:cubicBezTo>
                  <a:cubicBezTo>
                    <a:pt x="8751" y="5175"/>
                    <a:pt x="8807" y="5153"/>
                    <a:pt x="8859" y="5094"/>
                  </a:cubicBezTo>
                  <a:cubicBezTo>
                    <a:pt x="8942" y="4975"/>
                    <a:pt x="9049" y="4867"/>
                    <a:pt x="9157" y="4772"/>
                  </a:cubicBezTo>
                  <a:cubicBezTo>
                    <a:pt x="9395" y="4570"/>
                    <a:pt x="9609" y="4391"/>
                    <a:pt x="9847" y="4201"/>
                  </a:cubicBezTo>
                  <a:cubicBezTo>
                    <a:pt x="9990" y="4094"/>
                    <a:pt x="10133" y="4022"/>
                    <a:pt x="10240" y="3915"/>
                  </a:cubicBezTo>
                  <a:cubicBezTo>
                    <a:pt x="10478" y="3677"/>
                    <a:pt x="10716" y="3403"/>
                    <a:pt x="10942" y="3153"/>
                  </a:cubicBezTo>
                  <a:cubicBezTo>
                    <a:pt x="11264" y="2784"/>
                    <a:pt x="11681" y="2593"/>
                    <a:pt x="12145" y="2474"/>
                  </a:cubicBezTo>
                  <a:cubicBezTo>
                    <a:pt x="12288" y="2439"/>
                    <a:pt x="12443" y="2391"/>
                    <a:pt x="12574" y="2320"/>
                  </a:cubicBezTo>
                  <a:cubicBezTo>
                    <a:pt x="12965" y="2120"/>
                    <a:pt x="13357" y="2026"/>
                    <a:pt x="13754" y="2026"/>
                  </a:cubicBezTo>
                  <a:cubicBezTo>
                    <a:pt x="13997" y="2026"/>
                    <a:pt x="14242" y="2061"/>
                    <a:pt x="14491" y="2129"/>
                  </a:cubicBezTo>
                  <a:cubicBezTo>
                    <a:pt x="14717" y="2189"/>
                    <a:pt x="14943" y="2320"/>
                    <a:pt x="15145" y="2427"/>
                  </a:cubicBezTo>
                  <a:cubicBezTo>
                    <a:pt x="15467" y="2593"/>
                    <a:pt x="15764" y="2772"/>
                    <a:pt x="16074" y="2927"/>
                  </a:cubicBezTo>
                  <a:cubicBezTo>
                    <a:pt x="16184" y="2988"/>
                    <a:pt x="16289" y="3019"/>
                    <a:pt x="16385" y="3019"/>
                  </a:cubicBezTo>
                  <a:cubicBezTo>
                    <a:pt x="16550" y="3019"/>
                    <a:pt x="16691" y="2929"/>
                    <a:pt x="16788" y="2748"/>
                  </a:cubicBezTo>
                  <a:cubicBezTo>
                    <a:pt x="16717" y="2736"/>
                    <a:pt x="16657" y="2724"/>
                    <a:pt x="16598" y="2712"/>
                  </a:cubicBezTo>
                  <a:lnTo>
                    <a:pt x="16419" y="2712"/>
                  </a:lnTo>
                  <a:lnTo>
                    <a:pt x="16419" y="2665"/>
                  </a:lnTo>
                  <a:cubicBezTo>
                    <a:pt x="16503" y="2653"/>
                    <a:pt x="16574" y="2617"/>
                    <a:pt x="16669" y="2617"/>
                  </a:cubicBezTo>
                  <a:cubicBezTo>
                    <a:pt x="16678" y="2618"/>
                    <a:pt x="16686" y="2618"/>
                    <a:pt x="16695" y="2618"/>
                  </a:cubicBezTo>
                  <a:cubicBezTo>
                    <a:pt x="16966" y="2618"/>
                    <a:pt x="17139" y="2434"/>
                    <a:pt x="17312" y="2272"/>
                  </a:cubicBezTo>
                  <a:cubicBezTo>
                    <a:pt x="17515" y="2070"/>
                    <a:pt x="17693" y="1855"/>
                    <a:pt x="17908" y="1653"/>
                  </a:cubicBezTo>
                  <a:cubicBezTo>
                    <a:pt x="17967" y="1593"/>
                    <a:pt x="18039" y="1558"/>
                    <a:pt x="18110" y="1534"/>
                  </a:cubicBezTo>
                  <a:cubicBezTo>
                    <a:pt x="18289" y="1474"/>
                    <a:pt x="18479" y="1427"/>
                    <a:pt x="18646" y="1355"/>
                  </a:cubicBezTo>
                  <a:cubicBezTo>
                    <a:pt x="18753" y="1308"/>
                    <a:pt x="18824" y="1224"/>
                    <a:pt x="18920" y="1165"/>
                  </a:cubicBezTo>
                  <a:cubicBezTo>
                    <a:pt x="19182" y="998"/>
                    <a:pt x="19479" y="867"/>
                    <a:pt x="19753" y="688"/>
                  </a:cubicBezTo>
                  <a:cubicBezTo>
                    <a:pt x="19932" y="581"/>
                    <a:pt x="20122" y="510"/>
                    <a:pt x="20313" y="474"/>
                  </a:cubicBezTo>
                  <a:cubicBezTo>
                    <a:pt x="20489" y="447"/>
                    <a:pt x="20665" y="430"/>
                    <a:pt x="20842" y="430"/>
                  </a:cubicBezTo>
                  <a:close/>
                  <a:moveTo>
                    <a:pt x="18729" y="23179"/>
                  </a:moveTo>
                  <a:cubicBezTo>
                    <a:pt x="18801" y="23179"/>
                    <a:pt x="18860" y="23203"/>
                    <a:pt x="18860" y="23310"/>
                  </a:cubicBezTo>
                  <a:cubicBezTo>
                    <a:pt x="18860" y="23441"/>
                    <a:pt x="18884" y="23572"/>
                    <a:pt x="18908" y="23679"/>
                  </a:cubicBezTo>
                  <a:cubicBezTo>
                    <a:pt x="18682" y="23727"/>
                    <a:pt x="18467" y="23751"/>
                    <a:pt x="18265" y="23798"/>
                  </a:cubicBezTo>
                  <a:cubicBezTo>
                    <a:pt x="18050" y="23846"/>
                    <a:pt x="17860" y="23906"/>
                    <a:pt x="17634" y="23965"/>
                  </a:cubicBezTo>
                  <a:cubicBezTo>
                    <a:pt x="17622" y="23894"/>
                    <a:pt x="17610" y="23858"/>
                    <a:pt x="17598" y="23798"/>
                  </a:cubicBezTo>
                  <a:cubicBezTo>
                    <a:pt x="17503" y="23334"/>
                    <a:pt x="17443" y="23477"/>
                    <a:pt x="17920" y="23310"/>
                  </a:cubicBezTo>
                  <a:cubicBezTo>
                    <a:pt x="18098" y="23251"/>
                    <a:pt x="18289" y="23215"/>
                    <a:pt x="18467" y="23191"/>
                  </a:cubicBezTo>
                  <a:cubicBezTo>
                    <a:pt x="18527" y="23191"/>
                    <a:pt x="18610" y="23251"/>
                    <a:pt x="18646" y="23263"/>
                  </a:cubicBezTo>
                  <a:cubicBezTo>
                    <a:pt x="18670" y="23251"/>
                    <a:pt x="18693" y="23179"/>
                    <a:pt x="18729" y="23179"/>
                  </a:cubicBezTo>
                  <a:close/>
                  <a:moveTo>
                    <a:pt x="17443" y="23441"/>
                  </a:moveTo>
                  <a:cubicBezTo>
                    <a:pt x="17491" y="23620"/>
                    <a:pt x="17539" y="23775"/>
                    <a:pt x="17562" y="23917"/>
                  </a:cubicBezTo>
                  <a:cubicBezTo>
                    <a:pt x="17598" y="24013"/>
                    <a:pt x="17574" y="24013"/>
                    <a:pt x="17419" y="24048"/>
                  </a:cubicBezTo>
                  <a:cubicBezTo>
                    <a:pt x="17384" y="23894"/>
                    <a:pt x="17336" y="23727"/>
                    <a:pt x="17324" y="23560"/>
                  </a:cubicBezTo>
                  <a:cubicBezTo>
                    <a:pt x="17324" y="23536"/>
                    <a:pt x="17384" y="23501"/>
                    <a:pt x="17443" y="23441"/>
                  </a:cubicBezTo>
                  <a:close/>
                  <a:moveTo>
                    <a:pt x="20717" y="15762"/>
                  </a:moveTo>
                  <a:cubicBezTo>
                    <a:pt x="20837" y="16071"/>
                    <a:pt x="20944" y="16357"/>
                    <a:pt x="21063" y="16643"/>
                  </a:cubicBezTo>
                  <a:cubicBezTo>
                    <a:pt x="21134" y="16821"/>
                    <a:pt x="21206" y="17000"/>
                    <a:pt x="21265" y="17179"/>
                  </a:cubicBezTo>
                  <a:cubicBezTo>
                    <a:pt x="21408" y="17524"/>
                    <a:pt x="21527" y="17857"/>
                    <a:pt x="21646" y="18191"/>
                  </a:cubicBezTo>
                  <a:cubicBezTo>
                    <a:pt x="21741" y="18452"/>
                    <a:pt x="21860" y="18726"/>
                    <a:pt x="21956" y="18988"/>
                  </a:cubicBezTo>
                  <a:cubicBezTo>
                    <a:pt x="22087" y="19405"/>
                    <a:pt x="22218" y="19822"/>
                    <a:pt x="22337" y="20238"/>
                  </a:cubicBezTo>
                  <a:cubicBezTo>
                    <a:pt x="22420" y="20524"/>
                    <a:pt x="22492" y="20810"/>
                    <a:pt x="22551" y="21108"/>
                  </a:cubicBezTo>
                  <a:cubicBezTo>
                    <a:pt x="22599" y="21298"/>
                    <a:pt x="22599" y="21512"/>
                    <a:pt x="22634" y="21703"/>
                  </a:cubicBezTo>
                  <a:cubicBezTo>
                    <a:pt x="22694" y="22024"/>
                    <a:pt x="22730" y="22346"/>
                    <a:pt x="22682" y="22667"/>
                  </a:cubicBezTo>
                  <a:cubicBezTo>
                    <a:pt x="22658" y="22858"/>
                    <a:pt x="22611" y="23060"/>
                    <a:pt x="22563" y="23251"/>
                  </a:cubicBezTo>
                  <a:cubicBezTo>
                    <a:pt x="22539" y="23417"/>
                    <a:pt x="22492" y="23560"/>
                    <a:pt x="22432" y="23715"/>
                  </a:cubicBezTo>
                  <a:cubicBezTo>
                    <a:pt x="22384" y="23834"/>
                    <a:pt x="22325" y="23929"/>
                    <a:pt x="22277" y="24048"/>
                  </a:cubicBezTo>
                  <a:cubicBezTo>
                    <a:pt x="22265" y="24048"/>
                    <a:pt x="22253" y="24036"/>
                    <a:pt x="22241" y="24036"/>
                  </a:cubicBezTo>
                  <a:cubicBezTo>
                    <a:pt x="22218" y="23977"/>
                    <a:pt x="22206" y="23917"/>
                    <a:pt x="22206" y="23858"/>
                  </a:cubicBezTo>
                  <a:cubicBezTo>
                    <a:pt x="22182" y="23274"/>
                    <a:pt x="22099" y="22679"/>
                    <a:pt x="21884" y="22131"/>
                  </a:cubicBezTo>
                  <a:cubicBezTo>
                    <a:pt x="21622" y="21524"/>
                    <a:pt x="21408" y="20917"/>
                    <a:pt x="21075" y="20346"/>
                  </a:cubicBezTo>
                  <a:cubicBezTo>
                    <a:pt x="20825" y="19929"/>
                    <a:pt x="20610" y="19500"/>
                    <a:pt x="20348" y="19084"/>
                  </a:cubicBezTo>
                  <a:cubicBezTo>
                    <a:pt x="20122" y="18726"/>
                    <a:pt x="19860" y="18393"/>
                    <a:pt x="19598" y="18071"/>
                  </a:cubicBezTo>
                  <a:cubicBezTo>
                    <a:pt x="19574" y="18012"/>
                    <a:pt x="19539" y="17976"/>
                    <a:pt x="19598" y="17917"/>
                  </a:cubicBezTo>
                  <a:cubicBezTo>
                    <a:pt x="19646" y="17881"/>
                    <a:pt x="19682" y="17833"/>
                    <a:pt x="19717" y="17774"/>
                  </a:cubicBezTo>
                  <a:cubicBezTo>
                    <a:pt x="20075" y="18262"/>
                    <a:pt x="20432" y="18738"/>
                    <a:pt x="20789" y="19226"/>
                  </a:cubicBezTo>
                  <a:cubicBezTo>
                    <a:pt x="20813" y="19214"/>
                    <a:pt x="20825" y="19214"/>
                    <a:pt x="20837" y="19203"/>
                  </a:cubicBezTo>
                  <a:cubicBezTo>
                    <a:pt x="20813" y="19167"/>
                    <a:pt x="20789" y="19131"/>
                    <a:pt x="20777" y="19095"/>
                  </a:cubicBezTo>
                  <a:cubicBezTo>
                    <a:pt x="20456" y="18631"/>
                    <a:pt x="20122" y="18191"/>
                    <a:pt x="19801" y="17726"/>
                  </a:cubicBezTo>
                  <a:cubicBezTo>
                    <a:pt x="19705" y="17595"/>
                    <a:pt x="19825" y="17476"/>
                    <a:pt x="19825" y="17357"/>
                  </a:cubicBezTo>
                  <a:cubicBezTo>
                    <a:pt x="19836" y="17357"/>
                    <a:pt x="19860" y="17345"/>
                    <a:pt x="19872" y="17345"/>
                  </a:cubicBezTo>
                  <a:cubicBezTo>
                    <a:pt x="20158" y="17738"/>
                    <a:pt x="20456" y="18155"/>
                    <a:pt x="20729" y="18560"/>
                  </a:cubicBezTo>
                  <a:cubicBezTo>
                    <a:pt x="20753" y="18548"/>
                    <a:pt x="20753" y="18548"/>
                    <a:pt x="20765" y="18548"/>
                  </a:cubicBezTo>
                  <a:cubicBezTo>
                    <a:pt x="20729" y="18500"/>
                    <a:pt x="20729" y="18452"/>
                    <a:pt x="20706" y="18417"/>
                  </a:cubicBezTo>
                  <a:lnTo>
                    <a:pt x="19944" y="17298"/>
                  </a:lnTo>
                  <a:cubicBezTo>
                    <a:pt x="19884" y="17226"/>
                    <a:pt x="19872" y="17143"/>
                    <a:pt x="19944" y="17059"/>
                  </a:cubicBezTo>
                  <a:cubicBezTo>
                    <a:pt x="20313" y="17321"/>
                    <a:pt x="20515" y="17726"/>
                    <a:pt x="20729" y="18119"/>
                  </a:cubicBezTo>
                  <a:cubicBezTo>
                    <a:pt x="20598" y="17655"/>
                    <a:pt x="20348" y="17286"/>
                    <a:pt x="19991" y="16964"/>
                  </a:cubicBezTo>
                  <a:cubicBezTo>
                    <a:pt x="20051" y="16845"/>
                    <a:pt x="20098" y="16750"/>
                    <a:pt x="20182" y="16595"/>
                  </a:cubicBezTo>
                  <a:cubicBezTo>
                    <a:pt x="20396" y="16940"/>
                    <a:pt x="20587" y="17250"/>
                    <a:pt x="20777" y="17548"/>
                  </a:cubicBezTo>
                  <a:cubicBezTo>
                    <a:pt x="20753" y="17309"/>
                    <a:pt x="20646" y="17119"/>
                    <a:pt x="20515" y="16928"/>
                  </a:cubicBezTo>
                  <a:cubicBezTo>
                    <a:pt x="20467" y="16845"/>
                    <a:pt x="20408" y="16786"/>
                    <a:pt x="20360" y="16714"/>
                  </a:cubicBezTo>
                  <a:cubicBezTo>
                    <a:pt x="20229" y="16524"/>
                    <a:pt x="20229" y="16476"/>
                    <a:pt x="20408" y="16238"/>
                  </a:cubicBezTo>
                  <a:cubicBezTo>
                    <a:pt x="20598" y="16571"/>
                    <a:pt x="20789" y="16881"/>
                    <a:pt x="20991" y="17202"/>
                  </a:cubicBezTo>
                  <a:cubicBezTo>
                    <a:pt x="21003" y="17202"/>
                    <a:pt x="21003" y="17190"/>
                    <a:pt x="21015" y="17190"/>
                  </a:cubicBezTo>
                  <a:cubicBezTo>
                    <a:pt x="20991" y="17119"/>
                    <a:pt x="20968" y="17024"/>
                    <a:pt x="20932" y="16952"/>
                  </a:cubicBezTo>
                  <a:cubicBezTo>
                    <a:pt x="20777" y="16714"/>
                    <a:pt x="20634" y="16476"/>
                    <a:pt x="20491" y="16238"/>
                  </a:cubicBezTo>
                  <a:cubicBezTo>
                    <a:pt x="20467" y="16214"/>
                    <a:pt x="20479" y="16131"/>
                    <a:pt x="20491" y="16095"/>
                  </a:cubicBezTo>
                  <a:cubicBezTo>
                    <a:pt x="20551" y="15988"/>
                    <a:pt x="20634" y="15893"/>
                    <a:pt x="20717" y="15762"/>
                  </a:cubicBezTo>
                  <a:close/>
                  <a:moveTo>
                    <a:pt x="12681" y="16214"/>
                  </a:moveTo>
                  <a:cubicBezTo>
                    <a:pt x="12752" y="16238"/>
                    <a:pt x="12836" y="16286"/>
                    <a:pt x="12919" y="16333"/>
                  </a:cubicBezTo>
                  <a:cubicBezTo>
                    <a:pt x="12812" y="17012"/>
                    <a:pt x="12752" y="17726"/>
                    <a:pt x="12788" y="18441"/>
                  </a:cubicBezTo>
                  <a:cubicBezTo>
                    <a:pt x="12859" y="17774"/>
                    <a:pt x="12919" y="17083"/>
                    <a:pt x="12990" y="16393"/>
                  </a:cubicBezTo>
                  <a:cubicBezTo>
                    <a:pt x="13133" y="16452"/>
                    <a:pt x="13157" y="16524"/>
                    <a:pt x="13109" y="16655"/>
                  </a:cubicBezTo>
                  <a:cubicBezTo>
                    <a:pt x="13038" y="17119"/>
                    <a:pt x="12978" y="17595"/>
                    <a:pt x="12919" y="18060"/>
                  </a:cubicBezTo>
                  <a:cubicBezTo>
                    <a:pt x="12931" y="18071"/>
                    <a:pt x="12967" y="18071"/>
                    <a:pt x="12978" y="18071"/>
                  </a:cubicBezTo>
                  <a:cubicBezTo>
                    <a:pt x="13050" y="17595"/>
                    <a:pt x="13145" y="17119"/>
                    <a:pt x="13217" y="16643"/>
                  </a:cubicBezTo>
                  <a:cubicBezTo>
                    <a:pt x="13228" y="16631"/>
                    <a:pt x="13264" y="16631"/>
                    <a:pt x="13276" y="16631"/>
                  </a:cubicBezTo>
                  <a:cubicBezTo>
                    <a:pt x="13312" y="16690"/>
                    <a:pt x="13348" y="16750"/>
                    <a:pt x="13348" y="16809"/>
                  </a:cubicBezTo>
                  <a:cubicBezTo>
                    <a:pt x="13324" y="17143"/>
                    <a:pt x="13276" y="17476"/>
                    <a:pt x="13252" y="17821"/>
                  </a:cubicBezTo>
                  <a:cubicBezTo>
                    <a:pt x="13228" y="17917"/>
                    <a:pt x="13228" y="18024"/>
                    <a:pt x="13217" y="18131"/>
                  </a:cubicBezTo>
                  <a:lnTo>
                    <a:pt x="13276" y="18131"/>
                  </a:lnTo>
                  <a:cubicBezTo>
                    <a:pt x="13324" y="17714"/>
                    <a:pt x="13383" y="17309"/>
                    <a:pt x="13431" y="16881"/>
                  </a:cubicBezTo>
                  <a:cubicBezTo>
                    <a:pt x="13526" y="16964"/>
                    <a:pt x="13562" y="17012"/>
                    <a:pt x="13550" y="17131"/>
                  </a:cubicBezTo>
                  <a:cubicBezTo>
                    <a:pt x="13514" y="17357"/>
                    <a:pt x="13502" y="17595"/>
                    <a:pt x="13502" y="17833"/>
                  </a:cubicBezTo>
                  <a:cubicBezTo>
                    <a:pt x="13609" y="17619"/>
                    <a:pt x="13586" y="17381"/>
                    <a:pt x="13633" y="17131"/>
                  </a:cubicBezTo>
                  <a:cubicBezTo>
                    <a:pt x="13752" y="17250"/>
                    <a:pt x="13859" y="17345"/>
                    <a:pt x="13943" y="17429"/>
                  </a:cubicBezTo>
                  <a:cubicBezTo>
                    <a:pt x="13967" y="17429"/>
                    <a:pt x="13943" y="17488"/>
                    <a:pt x="13931" y="17500"/>
                  </a:cubicBezTo>
                  <a:cubicBezTo>
                    <a:pt x="13764" y="17714"/>
                    <a:pt x="13729" y="17964"/>
                    <a:pt x="13681" y="18214"/>
                  </a:cubicBezTo>
                  <a:cubicBezTo>
                    <a:pt x="13633" y="18536"/>
                    <a:pt x="13609" y="18833"/>
                    <a:pt x="13574" y="19143"/>
                  </a:cubicBezTo>
                  <a:cubicBezTo>
                    <a:pt x="13550" y="19488"/>
                    <a:pt x="13502" y="19822"/>
                    <a:pt x="13502" y="20167"/>
                  </a:cubicBezTo>
                  <a:cubicBezTo>
                    <a:pt x="13502" y="20465"/>
                    <a:pt x="13526" y="20762"/>
                    <a:pt x="13562" y="21048"/>
                  </a:cubicBezTo>
                  <a:cubicBezTo>
                    <a:pt x="13609" y="21393"/>
                    <a:pt x="13645" y="21727"/>
                    <a:pt x="13729" y="22060"/>
                  </a:cubicBezTo>
                  <a:cubicBezTo>
                    <a:pt x="13788" y="22286"/>
                    <a:pt x="13883" y="22489"/>
                    <a:pt x="13979" y="22703"/>
                  </a:cubicBezTo>
                  <a:cubicBezTo>
                    <a:pt x="14110" y="23024"/>
                    <a:pt x="14240" y="23334"/>
                    <a:pt x="14395" y="23655"/>
                  </a:cubicBezTo>
                  <a:cubicBezTo>
                    <a:pt x="14467" y="23834"/>
                    <a:pt x="14586" y="23989"/>
                    <a:pt x="14681" y="24167"/>
                  </a:cubicBezTo>
                  <a:cubicBezTo>
                    <a:pt x="14705" y="24215"/>
                    <a:pt x="14717" y="24263"/>
                    <a:pt x="14741" y="24322"/>
                  </a:cubicBezTo>
                  <a:cubicBezTo>
                    <a:pt x="14752" y="24370"/>
                    <a:pt x="14741" y="24429"/>
                    <a:pt x="14741" y="24465"/>
                  </a:cubicBezTo>
                  <a:cubicBezTo>
                    <a:pt x="14707" y="24465"/>
                    <a:pt x="14665" y="24473"/>
                    <a:pt x="14628" y="24473"/>
                  </a:cubicBezTo>
                  <a:cubicBezTo>
                    <a:pt x="14601" y="24473"/>
                    <a:pt x="14577" y="24469"/>
                    <a:pt x="14562" y="24453"/>
                  </a:cubicBezTo>
                  <a:cubicBezTo>
                    <a:pt x="14062" y="24156"/>
                    <a:pt x="13633" y="23798"/>
                    <a:pt x="13324" y="23298"/>
                  </a:cubicBezTo>
                  <a:cubicBezTo>
                    <a:pt x="13097" y="22941"/>
                    <a:pt x="12859" y="22596"/>
                    <a:pt x="12728" y="22179"/>
                  </a:cubicBezTo>
                  <a:cubicBezTo>
                    <a:pt x="12597" y="21774"/>
                    <a:pt x="12443" y="21393"/>
                    <a:pt x="12431" y="20953"/>
                  </a:cubicBezTo>
                  <a:cubicBezTo>
                    <a:pt x="12431" y="20631"/>
                    <a:pt x="12383" y="20286"/>
                    <a:pt x="12395" y="19965"/>
                  </a:cubicBezTo>
                  <a:cubicBezTo>
                    <a:pt x="12419" y="19262"/>
                    <a:pt x="12455" y="18560"/>
                    <a:pt x="12502" y="17857"/>
                  </a:cubicBezTo>
                  <a:cubicBezTo>
                    <a:pt x="12538" y="17321"/>
                    <a:pt x="12609" y="16786"/>
                    <a:pt x="12669" y="16250"/>
                  </a:cubicBezTo>
                  <a:cubicBezTo>
                    <a:pt x="12669" y="16250"/>
                    <a:pt x="12669" y="16238"/>
                    <a:pt x="12681" y="16214"/>
                  </a:cubicBezTo>
                  <a:close/>
                  <a:moveTo>
                    <a:pt x="18920" y="23846"/>
                  </a:moveTo>
                  <a:cubicBezTo>
                    <a:pt x="18943" y="24013"/>
                    <a:pt x="18979" y="24144"/>
                    <a:pt x="19003" y="24287"/>
                  </a:cubicBezTo>
                  <a:cubicBezTo>
                    <a:pt x="18598" y="24429"/>
                    <a:pt x="18229" y="24560"/>
                    <a:pt x="17848" y="24679"/>
                  </a:cubicBezTo>
                  <a:cubicBezTo>
                    <a:pt x="17800" y="24525"/>
                    <a:pt x="17753" y="24394"/>
                    <a:pt x="17729" y="24263"/>
                  </a:cubicBezTo>
                  <a:cubicBezTo>
                    <a:pt x="17705" y="24227"/>
                    <a:pt x="17741" y="24167"/>
                    <a:pt x="17777" y="24167"/>
                  </a:cubicBezTo>
                  <a:cubicBezTo>
                    <a:pt x="18146" y="24048"/>
                    <a:pt x="18515" y="23953"/>
                    <a:pt x="18920" y="23846"/>
                  </a:cubicBezTo>
                  <a:close/>
                  <a:moveTo>
                    <a:pt x="17634" y="24215"/>
                  </a:moveTo>
                  <a:cubicBezTo>
                    <a:pt x="17681" y="24382"/>
                    <a:pt x="17729" y="24548"/>
                    <a:pt x="17789" y="24703"/>
                  </a:cubicBezTo>
                  <a:cubicBezTo>
                    <a:pt x="17705" y="24739"/>
                    <a:pt x="17634" y="24763"/>
                    <a:pt x="17550" y="24798"/>
                  </a:cubicBezTo>
                  <a:cubicBezTo>
                    <a:pt x="17515" y="24620"/>
                    <a:pt x="17491" y="24465"/>
                    <a:pt x="17455" y="24287"/>
                  </a:cubicBezTo>
                  <a:cubicBezTo>
                    <a:pt x="17515" y="24263"/>
                    <a:pt x="17574" y="24227"/>
                    <a:pt x="17634" y="24215"/>
                  </a:cubicBezTo>
                  <a:close/>
                  <a:moveTo>
                    <a:pt x="18467" y="20405"/>
                  </a:moveTo>
                  <a:cubicBezTo>
                    <a:pt x="18515" y="20631"/>
                    <a:pt x="18551" y="20858"/>
                    <a:pt x="18586" y="21072"/>
                  </a:cubicBezTo>
                  <a:cubicBezTo>
                    <a:pt x="18515" y="21108"/>
                    <a:pt x="18431" y="21119"/>
                    <a:pt x="18312" y="21155"/>
                  </a:cubicBezTo>
                  <a:cubicBezTo>
                    <a:pt x="18265" y="20941"/>
                    <a:pt x="18217" y="20738"/>
                    <a:pt x="18193" y="20536"/>
                  </a:cubicBezTo>
                  <a:cubicBezTo>
                    <a:pt x="18158" y="20560"/>
                    <a:pt x="18146" y="20560"/>
                    <a:pt x="18134" y="20560"/>
                  </a:cubicBezTo>
                  <a:cubicBezTo>
                    <a:pt x="18158" y="20750"/>
                    <a:pt x="18205" y="20953"/>
                    <a:pt x="18229" y="21155"/>
                  </a:cubicBezTo>
                  <a:cubicBezTo>
                    <a:pt x="17967" y="21239"/>
                    <a:pt x="17693" y="21298"/>
                    <a:pt x="17455" y="21405"/>
                  </a:cubicBezTo>
                  <a:cubicBezTo>
                    <a:pt x="17181" y="21536"/>
                    <a:pt x="16896" y="21691"/>
                    <a:pt x="16622" y="21846"/>
                  </a:cubicBezTo>
                  <a:cubicBezTo>
                    <a:pt x="16586" y="21881"/>
                    <a:pt x="16550" y="22012"/>
                    <a:pt x="16562" y="22024"/>
                  </a:cubicBezTo>
                  <a:cubicBezTo>
                    <a:pt x="16596" y="22048"/>
                    <a:pt x="16626" y="22059"/>
                    <a:pt x="16654" y="22059"/>
                  </a:cubicBezTo>
                  <a:cubicBezTo>
                    <a:pt x="16696" y="22059"/>
                    <a:pt x="16734" y="22036"/>
                    <a:pt x="16777" y="22001"/>
                  </a:cubicBezTo>
                  <a:cubicBezTo>
                    <a:pt x="16955" y="21846"/>
                    <a:pt x="17146" y="21727"/>
                    <a:pt x="17384" y="21667"/>
                  </a:cubicBezTo>
                  <a:cubicBezTo>
                    <a:pt x="17574" y="21631"/>
                    <a:pt x="17789" y="21548"/>
                    <a:pt x="17979" y="21489"/>
                  </a:cubicBezTo>
                  <a:lnTo>
                    <a:pt x="17991" y="21489"/>
                  </a:lnTo>
                  <a:cubicBezTo>
                    <a:pt x="18091" y="21460"/>
                    <a:pt x="18158" y="21442"/>
                    <a:pt x="18204" y="21442"/>
                  </a:cubicBezTo>
                  <a:cubicBezTo>
                    <a:pt x="18295" y="21442"/>
                    <a:pt x="18309" y="21514"/>
                    <a:pt x="18348" y="21727"/>
                  </a:cubicBezTo>
                  <a:cubicBezTo>
                    <a:pt x="18158" y="21810"/>
                    <a:pt x="17955" y="21881"/>
                    <a:pt x="17741" y="21965"/>
                  </a:cubicBezTo>
                  <a:cubicBezTo>
                    <a:pt x="17491" y="22084"/>
                    <a:pt x="17241" y="22227"/>
                    <a:pt x="16979" y="22346"/>
                  </a:cubicBezTo>
                  <a:cubicBezTo>
                    <a:pt x="16955" y="22358"/>
                    <a:pt x="16943" y="22370"/>
                    <a:pt x="16919" y="22405"/>
                  </a:cubicBezTo>
                  <a:cubicBezTo>
                    <a:pt x="16907" y="22429"/>
                    <a:pt x="16907" y="22477"/>
                    <a:pt x="16896" y="22524"/>
                  </a:cubicBezTo>
                  <a:cubicBezTo>
                    <a:pt x="16927" y="22524"/>
                    <a:pt x="16954" y="22530"/>
                    <a:pt x="16982" y="22530"/>
                  </a:cubicBezTo>
                  <a:cubicBezTo>
                    <a:pt x="16996" y="22530"/>
                    <a:pt x="17011" y="22528"/>
                    <a:pt x="17027" y="22524"/>
                  </a:cubicBezTo>
                  <a:lnTo>
                    <a:pt x="17515" y="22298"/>
                  </a:lnTo>
                  <a:cubicBezTo>
                    <a:pt x="17741" y="22203"/>
                    <a:pt x="17955" y="22143"/>
                    <a:pt x="18170" y="22060"/>
                  </a:cubicBezTo>
                  <a:cubicBezTo>
                    <a:pt x="18253" y="22048"/>
                    <a:pt x="18312" y="22001"/>
                    <a:pt x="18408" y="21953"/>
                  </a:cubicBezTo>
                  <a:cubicBezTo>
                    <a:pt x="18443" y="22084"/>
                    <a:pt x="18467" y="22227"/>
                    <a:pt x="18491" y="22322"/>
                  </a:cubicBezTo>
                  <a:cubicBezTo>
                    <a:pt x="18515" y="22501"/>
                    <a:pt x="18527" y="22679"/>
                    <a:pt x="18562" y="22858"/>
                  </a:cubicBezTo>
                  <a:cubicBezTo>
                    <a:pt x="18562" y="22941"/>
                    <a:pt x="18551" y="22965"/>
                    <a:pt x="18467" y="22977"/>
                  </a:cubicBezTo>
                  <a:cubicBezTo>
                    <a:pt x="18086" y="23036"/>
                    <a:pt x="17681" y="23132"/>
                    <a:pt x="17277" y="23203"/>
                  </a:cubicBezTo>
                  <a:cubicBezTo>
                    <a:pt x="17265" y="23096"/>
                    <a:pt x="17253" y="22953"/>
                    <a:pt x="17241" y="22798"/>
                  </a:cubicBezTo>
                  <a:lnTo>
                    <a:pt x="17193" y="22798"/>
                  </a:lnTo>
                  <a:cubicBezTo>
                    <a:pt x="17193" y="22965"/>
                    <a:pt x="17205" y="23132"/>
                    <a:pt x="17205" y="23274"/>
                  </a:cubicBezTo>
                  <a:lnTo>
                    <a:pt x="16800" y="23417"/>
                  </a:lnTo>
                  <a:cubicBezTo>
                    <a:pt x="16741" y="23441"/>
                    <a:pt x="16657" y="23453"/>
                    <a:pt x="16717" y="23560"/>
                  </a:cubicBezTo>
                  <a:cubicBezTo>
                    <a:pt x="16749" y="23624"/>
                    <a:pt x="16775" y="23661"/>
                    <a:pt x="16821" y="23661"/>
                  </a:cubicBezTo>
                  <a:cubicBezTo>
                    <a:pt x="16844" y="23661"/>
                    <a:pt x="16872" y="23652"/>
                    <a:pt x="16907" y="23632"/>
                  </a:cubicBezTo>
                  <a:cubicBezTo>
                    <a:pt x="17015" y="23596"/>
                    <a:pt x="17122" y="23560"/>
                    <a:pt x="17241" y="23513"/>
                  </a:cubicBezTo>
                  <a:cubicBezTo>
                    <a:pt x="17265" y="23679"/>
                    <a:pt x="17300" y="23846"/>
                    <a:pt x="17324" y="23989"/>
                  </a:cubicBezTo>
                  <a:cubicBezTo>
                    <a:pt x="17336" y="24025"/>
                    <a:pt x="17312" y="24072"/>
                    <a:pt x="17300" y="24072"/>
                  </a:cubicBezTo>
                  <a:lnTo>
                    <a:pt x="16896" y="24156"/>
                  </a:lnTo>
                  <a:cubicBezTo>
                    <a:pt x="16848" y="24156"/>
                    <a:pt x="16777" y="24156"/>
                    <a:pt x="16777" y="24167"/>
                  </a:cubicBezTo>
                  <a:cubicBezTo>
                    <a:pt x="16765" y="24215"/>
                    <a:pt x="16765" y="24310"/>
                    <a:pt x="16788" y="24322"/>
                  </a:cubicBezTo>
                  <a:cubicBezTo>
                    <a:pt x="16848" y="24346"/>
                    <a:pt x="16943" y="24382"/>
                    <a:pt x="17015" y="24382"/>
                  </a:cubicBezTo>
                  <a:cubicBezTo>
                    <a:pt x="17134" y="24370"/>
                    <a:pt x="17253" y="24322"/>
                    <a:pt x="17384" y="24287"/>
                  </a:cubicBezTo>
                  <a:cubicBezTo>
                    <a:pt x="17431" y="24441"/>
                    <a:pt x="17455" y="24572"/>
                    <a:pt x="17491" y="24727"/>
                  </a:cubicBezTo>
                  <a:cubicBezTo>
                    <a:pt x="17503" y="24751"/>
                    <a:pt x="17479" y="24810"/>
                    <a:pt x="17443" y="24822"/>
                  </a:cubicBezTo>
                  <a:cubicBezTo>
                    <a:pt x="17253" y="24918"/>
                    <a:pt x="17062" y="25001"/>
                    <a:pt x="16848" y="25096"/>
                  </a:cubicBezTo>
                  <a:cubicBezTo>
                    <a:pt x="16824" y="24977"/>
                    <a:pt x="16788" y="24858"/>
                    <a:pt x="16777" y="24751"/>
                  </a:cubicBezTo>
                  <a:cubicBezTo>
                    <a:pt x="16705" y="24382"/>
                    <a:pt x="16646" y="24013"/>
                    <a:pt x="16562" y="23632"/>
                  </a:cubicBezTo>
                  <a:cubicBezTo>
                    <a:pt x="16491" y="23310"/>
                    <a:pt x="16384" y="22977"/>
                    <a:pt x="16300" y="22655"/>
                  </a:cubicBezTo>
                  <a:cubicBezTo>
                    <a:pt x="16229" y="22382"/>
                    <a:pt x="16145" y="22120"/>
                    <a:pt x="16086" y="21846"/>
                  </a:cubicBezTo>
                  <a:cubicBezTo>
                    <a:pt x="16074" y="21774"/>
                    <a:pt x="16134" y="21667"/>
                    <a:pt x="16193" y="21608"/>
                  </a:cubicBezTo>
                  <a:cubicBezTo>
                    <a:pt x="16443" y="21286"/>
                    <a:pt x="16765" y="21012"/>
                    <a:pt x="17134" y="20834"/>
                  </a:cubicBezTo>
                  <a:cubicBezTo>
                    <a:pt x="17372" y="20738"/>
                    <a:pt x="17598" y="20619"/>
                    <a:pt x="17848" y="20524"/>
                  </a:cubicBezTo>
                  <a:cubicBezTo>
                    <a:pt x="18050" y="20465"/>
                    <a:pt x="18265" y="20453"/>
                    <a:pt x="18467" y="20405"/>
                  </a:cubicBezTo>
                  <a:close/>
                  <a:moveTo>
                    <a:pt x="17550" y="25025"/>
                  </a:moveTo>
                  <a:cubicBezTo>
                    <a:pt x="17610" y="25239"/>
                    <a:pt x="17669" y="25465"/>
                    <a:pt x="17717" y="25691"/>
                  </a:cubicBezTo>
                  <a:cubicBezTo>
                    <a:pt x="17729" y="25715"/>
                    <a:pt x="17681" y="25799"/>
                    <a:pt x="17658" y="25811"/>
                  </a:cubicBezTo>
                  <a:lnTo>
                    <a:pt x="17074" y="26168"/>
                  </a:lnTo>
                  <a:cubicBezTo>
                    <a:pt x="17015" y="25918"/>
                    <a:pt x="16943" y="25644"/>
                    <a:pt x="16896" y="25394"/>
                  </a:cubicBezTo>
                  <a:cubicBezTo>
                    <a:pt x="16896" y="25346"/>
                    <a:pt x="16919" y="25275"/>
                    <a:pt x="16967" y="25263"/>
                  </a:cubicBezTo>
                  <a:cubicBezTo>
                    <a:pt x="17146" y="25168"/>
                    <a:pt x="17336" y="25096"/>
                    <a:pt x="17550" y="25025"/>
                  </a:cubicBezTo>
                  <a:close/>
                  <a:moveTo>
                    <a:pt x="20158" y="26954"/>
                  </a:moveTo>
                  <a:cubicBezTo>
                    <a:pt x="20301" y="27132"/>
                    <a:pt x="20432" y="27299"/>
                    <a:pt x="20575" y="27454"/>
                  </a:cubicBezTo>
                  <a:cubicBezTo>
                    <a:pt x="20372" y="27608"/>
                    <a:pt x="20182" y="27739"/>
                    <a:pt x="19991" y="27870"/>
                  </a:cubicBezTo>
                  <a:lnTo>
                    <a:pt x="19455" y="28370"/>
                  </a:lnTo>
                  <a:cubicBezTo>
                    <a:pt x="19406" y="28407"/>
                    <a:pt x="19373" y="28428"/>
                    <a:pt x="19340" y="28428"/>
                  </a:cubicBezTo>
                  <a:cubicBezTo>
                    <a:pt x="19310" y="28428"/>
                    <a:pt x="19281" y="28410"/>
                    <a:pt x="19241" y="28370"/>
                  </a:cubicBezTo>
                  <a:cubicBezTo>
                    <a:pt x="19170" y="28275"/>
                    <a:pt x="19063" y="28192"/>
                    <a:pt x="18967" y="28108"/>
                  </a:cubicBezTo>
                  <a:cubicBezTo>
                    <a:pt x="18812" y="27977"/>
                    <a:pt x="18812" y="27918"/>
                    <a:pt x="18979" y="27799"/>
                  </a:cubicBezTo>
                  <a:cubicBezTo>
                    <a:pt x="19122" y="27680"/>
                    <a:pt x="19289" y="27561"/>
                    <a:pt x="19420" y="27418"/>
                  </a:cubicBezTo>
                  <a:cubicBezTo>
                    <a:pt x="19622" y="27192"/>
                    <a:pt x="19872" y="27084"/>
                    <a:pt x="20110" y="26965"/>
                  </a:cubicBezTo>
                  <a:cubicBezTo>
                    <a:pt x="20122" y="26954"/>
                    <a:pt x="20134" y="26954"/>
                    <a:pt x="20158" y="26954"/>
                  </a:cubicBezTo>
                  <a:close/>
                  <a:moveTo>
                    <a:pt x="18765" y="28061"/>
                  </a:moveTo>
                  <a:cubicBezTo>
                    <a:pt x="18943" y="28204"/>
                    <a:pt x="19122" y="28358"/>
                    <a:pt x="19301" y="28513"/>
                  </a:cubicBezTo>
                  <a:cubicBezTo>
                    <a:pt x="19229" y="28573"/>
                    <a:pt x="19170" y="28632"/>
                    <a:pt x="19086" y="28716"/>
                  </a:cubicBezTo>
                  <a:cubicBezTo>
                    <a:pt x="18920" y="28561"/>
                    <a:pt x="18741" y="28418"/>
                    <a:pt x="18551" y="28251"/>
                  </a:cubicBezTo>
                  <a:cubicBezTo>
                    <a:pt x="18634" y="28180"/>
                    <a:pt x="18693" y="28120"/>
                    <a:pt x="18765" y="28061"/>
                  </a:cubicBezTo>
                  <a:close/>
                  <a:moveTo>
                    <a:pt x="20694" y="27608"/>
                  </a:moveTo>
                  <a:cubicBezTo>
                    <a:pt x="20789" y="27751"/>
                    <a:pt x="20884" y="27894"/>
                    <a:pt x="20968" y="28025"/>
                  </a:cubicBezTo>
                  <a:cubicBezTo>
                    <a:pt x="20610" y="28311"/>
                    <a:pt x="20253" y="28573"/>
                    <a:pt x="19884" y="28870"/>
                  </a:cubicBezTo>
                  <a:cubicBezTo>
                    <a:pt x="19801" y="28799"/>
                    <a:pt x="19682" y="28704"/>
                    <a:pt x="19539" y="28620"/>
                  </a:cubicBezTo>
                  <a:cubicBezTo>
                    <a:pt x="19860" y="28192"/>
                    <a:pt x="20241" y="27870"/>
                    <a:pt x="20694" y="27608"/>
                  </a:cubicBezTo>
                  <a:close/>
                  <a:moveTo>
                    <a:pt x="19479" y="28668"/>
                  </a:moveTo>
                  <a:cubicBezTo>
                    <a:pt x="19622" y="28751"/>
                    <a:pt x="19753" y="28835"/>
                    <a:pt x="19872" y="28906"/>
                  </a:cubicBezTo>
                  <a:cubicBezTo>
                    <a:pt x="19799" y="29016"/>
                    <a:pt x="19766" y="29063"/>
                    <a:pt x="19715" y="29063"/>
                  </a:cubicBezTo>
                  <a:cubicBezTo>
                    <a:pt x="19684" y="29063"/>
                    <a:pt x="19646" y="29045"/>
                    <a:pt x="19586" y="29013"/>
                  </a:cubicBezTo>
                  <a:cubicBezTo>
                    <a:pt x="19503" y="28954"/>
                    <a:pt x="19408" y="28906"/>
                    <a:pt x="19289" y="28847"/>
                  </a:cubicBezTo>
                  <a:cubicBezTo>
                    <a:pt x="19360" y="28775"/>
                    <a:pt x="19420" y="28716"/>
                    <a:pt x="19479" y="28668"/>
                  </a:cubicBezTo>
                  <a:close/>
                  <a:moveTo>
                    <a:pt x="19078" y="23883"/>
                  </a:moveTo>
                  <a:cubicBezTo>
                    <a:pt x="19242" y="23883"/>
                    <a:pt x="19449" y="23978"/>
                    <a:pt x="19479" y="24048"/>
                  </a:cubicBezTo>
                  <a:cubicBezTo>
                    <a:pt x="19491" y="24084"/>
                    <a:pt x="19491" y="24120"/>
                    <a:pt x="19491" y="24156"/>
                  </a:cubicBezTo>
                  <a:cubicBezTo>
                    <a:pt x="19479" y="24501"/>
                    <a:pt x="19515" y="24822"/>
                    <a:pt x="19598" y="25156"/>
                  </a:cubicBezTo>
                  <a:cubicBezTo>
                    <a:pt x="19658" y="25346"/>
                    <a:pt x="19682" y="25549"/>
                    <a:pt x="19717" y="25763"/>
                  </a:cubicBezTo>
                  <a:cubicBezTo>
                    <a:pt x="19717" y="25811"/>
                    <a:pt x="19729" y="25870"/>
                    <a:pt x="19765" y="25906"/>
                  </a:cubicBezTo>
                  <a:cubicBezTo>
                    <a:pt x="19955" y="26144"/>
                    <a:pt x="20158" y="26370"/>
                    <a:pt x="20348" y="26608"/>
                  </a:cubicBezTo>
                  <a:cubicBezTo>
                    <a:pt x="20360" y="26644"/>
                    <a:pt x="20372" y="26668"/>
                    <a:pt x="20384" y="26680"/>
                  </a:cubicBezTo>
                  <a:lnTo>
                    <a:pt x="20360" y="26715"/>
                  </a:lnTo>
                  <a:cubicBezTo>
                    <a:pt x="20075" y="26715"/>
                    <a:pt x="19836" y="26846"/>
                    <a:pt x="19634" y="27013"/>
                  </a:cubicBezTo>
                  <a:cubicBezTo>
                    <a:pt x="19313" y="27251"/>
                    <a:pt x="19039" y="27489"/>
                    <a:pt x="18741" y="27727"/>
                  </a:cubicBezTo>
                  <a:cubicBezTo>
                    <a:pt x="18705" y="27739"/>
                    <a:pt x="18693" y="27751"/>
                    <a:pt x="18646" y="27787"/>
                  </a:cubicBezTo>
                  <a:cubicBezTo>
                    <a:pt x="18539" y="27680"/>
                    <a:pt x="18455" y="27561"/>
                    <a:pt x="18360" y="27454"/>
                  </a:cubicBezTo>
                  <a:cubicBezTo>
                    <a:pt x="18348" y="27477"/>
                    <a:pt x="18336" y="27477"/>
                    <a:pt x="18324" y="27489"/>
                  </a:cubicBezTo>
                  <a:cubicBezTo>
                    <a:pt x="18408" y="27608"/>
                    <a:pt x="18491" y="27727"/>
                    <a:pt x="18574" y="27846"/>
                  </a:cubicBezTo>
                  <a:cubicBezTo>
                    <a:pt x="18515" y="27906"/>
                    <a:pt x="18467" y="27977"/>
                    <a:pt x="18396" y="28073"/>
                  </a:cubicBezTo>
                  <a:cubicBezTo>
                    <a:pt x="18265" y="27906"/>
                    <a:pt x="18146" y="27751"/>
                    <a:pt x="18039" y="27596"/>
                  </a:cubicBezTo>
                  <a:cubicBezTo>
                    <a:pt x="17872" y="27358"/>
                    <a:pt x="17872" y="27358"/>
                    <a:pt x="18098" y="27156"/>
                  </a:cubicBezTo>
                  <a:cubicBezTo>
                    <a:pt x="18301" y="26977"/>
                    <a:pt x="18515" y="26799"/>
                    <a:pt x="18741" y="26656"/>
                  </a:cubicBezTo>
                  <a:cubicBezTo>
                    <a:pt x="18979" y="26501"/>
                    <a:pt x="19241" y="26358"/>
                    <a:pt x="19551" y="26311"/>
                  </a:cubicBezTo>
                  <a:cubicBezTo>
                    <a:pt x="19567" y="26307"/>
                    <a:pt x="19582" y="26305"/>
                    <a:pt x="19597" y="26305"/>
                  </a:cubicBezTo>
                  <a:cubicBezTo>
                    <a:pt x="19627" y="26305"/>
                    <a:pt x="19654" y="26311"/>
                    <a:pt x="19670" y="26311"/>
                  </a:cubicBezTo>
                  <a:cubicBezTo>
                    <a:pt x="19717" y="26311"/>
                    <a:pt x="19765" y="26287"/>
                    <a:pt x="19813" y="26263"/>
                  </a:cubicBezTo>
                  <a:cubicBezTo>
                    <a:pt x="19777" y="26239"/>
                    <a:pt x="19753" y="26192"/>
                    <a:pt x="19705" y="26180"/>
                  </a:cubicBezTo>
                  <a:cubicBezTo>
                    <a:pt x="19646" y="26163"/>
                    <a:pt x="19587" y="26155"/>
                    <a:pt x="19530" y="26155"/>
                  </a:cubicBezTo>
                  <a:cubicBezTo>
                    <a:pt x="19348" y="26155"/>
                    <a:pt x="19178" y="26232"/>
                    <a:pt x="19015" y="26322"/>
                  </a:cubicBezTo>
                  <a:cubicBezTo>
                    <a:pt x="18670" y="26549"/>
                    <a:pt x="18301" y="26799"/>
                    <a:pt x="17967" y="27037"/>
                  </a:cubicBezTo>
                  <a:cubicBezTo>
                    <a:pt x="17848" y="27144"/>
                    <a:pt x="17729" y="27251"/>
                    <a:pt x="17610" y="27370"/>
                  </a:cubicBezTo>
                  <a:cubicBezTo>
                    <a:pt x="17574" y="27394"/>
                    <a:pt x="17574" y="27477"/>
                    <a:pt x="17562" y="27513"/>
                  </a:cubicBezTo>
                  <a:cubicBezTo>
                    <a:pt x="17602" y="27513"/>
                    <a:pt x="17636" y="27524"/>
                    <a:pt x="17673" y="27524"/>
                  </a:cubicBezTo>
                  <a:cubicBezTo>
                    <a:pt x="17691" y="27524"/>
                    <a:pt x="17709" y="27521"/>
                    <a:pt x="17729" y="27513"/>
                  </a:cubicBezTo>
                  <a:cubicBezTo>
                    <a:pt x="17777" y="27501"/>
                    <a:pt x="17812" y="27477"/>
                    <a:pt x="17860" y="27442"/>
                  </a:cubicBezTo>
                  <a:cubicBezTo>
                    <a:pt x="18027" y="27668"/>
                    <a:pt x="18170" y="27858"/>
                    <a:pt x="18301" y="28073"/>
                  </a:cubicBezTo>
                  <a:cubicBezTo>
                    <a:pt x="18324" y="28085"/>
                    <a:pt x="18324" y="28156"/>
                    <a:pt x="18301" y="28168"/>
                  </a:cubicBezTo>
                  <a:cubicBezTo>
                    <a:pt x="18241" y="28227"/>
                    <a:pt x="18193" y="28311"/>
                    <a:pt x="18277" y="28370"/>
                  </a:cubicBezTo>
                  <a:cubicBezTo>
                    <a:pt x="18281" y="28375"/>
                    <a:pt x="18289" y="28377"/>
                    <a:pt x="18299" y="28377"/>
                  </a:cubicBezTo>
                  <a:cubicBezTo>
                    <a:pt x="18341" y="28377"/>
                    <a:pt x="18424" y="28344"/>
                    <a:pt x="18491" y="28335"/>
                  </a:cubicBezTo>
                  <a:cubicBezTo>
                    <a:pt x="18872" y="28620"/>
                    <a:pt x="19265" y="28882"/>
                    <a:pt x="19646" y="29156"/>
                  </a:cubicBezTo>
                  <a:cubicBezTo>
                    <a:pt x="19598" y="29180"/>
                    <a:pt x="19563" y="29240"/>
                    <a:pt x="19491" y="29299"/>
                  </a:cubicBezTo>
                  <a:cubicBezTo>
                    <a:pt x="19086" y="29085"/>
                    <a:pt x="18646" y="28859"/>
                    <a:pt x="18229" y="28608"/>
                  </a:cubicBezTo>
                  <a:cubicBezTo>
                    <a:pt x="18086" y="28525"/>
                    <a:pt x="17979" y="28382"/>
                    <a:pt x="17896" y="28227"/>
                  </a:cubicBezTo>
                  <a:cubicBezTo>
                    <a:pt x="17669" y="27870"/>
                    <a:pt x="17455" y="27513"/>
                    <a:pt x="17277" y="27144"/>
                  </a:cubicBezTo>
                  <a:cubicBezTo>
                    <a:pt x="17193" y="26954"/>
                    <a:pt x="17158" y="26715"/>
                    <a:pt x="17122" y="26489"/>
                  </a:cubicBezTo>
                  <a:cubicBezTo>
                    <a:pt x="17098" y="26442"/>
                    <a:pt x="17146" y="26358"/>
                    <a:pt x="17193" y="26322"/>
                  </a:cubicBezTo>
                  <a:cubicBezTo>
                    <a:pt x="17372" y="26192"/>
                    <a:pt x="17550" y="26072"/>
                    <a:pt x="17753" y="25941"/>
                  </a:cubicBezTo>
                  <a:cubicBezTo>
                    <a:pt x="17800" y="26084"/>
                    <a:pt x="17836" y="26203"/>
                    <a:pt x="17860" y="26322"/>
                  </a:cubicBezTo>
                  <a:cubicBezTo>
                    <a:pt x="17872" y="26311"/>
                    <a:pt x="17896" y="26311"/>
                    <a:pt x="17908" y="26311"/>
                  </a:cubicBezTo>
                  <a:cubicBezTo>
                    <a:pt x="17896" y="26227"/>
                    <a:pt x="17872" y="26144"/>
                    <a:pt x="17860" y="26061"/>
                  </a:cubicBezTo>
                  <a:cubicBezTo>
                    <a:pt x="17848" y="25953"/>
                    <a:pt x="17860" y="25930"/>
                    <a:pt x="17967" y="25882"/>
                  </a:cubicBezTo>
                  <a:cubicBezTo>
                    <a:pt x="18312" y="25715"/>
                    <a:pt x="18693" y="25656"/>
                    <a:pt x="19063" y="25537"/>
                  </a:cubicBezTo>
                  <a:cubicBezTo>
                    <a:pt x="19146" y="25513"/>
                    <a:pt x="19229" y="25513"/>
                    <a:pt x="19301" y="25477"/>
                  </a:cubicBezTo>
                  <a:cubicBezTo>
                    <a:pt x="19336" y="25465"/>
                    <a:pt x="19384" y="25430"/>
                    <a:pt x="19384" y="25406"/>
                  </a:cubicBezTo>
                  <a:cubicBezTo>
                    <a:pt x="19384" y="25370"/>
                    <a:pt x="19348" y="25334"/>
                    <a:pt x="19324" y="25310"/>
                  </a:cubicBezTo>
                  <a:cubicBezTo>
                    <a:pt x="19281" y="25293"/>
                    <a:pt x="19225" y="25282"/>
                    <a:pt x="19174" y="25282"/>
                  </a:cubicBezTo>
                  <a:cubicBezTo>
                    <a:pt x="19156" y="25282"/>
                    <a:pt x="19138" y="25283"/>
                    <a:pt x="19122" y="25287"/>
                  </a:cubicBezTo>
                  <a:cubicBezTo>
                    <a:pt x="18705" y="25358"/>
                    <a:pt x="18312" y="25489"/>
                    <a:pt x="17920" y="25691"/>
                  </a:cubicBezTo>
                  <a:cubicBezTo>
                    <a:pt x="17882" y="25704"/>
                    <a:pt x="17853" y="25712"/>
                    <a:pt x="17829" y="25712"/>
                  </a:cubicBezTo>
                  <a:cubicBezTo>
                    <a:pt x="17787" y="25712"/>
                    <a:pt x="17764" y="25685"/>
                    <a:pt x="17741" y="25608"/>
                  </a:cubicBezTo>
                  <a:cubicBezTo>
                    <a:pt x="17693" y="25406"/>
                    <a:pt x="17658" y="25215"/>
                    <a:pt x="17598" y="24977"/>
                  </a:cubicBezTo>
                  <a:cubicBezTo>
                    <a:pt x="17812" y="24894"/>
                    <a:pt x="18027" y="24822"/>
                    <a:pt x="18229" y="24751"/>
                  </a:cubicBezTo>
                  <a:cubicBezTo>
                    <a:pt x="18527" y="24668"/>
                    <a:pt x="18848" y="24572"/>
                    <a:pt x="19146" y="24477"/>
                  </a:cubicBezTo>
                  <a:cubicBezTo>
                    <a:pt x="19182" y="24465"/>
                    <a:pt x="19217" y="24406"/>
                    <a:pt x="19265" y="24382"/>
                  </a:cubicBezTo>
                  <a:cubicBezTo>
                    <a:pt x="19229" y="24346"/>
                    <a:pt x="19182" y="24334"/>
                    <a:pt x="19146" y="24310"/>
                  </a:cubicBezTo>
                  <a:cubicBezTo>
                    <a:pt x="19110" y="24287"/>
                    <a:pt x="19063" y="24263"/>
                    <a:pt x="19051" y="24227"/>
                  </a:cubicBezTo>
                  <a:cubicBezTo>
                    <a:pt x="19039" y="24132"/>
                    <a:pt x="19003" y="24013"/>
                    <a:pt x="18991" y="23894"/>
                  </a:cubicBezTo>
                  <a:cubicBezTo>
                    <a:pt x="19017" y="23886"/>
                    <a:pt x="19047" y="23883"/>
                    <a:pt x="19078" y="23883"/>
                  </a:cubicBezTo>
                  <a:close/>
                  <a:moveTo>
                    <a:pt x="20452" y="26857"/>
                  </a:moveTo>
                  <a:cubicBezTo>
                    <a:pt x="20638" y="26857"/>
                    <a:pt x="20812" y="26997"/>
                    <a:pt x="20932" y="27168"/>
                  </a:cubicBezTo>
                  <a:cubicBezTo>
                    <a:pt x="21003" y="27263"/>
                    <a:pt x="21063" y="27406"/>
                    <a:pt x="21134" y="27501"/>
                  </a:cubicBezTo>
                  <a:cubicBezTo>
                    <a:pt x="21384" y="27906"/>
                    <a:pt x="21539" y="28358"/>
                    <a:pt x="21706" y="28787"/>
                  </a:cubicBezTo>
                  <a:cubicBezTo>
                    <a:pt x="21801" y="29037"/>
                    <a:pt x="21944" y="29263"/>
                    <a:pt x="22039" y="29501"/>
                  </a:cubicBezTo>
                  <a:cubicBezTo>
                    <a:pt x="22146" y="29692"/>
                    <a:pt x="22218" y="29918"/>
                    <a:pt x="22301" y="30121"/>
                  </a:cubicBezTo>
                  <a:cubicBezTo>
                    <a:pt x="22313" y="30204"/>
                    <a:pt x="22265" y="30287"/>
                    <a:pt x="22265" y="30359"/>
                  </a:cubicBezTo>
                  <a:cubicBezTo>
                    <a:pt x="22241" y="30585"/>
                    <a:pt x="22218" y="30799"/>
                    <a:pt x="22206" y="31002"/>
                  </a:cubicBezTo>
                  <a:cubicBezTo>
                    <a:pt x="22206" y="31133"/>
                    <a:pt x="22158" y="31228"/>
                    <a:pt x="22027" y="31252"/>
                  </a:cubicBezTo>
                  <a:cubicBezTo>
                    <a:pt x="21936" y="31271"/>
                    <a:pt x="21846" y="31281"/>
                    <a:pt x="21760" y="31281"/>
                  </a:cubicBezTo>
                  <a:cubicBezTo>
                    <a:pt x="21576" y="31281"/>
                    <a:pt x="21403" y="31234"/>
                    <a:pt x="21241" y="31121"/>
                  </a:cubicBezTo>
                  <a:cubicBezTo>
                    <a:pt x="21194" y="31109"/>
                    <a:pt x="21170" y="31061"/>
                    <a:pt x="21146" y="31014"/>
                  </a:cubicBezTo>
                  <a:cubicBezTo>
                    <a:pt x="21087" y="30799"/>
                    <a:pt x="21051" y="30573"/>
                    <a:pt x="21003" y="30347"/>
                  </a:cubicBezTo>
                  <a:cubicBezTo>
                    <a:pt x="20991" y="30299"/>
                    <a:pt x="21015" y="30228"/>
                    <a:pt x="21051" y="30180"/>
                  </a:cubicBezTo>
                  <a:cubicBezTo>
                    <a:pt x="21087" y="30121"/>
                    <a:pt x="21170" y="30061"/>
                    <a:pt x="21241" y="29990"/>
                  </a:cubicBezTo>
                  <a:cubicBezTo>
                    <a:pt x="21301" y="30144"/>
                    <a:pt x="21349" y="30263"/>
                    <a:pt x="21384" y="30383"/>
                  </a:cubicBezTo>
                  <a:cubicBezTo>
                    <a:pt x="21408" y="30359"/>
                    <a:pt x="21432" y="30359"/>
                    <a:pt x="21444" y="30347"/>
                  </a:cubicBezTo>
                  <a:cubicBezTo>
                    <a:pt x="21313" y="30002"/>
                    <a:pt x="21182" y="29644"/>
                    <a:pt x="21051" y="29287"/>
                  </a:cubicBezTo>
                  <a:cubicBezTo>
                    <a:pt x="21027" y="29311"/>
                    <a:pt x="21003" y="29311"/>
                    <a:pt x="20991" y="29323"/>
                  </a:cubicBezTo>
                  <a:cubicBezTo>
                    <a:pt x="21027" y="29454"/>
                    <a:pt x="21087" y="29585"/>
                    <a:pt x="21146" y="29740"/>
                  </a:cubicBezTo>
                  <a:cubicBezTo>
                    <a:pt x="21170" y="29763"/>
                    <a:pt x="21182" y="29823"/>
                    <a:pt x="21170" y="29847"/>
                  </a:cubicBezTo>
                  <a:lnTo>
                    <a:pt x="20932" y="30085"/>
                  </a:lnTo>
                  <a:cubicBezTo>
                    <a:pt x="20837" y="29859"/>
                    <a:pt x="20765" y="29668"/>
                    <a:pt x="20646" y="29394"/>
                  </a:cubicBezTo>
                  <a:cubicBezTo>
                    <a:pt x="20646" y="29406"/>
                    <a:pt x="20634" y="29406"/>
                    <a:pt x="20610" y="29406"/>
                  </a:cubicBezTo>
                  <a:cubicBezTo>
                    <a:pt x="20765" y="29882"/>
                    <a:pt x="20896" y="30371"/>
                    <a:pt x="21027" y="30847"/>
                  </a:cubicBezTo>
                  <a:cubicBezTo>
                    <a:pt x="21027" y="30871"/>
                    <a:pt x="21015" y="30883"/>
                    <a:pt x="21003" y="30894"/>
                  </a:cubicBezTo>
                  <a:cubicBezTo>
                    <a:pt x="20931" y="30839"/>
                    <a:pt x="20858" y="30817"/>
                    <a:pt x="20785" y="30817"/>
                  </a:cubicBezTo>
                  <a:cubicBezTo>
                    <a:pt x="20703" y="30817"/>
                    <a:pt x="20621" y="30845"/>
                    <a:pt x="20539" y="30883"/>
                  </a:cubicBezTo>
                  <a:cubicBezTo>
                    <a:pt x="20515" y="30883"/>
                    <a:pt x="20491" y="30871"/>
                    <a:pt x="20467" y="30871"/>
                  </a:cubicBezTo>
                  <a:cubicBezTo>
                    <a:pt x="20515" y="30740"/>
                    <a:pt x="20336" y="30692"/>
                    <a:pt x="20372" y="30525"/>
                  </a:cubicBezTo>
                  <a:cubicBezTo>
                    <a:pt x="20432" y="30347"/>
                    <a:pt x="20408" y="30156"/>
                    <a:pt x="20301" y="29978"/>
                  </a:cubicBezTo>
                  <a:cubicBezTo>
                    <a:pt x="20289" y="29942"/>
                    <a:pt x="20289" y="29871"/>
                    <a:pt x="20313" y="29835"/>
                  </a:cubicBezTo>
                  <a:cubicBezTo>
                    <a:pt x="20372" y="29763"/>
                    <a:pt x="20456" y="29692"/>
                    <a:pt x="20515" y="29621"/>
                  </a:cubicBezTo>
                  <a:cubicBezTo>
                    <a:pt x="20539" y="29573"/>
                    <a:pt x="20527" y="29513"/>
                    <a:pt x="20539" y="29454"/>
                  </a:cubicBezTo>
                  <a:lnTo>
                    <a:pt x="20539" y="29454"/>
                  </a:lnTo>
                  <a:cubicBezTo>
                    <a:pt x="20491" y="29466"/>
                    <a:pt x="20432" y="29490"/>
                    <a:pt x="20408" y="29513"/>
                  </a:cubicBezTo>
                  <a:cubicBezTo>
                    <a:pt x="20313" y="29609"/>
                    <a:pt x="20241" y="29692"/>
                    <a:pt x="20170" y="29787"/>
                  </a:cubicBezTo>
                  <a:cubicBezTo>
                    <a:pt x="19991" y="29644"/>
                    <a:pt x="19825" y="29513"/>
                    <a:pt x="19658" y="29394"/>
                  </a:cubicBezTo>
                  <a:cubicBezTo>
                    <a:pt x="20063" y="28918"/>
                    <a:pt x="20467" y="28430"/>
                    <a:pt x="21051" y="28132"/>
                  </a:cubicBezTo>
                  <a:cubicBezTo>
                    <a:pt x="21122" y="28275"/>
                    <a:pt x="21194" y="28418"/>
                    <a:pt x="21265" y="28561"/>
                  </a:cubicBezTo>
                  <a:cubicBezTo>
                    <a:pt x="21325" y="28513"/>
                    <a:pt x="21325" y="28513"/>
                    <a:pt x="21241" y="28370"/>
                  </a:cubicBezTo>
                  <a:cubicBezTo>
                    <a:pt x="21194" y="28299"/>
                    <a:pt x="21146" y="28216"/>
                    <a:pt x="21110" y="28132"/>
                  </a:cubicBezTo>
                  <a:cubicBezTo>
                    <a:pt x="21146" y="28085"/>
                    <a:pt x="21194" y="28073"/>
                    <a:pt x="21265" y="28013"/>
                  </a:cubicBezTo>
                  <a:lnTo>
                    <a:pt x="21265" y="28013"/>
                  </a:lnTo>
                  <a:cubicBezTo>
                    <a:pt x="21258" y="28013"/>
                    <a:pt x="21252" y="28014"/>
                    <a:pt x="21245" y="28014"/>
                  </a:cubicBezTo>
                  <a:cubicBezTo>
                    <a:pt x="20909" y="28014"/>
                    <a:pt x="20928" y="27712"/>
                    <a:pt x="20717" y="27549"/>
                  </a:cubicBezTo>
                  <a:cubicBezTo>
                    <a:pt x="20789" y="27525"/>
                    <a:pt x="20848" y="27501"/>
                    <a:pt x="20932" y="27477"/>
                  </a:cubicBezTo>
                  <a:cubicBezTo>
                    <a:pt x="20870" y="27442"/>
                    <a:pt x="20834" y="27400"/>
                    <a:pt x="20782" y="27400"/>
                  </a:cubicBezTo>
                  <a:cubicBezTo>
                    <a:pt x="20763" y="27400"/>
                    <a:pt x="20742" y="27405"/>
                    <a:pt x="20717" y="27418"/>
                  </a:cubicBezTo>
                  <a:cubicBezTo>
                    <a:pt x="20708" y="27423"/>
                    <a:pt x="20688" y="27426"/>
                    <a:pt x="20667" y="27426"/>
                  </a:cubicBezTo>
                  <a:cubicBezTo>
                    <a:pt x="20637" y="27426"/>
                    <a:pt x="20605" y="27420"/>
                    <a:pt x="20598" y="27406"/>
                  </a:cubicBezTo>
                  <a:cubicBezTo>
                    <a:pt x="20479" y="27239"/>
                    <a:pt x="20348" y="27084"/>
                    <a:pt x="20229" y="26930"/>
                  </a:cubicBezTo>
                  <a:cubicBezTo>
                    <a:pt x="20304" y="26879"/>
                    <a:pt x="20379" y="26857"/>
                    <a:pt x="20452" y="26857"/>
                  </a:cubicBezTo>
                  <a:close/>
                  <a:moveTo>
                    <a:pt x="20813" y="0"/>
                  </a:moveTo>
                  <a:cubicBezTo>
                    <a:pt x="20760" y="0"/>
                    <a:pt x="20708" y="7"/>
                    <a:pt x="20658" y="22"/>
                  </a:cubicBezTo>
                  <a:cubicBezTo>
                    <a:pt x="20182" y="129"/>
                    <a:pt x="19705" y="224"/>
                    <a:pt x="19301" y="510"/>
                  </a:cubicBezTo>
                  <a:cubicBezTo>
                    <a:pt x="19134" y="629"/>
                    <a:pt x="18943" y="688"/>
                    <a:pt x="18812" y="843"/>
                  </a:cubicBezTo>
                  <a:cubicBezTo>
                    <a:pt x="18693" y="998"/>
                    <a:pt x="18515" y="1117"/>
                    <a:pt x="18289" y="1141"/>
                  </a:cubicBezTo>
                  <a:cubicBezTo>
                    <a:pt x="17991" y="1188"/>
                    <a:pt x="17753" y="1343"/>
                    <a:pt x="17550" y="1558"/>
                  </a:cubicBezTo>
                  <a:cubicBezTo>
                    <a:pt x="17431" y="1677"/>
                    <a:pt x="17312" y="1796"/>
                    <a:pt x="17205" y="1939"/>
                  </a:cubicBezTo>
                  <a:cubicBezTo>
                    <a:pt x="16982" y="2183"/>
                    <a:pt x="16692" y="2276"/>
                    <a:pt x="16378" y="2276"/>
                  </a:cubicBezTo>
                  <a:cubicBezTo>
                    <a:pt x="16340" y="2276"/>
                    <a:pt x="16303" y="2274"/>
                    <a:pt x="16265" y="2272"/>
                  </a:cubicBezTo>
                  <a:cubicBezTo>
                    <a:pt x="16213" y="2267"/>
                    <a:pt x="16161" y="2255"/>
                    <a:pt x="16114" y="2255"/>
                  </a:cubicBezTo>
                  <a:cubicBezTo>
                    <a:pt x="16053" y="2255"/>
                    <a:pt x="16000" y="2275"/>
                    <a:pt x="15967" y="2355"/>
                  </a:cubicBezTo>
                  <a:cubicBezTo>
                    <a:pt x="15895" y="2320"/>
                    <a:pt x="15848" y="2296"/>
                    <a:pt x="15788" y="2260"/>
                  </a:cubicBezTo>
                  <a:cubicBezTo>
                    <a:pt x="15503" y="2129"/>
                    <a:pt x="15229" y="1974"/>
                    <a:pt x="14931" y="1855"/>
                  </a:cubicBezTo>
                  <a:cubicBezTo>
                    <a:pt x="14687" y="1770"/>
                    <a:pt x="14452" y="1647"/>
                    <a:pt x="14192" y="1647"/>
                  </a:cubicBezTo>
                  <a:cubicBezTo>
                    <a:pt x="14161" y="1647"/>
                    <a:pt x="14130" y="1649"/>
                    <a:pt x="14098" y="1653"/>
                  </a:cubicBezTo>
                  <a:cubicBezTo>
                    <a:pt x="13871" y="1665"/>
                    <a:pt x="13657" y="1665"/>
                    <a:pt x="13443" y="1665"/>
                  </a:cubicBezTo>
                  <a:cubicBezTo>
                    <a:pt x="13429" y="1664"/>
                    <a:pt x="13415" y="1664"/>
                    <a:pt x="13401" y="1664"/>
                  </a:cubicBezTo>
                  <a:cubicBezTo>
                    <a:pt x="13143" y="1664"/>
                    <a:pt x="12907" y="1765"/>
                    <a:pt x="12681" y="1855"/>
                  </a:cubicBezTo>
                  <a:cubicBezTo>
                    <a:pt x="12490" y="1950"/>
                    <a:pt x="12276" y="2034"/>
                    <a:pt x="12074" y="2093"/>
                  </a:cubicBezTo>
                  <a:cubicBezTo>
                    <a:pt x="11871" y="2153"/>
                    <a:pt x="11681" y="2248"/>
                    <a:pt x="11502" y="2331"/>
                  </a:cubicBezTo>
                  <a:cubicBezTo>
                    <a:pt x="11367" y="2407"/>
                    <a:pt x="11244" y="2513"/>
                    <a:pt x="11078" y="2513"/>
                  </a:cubicBezTo>
                  <a:cubicBezTo>
                    <a:pt x="11009" y="2513"/>
                    <a:pt x="10934" y="2496"/>
                    <a:pt x="10847" y="2451"/>
                  </a:cubicBezTo>
                  <a:cubicBezTo>
                    <a:pt x="10692" y="2373"/>
                    <a:pt x="10520" y="2340"/>
                    <a:pt x="10340" y="2340"/>
                  </a:cubicBezTo>
                  <a:cubicBezTo>
                    <a:pt x="10160" y="2340"/>
                    <a:pt x="9972" y="2373"/>
                    <a:pt x="9788" y="2427"/>
                  </a:cubicBezTo>
                  <a:cubicBezTo>
                    <a:pt x="9668" y="2474"/>
                    <a:pt x="9538" y="2510"/>
                    <a:pt x="9454" y="2593"/>
                  </a:cubicBezTo>
                  <a:cubicBezTo>
                    <a:pt x="9275" y="2772"/>
                    <a:pt x="9075" y="2831"/>
                    <a:pt x="8865" y="2831"/>
                  </a:cubicBezTo>
                  <a:cubicBezTo>
                    <a:pt x="8727" y="2831"/>
                    <a:pt x="8584" y="2805"/>
                    <a:pt x="8442" y="2772"/>
                  </a:cubicBezTo>
                  <a:cubicBezTo>
                    <a:pt x="8073" y="2665"/>
                    <a:pt x="7704" y="2498"/>
                    <a:pt x="7335" y="2415"/>
                  </a:cubicBezTo>
                  <a:cubicBezTo>
                    <a:pt x="7061" y="2331"/>
                    <a:pt x="6775" y="2320"/>
                    <a:pt x="6478" y="2296"/>
                  </a:cubicBezTo>
                  <a:cubicBezTo>
                    <a:pt x="6241" y="2275"/>
                    <a:pt x="6014" y="2246"/>
                    <a:pt x="5795" y="2246"/>
                  </a:cubicBezTo>
                  <a:cubicBezTo>
                    <a:pt x="5760" y="2246"/>
                    <a:pt x="5726" y="2246"/>
                    <a:pt x="5692" y="2248"/>
                  </a:cubicBezTo>
                  <a:cubicBezTo>
                    <a:pt x="5204" y="2272"/>
                    <a:pt x="4715" y="2331"/>
                    <a:pt x="4299" y="2617"/>
                  </a:cubicBezTo>
                  <a:cubicBezTo>
                    <a:pt x="4013" y="2808"/>
                    <a:pt x="3692" y="2962"/>
                    <a:pt x="3406" y="3165"/>
                  </a:cubicBezTo>
                  <a:cubicBezTo>
                    <a:pt x="3156" y="3343"/>
                    <a:pt x="2930" y="3570"/>
                    <a:pt x="2691" y="3796"/>
                  </a:cubicBezTo>
                  <a:cubicBezTo>
                    <a:pt x="2549" y="3939"/>
                    <a:pt x="2429" y="4105"/>
                    <a:pt x="2299" y="4260"/>
                  </a:cubicBezTo>
                  <a:cubicBezTo>
                    <a:pt x="2037" y="4522"/>
                    <a:pt x="1787" y="4808"/>
                    <a:pt x="1525" y="5082"/>
                  </a:cubicBezTo>
                  <a:cubicBezTo>
                    <a:pt x="1167" y="5451"/>
                    <a:pt x="786" y="5820"/>
                    <a:pt x="429" y="6189"/>
                  </a:cubicBezTo>
                  <a:cubicBezTo>
                    <a:pt x="358" y="6272"/>
                    <a:pt x="274" y="6344"/>
                    <a:pt x="215" y="6427"/>
                  </a:cubicBezTo>
                  <a:cubicBezTo>
                    <a:pt x="132" y="6534"/>
                    <a:pt x="96" y="6665"/>
                    <a:pt x="48" y="6784"/>
                  </a:cubicBezTo>
                  <a:cubicBezTo>
                    <a:pt x="36" y="6820"/>
                    <a:pt x="1" y="6880"/>
                    <a:pt x="13" y="6915"/>
                  </a:cubicBezTo>
                  <a:cubicBezTo>
                    <a:pt x="60" y="7189"/>
                    <a:pt x="36" y="7463"/>
                    <a:pt x="120" y="7725"/>
                  </a:cubicBezTo>
                  <a:cubicBezTo>
                    <a:pt x="191" y="7951"/>
                    <a:pt x="298" y="8142"/>
                    <a:pt x="417" y="8332"/>
                  </a:cubicBezTo>
                  <a:cubicBezTo>
                    <a:pt x="572" y="8594"/>
                    <a:pt x="727" y="8808"/>
                    <a:pt x="846" y="9082"/>
                  </a:cubicBezTo>
                  <a:cubicBezTo>
                    <a:pt x="941" y="9273"/>
                    <a:pt x="929" y="9523"/>
                    <a:pt x="1001" y="9737"/>
                  </a:cubicBezTo>
                  <a:cubicBezTo>
                    <a:pt x="1132" y="10118"/>
                    <a:pt x="1227" y="10523"/>
                    <a:pt x="1429" y="10880"/>
                  </a:cubicBezTo>
                  <a:cubicBezTo>
                    <a:pt x="1596" y="11166"/>
                    <a:pt x="1787" y="11380"/>
                    <a:pt x="2025" y="11571"/>
                  </a:cubicBezTo>
                  <a:cubicBezTo>
                    <a:pt x="2203" y="11714"/>
                    <a:pt x="2310" y="11892"/>
                    <a:pt x="2394" y="12106"/>
                  </a:cubicBezTo>
                  <a:cubicBezTo>
                    <a:pt x="2549" y="12416"/>
                    <a:pt x="2680" y="12737"/>
                    <a:pt x="2894" y="13023"/>
                  </a:cubicBezTo>
                  <a:cubicBezTo>
                    <a:pt x="3168" y="13416"/>
                    <a:pt x="3608" y="13619"/>
                    <a:pt x="4049" y="13738"/>
                  </a:cubicBezTo>
                  <a:cubicBezTo>
                    <a:pt x="4334" y="13809"/>
                    <a:pt x="4561" y="13952"/>
                    <a:pt x="4715" y="14166"/>
                  </a:cubicBezTo>
                  <a:cubicBezTo>
                    <a:pt x="5037" y="14583"/>
                    <a:pt x="5430" y="14845"/>
                    <a:pt x="5954" y="14940"/>
                  </a:cubicBezTo>
                  <a:cubicBezTo>
                    <a:pt x="6073" y="14976"/>
                    <a:pt x="6228" y="15023"/>
                    <a:pt x="6311" y="15107"/>
                  </a:cubicBezTo>
                  <a:cubicBezTo>
                    <a:pt x="6680" y="15452"/>
                    <a:pt x="7073" y="15750"/>
                    <a:pt x="7537" y="15940"/>
                  </a:cubicBezTo>
                  <a:cubicBezTo>
                    <a:pt x="7692" y="16012"/>
                    <a:pt x="7859" y="16047"/>
                    <a:pt x="8037" y="16071"/>
                  </a:cubicBezTo>
                  <a:cubicBezTo>
                    <a:pt x="8335" y="16119"/>
                    <a:pt x="8633" y="16178"/>
                    <a:pt x="8859" y="16417"/>
                  </a:cubicBezTo>
                  <a:cubicBezTo>
                    <a:pt x="9097" y="16667"/>
                    <a:pt x="9407" y="16833"/>
                    <a:pt x="9752" y="16893"/>
                  </a:cubicBezTo>
                  <a:cubicBezTo>
                    <a:pt x="9990" y="16940"/>
                    <a:pt x="10228" y="16964"/>
                    <a:pt x="10466" y="17048"/>
                  </a:cubicBezTo>
                  <a:cubicBezTo>
                    <a:pt x="10603" y="17091"/>
                    <a:pt x="10737" y="17109"/>
                    <a:pt x="10868" y="17109"/>
                  </a:cubicBezTo>
                  <a:cubicBezTo>
                    <a:pt x="11135" y="17109"/>
                    <a:pt x="11393" y="17032"/>
                    <a:pt x="11657" y="16928"/>
                  </a:cubicBezTo>
                  <a:cubicBezTo>
                    <a:pt x="11919" y="16809"/>
                    <a:pt x="12074" y="16547"/>
                    <a:pt x="12145" y="16274"/>
                  </a:cubicBezTo>
                  <a:cubicBezTo>
                    <a:pt x="12181" y="16166"/>
                    <a:pt x="12205" y="16047"/>
                    <a:pt x="12240" y="15940"/>
                  </a:cubicBezTo>
                  <a:cubicBezTo>
                    <a:pt x="12252" y="15940"/>
                    <a:pt x="12264" y="15928"/>
                    <a:pt x="12276" y="15928"/>
                  </a:cubicBezTo>
                  <a:cubicBezTo>
                    <a:pt x="12312" y="15976"/>
                    <a:pt x="12335" y="16036"/>
                    <a:pt x="12335" y="16071"/>
                  </a:cubicBezTo>
                  <a:cubicBezTo>
                    <a:pt x="12300" y="16631"/>
                    <a:pt x="12216" y="17190"/>
                    <a:pt x="12157" y="17738"/>
                  </a:cubicBezTo>
                  <a:cubicBezTo>
                    <a:pt x="12121" y="18262"/>
                    <a:pt x="12085" y="18774"/>
                    <a:pt x="12062" y="19274"/>
                  </a:cubicBezTo>
                  <a:cubicBezTo>
                    <a:pt x="12038" y="19453"/>
                    <a:pt x="12062" y="19631"/>
                    <a:pt x="12062" y="19810"/>
                  </a:cubicBezTo>
                  <a:cubicBezTo>
                    <a:pt x="12074" y="20048"/>
                    <a:pt x="12074" y="20274"/>
                    <a:pt x="12074" y="20512"/>
                  </a:cubicBezTo>
                  <a:cubicBezTo>
                    <a:pt x="12074" y="20941"/>
                    <a:pt x="12097" y="21358"/>
                    <a:pt x="12216" y="21774"/>
                  </a:cubicBezTo>
                  <a:cubicBezTo>
                    <a:pt x="12240" y="21881"/>
                    <a:pt x="12300" y="21989"/>
                    <a:pt x="12181" y="22060"/>
                  </a:cubicBezTo>
                  <a:cubicBezTo>
                    <a:pt x="12157" y="22060"/>
                    <a:pt x="12181" y="22108"/>
                    <a:pt x="12181" y="22108"/>
                  </a:cubicBezTo>
                  <a:cubicBezTo>
                    <a:pt x="12252" y="22120"/>
                    <a:pt x="12335" y="22120"/>
                    <a:pt x="12335" y="22143"/>
                  </a:cubicBezTo>
                  <a:cubicBezTo>
                    <a:pt x="12347" y="22227"/>
                    <a:pt x="12347" y="22298"/>
                    <a:pt x="12347" y="22382"/>
                  </a:cubicBezTo>
                  <a:lnTo>
                    <a:pt x="12431" y="22382"/>
                  </a:lnTo>
                  <a:cubicBezTo>
                    <a:pt x="12455" y="22465"/>
                    <a:pt x="12490" y="22524"/>
                    <a:pt x="12514" y="22608"/>
                  </a:cubicBezTo>
                  <a:cubicBezTo>
                    <a:pt x="12431" y="22560"/>
                    <a:pt x="12347" y="22524"/>
                    <a:pt x="12276" y="22477"/>
                  </a:cubicBezTo>
                  <a:cubicBezTo>
                    <a:pt x="12276" y="22489"/>
                    <a:pt x="12264" y="22489"/>
                    <a:pt x="12264" y="22501"/>
                  </a:cubicBezTo>
                  <a:cubicBezTo>
                    <a:pt x="12312" y="22596"/>
                    <a:pt x="12347" y="22679"/>
                    <a:pt x="12419" y="22774"/>
                  </a:cubicBezTo>
                  <a:cubicBezTo>
                    <a:pt x="12455" y="22739"/>
                    <a:pt x="12502" y="22715"/>
                    <a:pt x="12538" y="22679"/>
                  </a:cubicBezTo>
                  <a:cubicBezTo>
                    <a:pt x="12550" y="22715"/>
                    <a:pt x="12574" y="22763"/>
                    <a:pt x="12597" y="22798"/>
                  </a:cubicBezTo>
                  <a:cubicBezTo>
                    <a:pt x="12621" y="22846"/>
                    <a:pt x="12633" y="22893"/>
                    <a:pt x="12657" y="22953"/>
                  </a:cubicBezTo>
                  <a:cubicBezTo>
                    <a:pt x="12621" y="22953"/>
                    <a:pt x="12597" y="22965"/>
                    <a:pt x="12574" y="22965"/>
                  </a:cubicBezTo>
                  <a:cubicBezTo>
                    <a:pt x="12610" y="22994"/>
                    <a:pt x="12656" y="23015"/>
                    <a:pt x="12692" y="23015"/>
                  </a:cubicBezTo>
                  <a:cubicBezTo>
                    <a:pt x="12713" y="23015"/>
                    <a:pt x="12731" y="23007"/>
                    <a:pt x="12740" y="22989"/>
                  </a:cubicBezTo>
                  <a:cubicBezTo>
                    <a:pt x="12824" y="23108"/>
                    <a:pt x="12883" y="23263"/>
                    <a:pt x="12978" y="23382"/>
                  </a:cubicBezTo>
                  <a:cubicBezTo>
                    <a:pt x="13264" y="23727"/>
                    <a:pt x="13502" y="24108"/>
                    <a:pt x="13883" y="24346"/>
                  </a:cubicBezTo>
                  <a:cubicBezTo>
                    <a:pt x="14098" y="24465"/>
                    <a:pt x="14300" y="24596"/>
                    <a:pt x="14526" y="24703"/>
                  </a:cubicBezTo>
                  <a:cubicBezTo>
                    <a:pt x="14596" y="24738"/>
                    <a:pt x="14674" y="24754"/>
                    <a:pt x="14747" y="24754"/>
                  </a:cubicBezTo>
                  <a:cubicBezTo>
                    <a:pt x="14873" y="24754"/>
                    <a:pt x="14984" y="24707"/>
                    <a:pt x="15014" y="24632"/>
                  </a:cubicBezTo>
                  <a:cubicBezTo>
                    <a:pt x="15062" y="24501"/>
                    <a:pt x="15122" y="24298"/>
                    <a:pt x="15074" y="24167"/>
                  </a:cubicBezTo>
                  <a:cubicBezTo>
                    <a:pt x="14991" y="23906"/>
                    <a:pt x="14848" y="23644"/>
                    <a:pt x="14717" y="23405"/>
                  </a:cubicBezTo>
                  <a:cubicBezTo>
                    <a:pt x="14467" y="22965"/>
                    <a:pt x="14276" y="22501"/>
                    <a:pt x="14121" y="22012"/>
                  </a:cubicBezTo>
                  <a:cubicBezTo>
                    <a:pt x="14002" y="21620"/>
                    <a:pt x="13955" y="21203"/>
                    <a:pt x="13919" y="20810"/>
                  </a:cubicBezTo>
                  <a:cubicBezTo>
                    <a:pt x="13883" y="20524"/>
                    <a:pt x="13871" y="20227"/>
                    <a:pt x="13895" y="19941"/>
                  </a:cubicBezTo>
                  <a:cubicBezTo>
                    <a:pt x="13931" y="19572"/>
                    <a:pt x="13990" y="19203"/>
                    <a:pt x="13955" y="18822"/>
                  </a:cubicBezTo>
                  <a:cubicBezTo>
                    <a:pt x="13955" y="18703"/>
                    <a:pt x="13990" y="18572"/>
                    <a:pt x="14014" y="18441"/>
                  </a:cubicBezTo>
                  <a:cubicBezTo>
                    <a:pt x="14098" y="18143"/>
                    <a:pt x="14169" y="17845"/>
                    <a:pt x="14252" y="17548"/>
                  </a:cubicBezTo>
                  <a:cubicBezTo>
                    <a:pt x="14252" y="17512"/>
                    <a:pt x="14300" y="17488"/>
                    <a:pt x="14312" y="17488"/>
                  </a:cubicBezTo>
                  <a:cubicBezTo>
                    <a:pt x="14336" y="17488"/>
                    <a:pt x="14371" y="17512"/>
                    <a:pt x="14371" y="17548"/>
                  </a:cubicBezTo>
                  <a:lnTo>
                    <a:pt x="14371" y="17679"/>
                  </a:lnTo>
                  <a:cubicBezTo>
                    <a:pt x="14407" y="17929"/>
                    <a:pt x="14419" y="18191"/>
                    <a:pt x="14657" y="18345"/>
                  </a:cubicBezTo>
                  <a:cubicBezTo>
                    <a:pt x="14752" y="18405"/>
                    <a:pt x="14824" y="18512"/>
                    <a:pt x="14848" y="18607"/>
                  </a:cubicBezTo>
                  <a:cubicBezTo>
                    <a:pt x="14955" y="18917"/>
                    <a:pt x="15026" y="19238"/>
                    <a:pt x="15122" y="19560"/>
                  </a:cubicBezTo>
                  <a:cubicBezTo>
                    <a:pt x="15205" y="19869"/>
                    <a:pt x="15288" y="20179"/>
                    <a:pt x="15372" y="20488"/>
                  </a:cubicBezTo>
                  <a:cubicBezTo>
                    <a:pt x="15479" y="20834"/>
                    <a:pt x="15562" y="21179"/>
                    <a:pt x="15657" y="21524"/>
                  </a:cubicBezTo>
                  <a:cubicBezTo>
                    <a:pt x="15776" y="21917"/>
                    <a:pt x="15884" y="22322"/>
                    <a:pt x="15979" y="22727"/>
                  </a:cubicBezTo>
                  <a:cubicBezTo>
                    <a:pt x="16062" y="23013"/>
                    <a:pt x="16157" y="23274"/>
                    <a:pt x="16205" y="23560"/>
                  </a:cubicBezTo>
                  <a:cubicBezTo>
                    <a:pt x="16312" y="24120"/>
                    <a:pt x="16372" y="24691"/>
                    <a:pt x="16479" y="25251"/>
                  </a:cubicBezTo>
                  <a:cubicBezTo>
                    <a:pt x="16515" y="25465"/>
                    <a:pt x="16610" y="25656"/>
                    <a:pt x="16669" y="25870"/>
                  </a:cubicBezTo>
                  <a:cubicBezTo>
                    <a:pt x="16717" y="26025"/>
                    <a:pt x="16741" y="26192"/>
                    <a:pt x="16777" y="26358"/>
                  </a:cubicBezTo>
                  <a:cubicBezTo>
                    <a:pt x="16777" y="26418"/>
                    <a:pt x="16741" y="26477"/>
                    <a:pt x="16753" y="26537"/>
                  </a:cubicBezTo>
                  <a:cubicBezTo>
                    <a:pt x="16777" y="26608"/>
                    <a:pt x="16812" y="26680"/>
                    <a:pt x="16848" y="26775"/>
                  </a:cubicBezTo>
                  <a:cubicBezTo>
                    <a:pt x="16896" y="26906"/>
                    <a:pt x="16896" y="27061"/>
                    <a:pt x="16955" y="27192"/>
                  </a:cubicBezTo>
                  <a:cubicBezTo>
                    <a:pt x="17074" y="27430"/>
                    <a:pt x="17193" y="27668"/>
                    <a:pt x="17324" y="27894"/>
                  </a:cubicBezTo>
                  <a:cubicBezTo>
                    <a:pt x="17586" y="28347"/>
                    <a:pt x="17860" y="28799"/>
                    <a:pt x="18360" y="29037"/>
                  </a:cubicBezTo>
                  <a:cubicBezTo>
                    <a:pt x="18515" y="29109"/>
                    <a:pt x="18682" y="29204"/>
                    <a:pt x="18824" y="29275"/>
                  </a:cubicBezTo>
                  <a:cubicBezTo>
                    <a:pt x="18979" y="29347"/>
                    <a:pt x="19122" y="29406"/>
                    <a:pt x="19253" y="29501"/>
                  </a:cubicBezTo>
                  <a:cubicBezTo>
                    <a:pt x="19455" y="29632"/>
                    <a:pt x="19646" y="29775"/>
                    <a:pt x="19825" y="29930"/>
                  </a:cubicBezTo>
                  <a:cubicBezTo>
                    <a:pt x="19908" y="30002"/>
                    <a:pt x="20003" y="30097"/>
                    <a:pt x="20063" y="30192"/>
                  </a:cubicBezTo>
                  <a:cubicBezTo>
                    <a:pt x="20146" y="30359"/>
                    <a:pt x="20206" y="30537"/>
                    <a:pt x="20122" y="30728"/>
                  </a:cubicBezTo>
                  <a:cubicBezTo>
                    <a:pt x="20110" y="30764"/>
                    <a:pt x="20170" y="30835"/>
                    <a:pt x="20194" y="30883"/>
                  </a:cubicBezTo>
                  <a:cubicBezTo>
                    <a:pt x="20206" y="30894"/>
                    <a:pt x="20289" y="30906"/>
                    <a:pt x="20289" y="30930"/>
                  </a:cubicBezTo>
                  <a:cubicBezTo>
                    <a:pt x="20329" y="31100"/>
                    <a:pt x="20430" y="31127"/>
                    <a:pt x="20546" y="31127"/>
                  </a:cubicBezTo>
                  <a:cubicBezTo>
                    <a:pt x="20601" y="31127"/>
                    <a:pt x="20660" y="31121"/>
                    <a:pt x="20717" y="31121"/>
                  </a:cubicBezTo>
                  <a:cubicBezTo>
                    <a:pt x="20789" y="31121"/>
                    <a:pt x="20860" y="31145"/>
                    <a:pt x="20920" y="31180"/>
                  </a:cubicBezTo>
                  <a:cubicBezTo>
                    <a:pt x="21063" y="31252"/>
                    <a:pt x="21182" y="31347"/>
                    <a:pt x="21301" y="31418"/>
                  </a:cubicBezTo>
                  <a:cubicBezTo>
                    <a:pt x="21452" y="31504"/>
                    <a:pt x="21606" y="31541"/>
                    <a:pt x="21759" y="31541"/>
                  </a:cubicBezTo>
                  <a:cubicBezTo>
                    <a:pt x="21967" y="31541"/>
                    <a:pt x="22174" y="31474"/>
                    <a:pt x="22372" y="31371"/>
                  </a:cubicBezTo>
                  <a:cubicBezTo>
                    <a:pt x="22468" y="31323"/>
                    <a:pt x="22563" y="31192"/>
                    <a:pt x="22575" y="31073"/>
                  </a:cubicBezTo>
                  <a:cubicBezTo>
                    <a:pt x="22622" y="30823"/>
                    <a:pt x="22611" y="30549"/>
                    <a:pt x="22646" y="30299"/>
                  </a:cubicBezTo>
                  <a:cubicBezTo>
                    <a:pt x="22730" y="29918"/>
                    <a:pt x="22527" y="29585"/>
                    <a:pt x="22384" y="29263"/>
                  </a:cubicBezTo>
                  <a:cubicBezTo>
                    <a:pt x="22277" y="29025"/>
                    <a:pt x="22134" y="28799"/>
                    <a:pt x="22027" y="28561"/>
                  </a:cubicBezTo>
                  <a:cubicBezTo>
                    <a:pt x="21849" y="28156"/>
                    <a:pt x="21718" y="27727"/>
                    <a:pt x="21515" y="27335"/>
                  </a:cubicBezTo>
                  <a:cubicBezTo>
                    <a:pt x="21325" y="26977"/>
                    <a:pt x="21039" y="26668"/>
                    <a:pt x="20717" y="26406"/>
                  </a:cubicBezTo>
                  <a:cubicBezTo>
                    <a:pt x="20479" y="26203"/>
                    <a:pt x="20241" y="26001"/>
                    <a:pt x="20122" y="25703"/>
                  </a:cubicBezTo>
                  <a:cubicBezTo>
                    <a:pt x="19932" y="25239"/>
                    <a:pt x="19884" y="24763"/>
                    <a:pt x="19848" y="24275"/>
                  </a:cubicBezTo>
                  <a:cubicBezTo>
                    <a:pt x="19825" y="23906"/>
                    <a:pt x="19848" y="23513"/>
                    <a:pt x="19825" y="23144"/>
                  </a:cubicBezTo>
                  <a:cubicBezTo>
                    <a:pt x="19777" y="22512"/>
                    <a:pt x="19705" y="21905"/>
                    <a:pt x="19670" y="21298"/>
                  </a:cubicBezTo>
                  <a:cubicBezTo>
                    <a:pt x="19646" y="20608"/>
                    <a:pt x="19610" y="19929"/>
                    <a:pt x="19491" y="19238"/>
                  </a:cubicBezTo>
                  <a:cubicBezTo>
                    <a:pt x="19455" y="18964"/>
                    <a:pt x="19432" y="18679"/>
                    <a:pt x="19408" y="18393"/>
                  </a:cubicBezTo>
                  <a:cubicBezTo>
                    <a:pt x="19420" y="18393"/>
                    <a:pt x="19432" y="18381"/>
                    <a:pt x="19455" y="18381"/>
                  </a:cubicBezTo>
                  <a:cubicBezTo>
                    <a:pt x="19479" y="18405"/>
                    <a:pt x="19515" y="18429"/>
                    <a:pt x="19527" y="18452"/>
                  </a:cubicBezTo>
                  <a:cubicBezTo>
                    <a:pt x="19717" y="18738"/>
                    <a:pt x="19908" y="19024"/>
                    <a:pt x="20086" y="19298"/>
                  </a:cubicBezTo>
                  <a:cubicBezTo>
                    <a:pt x="20194" y="19476"/>
                    <a:pt x="20265" y="19679"/>
                    <a:pt x="20372" y="19857"/>
                  </a:cubicBezTo>
                  <a:cubicBezTo>
                    <a:pt x="20598" y="20250"/>
                    <a:pt x="20848" y="20631"/>
                    <a:pt x="21039" y="21048"/>
                  </a:cubicBezTo>
                  <a:cubicBezTo>
                    <a:pt x="21253" y="21477"/>
                    <a:pt x="21420" y="21917"/>
                    <a:pt x="21563" y="22382"/>
                  </a:cubicBezTo>
                  <a:cubicBezTo>
                    <a:pt x="21670" y="22691"/>
                    <a:pt x="21694" y="23048"/>
                    <a:pt x="21753" y="23382"/>
                  </a:cubicBezTo>
                  <a:cubicBezTo>
                    <a:pt x="21789" y="23620"/>
                    <a:pt x="21813" y="23858"/>
                    <a:pt x="21872" y="24084"/>
                  </a:cubicBezTo>
                  <a:cubicBezTo>
                    <a:pt x="21910" y="24242"/>
                    <a:pt x="22015" y="24329"/>
                    <a:pt x="22141" y="24329"/>
                  </a:cubicBezTo>
                  <a:cubicBezTo>
                    <a:pt x="22214" y="24329"/>
                    <a:pt x="22294" y="24300"/>
                    <a:pt x="22372" y="24239"/>
                  </a:cubicBezTo>
                  <a:cubicBezTo>
                    <a:pt x="22515" y="24120"/>
                    <a:pt x="22646" y="23965"/>
                    <a:pt x="22730" y="23798"/>
                  </a:cubicBezTo>
                  <a:cubicBezTo>
                    <a:pt x="22813" y="23572"/>
                    <a:pt x="22873" y="23322"/>
                    <a:pt x="22920" y="23072"/>
                  </a:cubicBezTo>
                  <a:cubicBezTo>
                    <a:pt x="23027" y="22596"/>
                    <a:pt x="23051" y="22120"/>
                    <a:pt x="22944" y="21643"/>
                  </a:cubicBezTo>
                  <a:cubicBezTo>
                    <a:pt x="22861" y="21203"/>
                    <a:pt x="22813" y="20762"/>
                    <a:pt x="22730" y="20334"/>
                  </a:cubicBezTo>
                  <a:cubicBezTo>
                    <a:pt x="22587" y="19643"/>
                    <a:pt x="22349" y="19000"/>
                    <a:pt x="22075" y="18381"/>
                  </a:cubicBezTo>
                  <a:cubicBezTo>
                    <a:pt x="21920" y="18048"/>
                    <a:pt x="21849" y="17690"/>
                    <a:pt x="21730" y="17369"/>
                  </a:cubicBezTo>
                  <a:cubicBezTo>
                    <a:pt x="21634" y="17143"/>
                    <a:pt x="21551" y="16905"/>
                    <a:pt x="21456" y="16678"/>
                  </a:cubicBezTo>
                  <a:cubicBezTo>
                    <a:pt x="21384" y="16488"/>
                    <a:pt x="21301" y="16286"/>
                    <a:pt x="21218" y="16071"/>
                  </a:cubicBezTo>
                  <a:cubicBezTo>
                    <a:pt x="21337" y="16024"/>
                    <a:pt x="21456" y="16012"/>
                    <a:pt x="21539" y="15952"/>
                  </a:cubicBezTo>
                  <a:cubicBezTo>
                    <a:pt x="21670" y="15833"/>
                    <a:pt x="21777" y="15690"/>
                    <a:pt x="21908" y="15571"/>
                  </a:cubicBezTo>
                  <a:cubicBezTo>
                    <a:pt x="22015" y="15476"/>
                    <a:pt x="22111" y="15393"/>
                    <a:pt x="22230" y="15297"/>
                  </a:cubicBezTo>
                  <a:cubicBezTo>
                    <a:pt x="22337" y="15226"/>
                    <a:pt x="22444" y="15166"/>
                    <a:pt x="22551" y="15095"/>
                  </a:cubicBezTo>
                  <a:cubicBezTo>
                    <a:pt x="22825" y="14869"/>
                    <a:pt x="22920" y="14523"/>
                    <a:pt x="23027" y="14214"/>
                  </a:cubicBezTo>
                  <a:cubicBezTo>
                    <a:pt x="23146" y="13869"/>
                    <a:pt x="23325" y="13571"/>
                    <a:pt x="23599" y="13345"/>
                  </a:cubicBezTo>
                  <a:cubicBezTo>
                    <a:pt x="23920" y="13107"/>
                    <a:pt x="24111" y="12797"/>
                    <a:pt x="24242" y="12452"/>
                  </a:cubicBezTo>
                  <a:cubicBezTo>
                    <a:pt x="24301" y="12321"/>
                    <a:pt x="24337" y="12154"/>
                    <a:pt x="24361" y="11999"/>
                  </a:cubicBezTo>
                  <a:cubicBezTo>
                    <a:pt x="24420" y="11773"/>
                    <a:pt x="24480" y="11547"/>
                    <a:pt x="24492" y="11321"/>
                  </a:cubicBezTo>
                  <a:cubicBezTo>
                    <a:pt x="24516" y="11059"/>
                    <a:pt x="24599" y="10832"/>
                    <a:pt x="24754" y="10630"/>
                  </a:cubicBezTo>
                  <a:cubicBezTo>
                    <a:pt x="24825" y="10523"/>
                    <a:pt x="24897" y="10416"/>
                    <a:pt x="24932" y="10309"/>
                  </a:cubicBezTo>
                  <a:cubicBezTo>
                    <a:pt x="25087" y="9773"/>
                    <a:pt x="25242" y="9225"/>
                    <a:pt x="25409" y="8689"/>
                  </a:cubicBezTo>
                  <a:cubicBezTo>
                    <a:pt x="25468" y="8499"/>
                    <a:pt x="25563" y="8320"/>
                    <a:pt x="25647" y="8130"/>
                  </a:cubicBezTo>
                  <a:cubicBezTo>
                    <a:pt x="25730" y="8165"/>
                    <a:pt x="25790" y="8201"/>
                    <a:pt x="25837" y="8201"/>
                  </a:cubicBezTo>
                  <a:cubicBezTo>
                    <a:pt x="25840" y="8203"/>
                    <a:pt x="25843" y="8203"/>
                    <a:pt x="25846" y="8203"/>
                  </a:cubicBezTo>
                  <a:cubicBezTo>
                    <a:pt x="25871" y="8203"/>
                    <a:pt x="25913" y="8164"/>
                    <a:pt x="25944" y="8154"/>
                  </a:cubicBezTo>
                  <a:cubicBezTo>
                    <a:pt x="25909" y="8130"/>
                    <a:pt x="25897" y="8094"/>
                    <a:pt x="25861" y="8082"/>
                  </a:cubicBezTo>
                  <a:cubicBezTo>
                    <a:pt x="25825" y="8046"/>
                    <a:pt x="25766" y="8046"/>
                    <a:pt x="25730" y="8046"/>
                  </a:cubicBezTo>
                  <a:cubicBezTo>
                    <a:pt x="25849" y="7784"/>
                    <a:pt x="25968" y="7534"/>
                    <a:pt x="26063" y="7261"/>
                  </a:cubicBezTo>
                  <a:cubicBezTo>
                    <a:pt x="26135" y="7082"/>
                    <a:pt x="26194" y="6892"/>
                    <a:pt x="26194" y="6701"/>
                  </a:cubicBezTo>
                  <a:cubicBezTo>
                    <a:pt x="26194" y="6427"/>
                    <a:pt x="26123" y="6177"/>
                    <a:pt x="26075" y="5903"/>
                  </a:cubicBezTo>
                  <a:cubicBezTo>
                    <a:pt x="26004" y="5475"/>
                    <a:pt x="25897" y="5058"/>
                    <a:pt x="26028" y="4617"/>
                  </a:cubicBezTo>
                  <a:cubicBezTo>
                    <a:pt x="26087" y="4379"/>
                    <a:pt x="26028" y="4165"/>
                    <a:pt x="25837" y="4022"/>
                  </a:cubicBezTo>
                  <a:cubicBezTo>
                    <a:pt x="25801" y="3998"/>
                    <a:pt x="25778" y="3975"/>
                    <a:pt x="25766" y="3939"/>
                  </a:cubicBezTo>
                  <a:cubicBezTo>
                    <a:pt x="25587" y="3736"/>
                    <a:pt x="25420" y="3510"/>
                    <a:pt x="25254" y="3308"/>
                  </a:cubicBezTo>
                  <a:lnTo>
                    <a:pt x="24849" y="2808"/>
                  </a:lnTo>
                  <a:cubicBezTo>
                    <a:pt x="24766" y="2701"/>
                    <a:pt x="24694" y="2581"/>
                    <a:pt x="24599" y="2474"/>
                  </a:cubicBezTo>
                  <a:cubicBezTo>
                    <a:pt x="24468" y="2308"/>
                    <a:pt x="24301" y="2153"/>
                    <a:pt x="24158" y="1998"/>
                  </a:cubicBezTo>
                  <a:cubicBezTo>
                    <a:pt x="23944" y="1760"/>
                    <a:pt x="23754" y="1510"/>
                    <a:pt x="23539" y="1260"/>
                  </a:cubicBezTo>
                  <a:cubicBezTo>
                    <a:pt x="23420" y="1129"/>
                    <a:pt x="23325" y="986"/>
                    <a:pt x="23206" y="855"/>
                  </a:cubicBezTo>
                  <a:cubicBezTo>
                    <a:pt x="23003" y="617"/>
                    <a:pt x="22801" y="415"/>
                    <a:pt x="22456" y="391"/>
                  </a:cubicBezTo>
                  <a:cubicBezTo>
                    <a:pt x="22277" y="367"/>
                    <a:pt x="22099" y="331"/>
                    <a:pt x="21956" y="236"/>
                  </a:cubicBezTo>
                  <a:cubicBezTo>
                    <a:pt x="21670" y="69"/>
                    <a:pt x="21360" y="69"/>
                    <a:pt x="21039" y="34"/>
                  </a:cubicBezTo>
                  <a:cubicBezTo>
                    <a:pt x="20963" y="13"/>
                    <a:pt x="20887" y="0"/>
                    <a:pt x="208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9" name="Google Shape;27749;p41"/>
            <p:cNvSpPr/>
            <p:nvPr/>
          </p:nvSpPr>
          <p:spPr>
            <a:xfrm>
              <a:off x="6472225" y="4168100"/>
              <a:ext cx="231000" cy="118000"/>
            </a:xfrm>
            <a:custGeom>
              <a:avLst/>
              <a:gdLst/>
              <a:ahLst/>
              <a:cxnLst/>
              <a:rect l="l" t="t" r="r" b="b"/>
              <a:pathLst>
                <a:path w="9240" h="4720" extrusionOk="0">
                  <a:moveTo>
                    <a:pt x="2882" y="0"/>
                  </a:moveTo>
                  <a:cubicBezTo>
                    <a:pt x="2804" y="0"/>
                    <a:pt x="2725" y="10"/>
                    <a:pt x="2644" y="40"/>
                  </a:cubicBezTo>
                  <a:cubicBezTo>
                    <a:pt x="2599" y="67"/>
                    <a:pt x="2541" y="101"/>
                    <a:pt x="2490" y="101"/>
                  </a:cubicBezTo>
                  <a:cubicBezTo>
                    <a:pt x="2473" y="101"/>
                    <a:pt x="2456" y="97"/>
                    <a:pt x="2441" y="88"/>
                  </a:cubicBezTo>
                  <a:cubicBezTo>
                    <a:pt x="2385" y="56"/>
                    <a:pt x="2329" y="43"/>
                    <a:pt x="2275" y="43"/>
                  </a:cubicBezTo>
                  <a:cubicBezTo>
                    <a:pt x="2147" y="43"/>
                    <a:pt x="2026" y="116"/>
                    <a:pt x="1917" y="183"/>
                  </a:cubicBezTo>
                  <a:cubicBezTo>
                    <a:pt x="1679" y="314"/>
                    <a:pt x="1453" y="481"/>
                    <a:pt x="1239" y="624"/>
                  </a:cubicBezTo>
                  <a:cubicBezTo>
                    <a:pt x="1155" y="683"/>
                    <a:pt x="1084" y="755"/>
                    <a:pt x="1013" y="814"/>
                  </a:cubicBezTo>
                  <a:cubicBezTo>
                    <a:pt x="905" y="898"/>
                    <a:pt x="774" y="957"/>
                    <a:pt x="667" y="1040"/>
                  </a:cubicBezTo>
                  <a:lnTo>
                    <a:pt x="48" y="1529"/>
                  </a:lnTo>
                  <a:cubicBezTo>
                    <a:pt x="24" y="1552"/>
                    <a:pt x="12" y="1576"/>
                    <a:pt x="1" y="1612"/>
                  </a:cubicBezTo>
                  <a:lnTo>
                    <a:pt x="24" y="1636"/>
                  </a:lnTo>
                  <a:cubicBezTo>
                    <a:pt x="167" y="1529"/>
                    <a:pt x="298" y="1410"/>
                    <a:pt x="441" y="1314"/>
                  </a:cubicBezTo>
                  <a:cubicBezTo>
                    <a:pt x="679" y="1136"/>
                    <a:pt x="941" y="981"/>
                    <a:pt x="1191" y="814"/>
                  </a:cubicBezTo>
                  <a:cubicBezTo>
                    <a:pt x="1453" y="636"/>
                    <a:pt x="1715" y="481"/>
                    <a:pt x="1977" y="314"/>
                  </a:cubicBezTo>
                  <a:cubicBezTo>
                    <a:pt x="2013" y="302"/>
                    <a:pt x="2048" y="302"/>
                    <a:pt x="2096" y="302"/>
                  </a:cubicBezTo>
                  <a:lnTo>
                    <a:pt x="2096" y="326"/>
                  </a:lnTo>
                  <a:lnTo>
                    <a:pt x="1917" y="421"/>
                  </a:lnTo>
                  <a:cubicBezTo>
                    <a:pt x="1917" y="445"/>
                    <a:pt x="1929" y="457"/>
                    <a:pt x="1929" y="493"/>
                  </a:cubicBezTo>
                  <a:cubicBezTo>
                    <a:pt x="2235" y="294"/>
                    <a:pt x="2537" y="211"/>
                    <a:pt x="2837" y="211"/>
                  </a:cubicBezTo>
                  <a:cubicBezTo>
                    <a:pt x="3238" y="211"/>
                    <a:pt x="3635" y="358"/>
                    <a:pt x="4037" y="576"/>
                  </a:cubicBezTo>
                  <a:cubicBezTo>
                    <a:pt x="3953" y="624"/>
                    <a:pt x="3918" y="659"/>
                    <a:pt x="3870" y="683"/>
                  </a:cubicBezTo>
                  <a:cubicBezTo>
                    <a:pt x="3525" y="909"/>
                    <a:pt x="3179" y="1148"/>
                    <a:pt x="2858" y="1374"/>
                  </a:cubicBezTo>
                  <a:cubicBezTo>
                    <a:pt x="2822" y="1386"/>
                    <a:pt x="2810" y="1433"/>
                    <a:pt x="2798" y="1457"/>
                  </a:cubicBezTo>
                  <a:cubicBezTo>
                    <a:pt x="2810" y="1451"/>
                    <a:pt x="2825" y="1448"/>
                    <a:pt x="2851" y="1448"/>
                  </a:cubicBezTo>
                  <a:cubicBezTo>
                    <a:pt x="2876" y="1448"/>
                    <a:pt x="2912" y="1451"/>
                    <a:pt x="2965" y="1457"/>
                  </a:cubicBezTo>
                  <a:cubicBezTo>
                    <a:pt x="3322" y="1219"/>
                    <a:pt x="3691" y="1017"/>
                    <a:pt x="4037" y="755"/>
                  </a:cubicBezTo>
                  <a:cubicBezTo>
                    <a:pt x="4107" y="700"/>
                    <a:pt x="4171" y="678"/>
                    <a:pt x="4230" y="678"/>
                  </a:cubicBezTo>
                  <a:cubicBezTo>
                    <a:pt x="4300" y="678"/>
                    <a:pt x="4365" y="709"/>
                    <a:pt x="4430" y="755"/>
                  </a:cubicBezTo>
                  <a:cubicBezTo>
                    <a:pt x="4477" y="790"/>
                    <a:pt x="4537" y="862"/>
                    <a:pt x="4549" y="933"/>
                  </a:cubicBezTo>
                  <a:cubicBezTo>
                    <a:pt x="4549" y="981"/>
                    <a:pt x="4477" y="1040"/>
                    <a:pt x="4430" y="1076"/>
                  </a:cubicBezTo>
                  <a:cubicBezTo>
                    <a:pt x="4132" y="1314"/>
                    <a:pt x="3822" y="1529"/>
                    <a:pt x="3513" y="1767"/>
                  </a:cubicBezTo>
                  <a:cubicBezTo>
                    <a:pt x="3477" y="1791"/>
                    <a:pt x="3465" y="1850"/>
                    <a:pt x="3441" y="1886"/>
                  </a:cubicBezTo>
                  <a:cubicBezTo>
                    <a:pt x="3441" y="1886"/>
                    <a:pt x="3453" y="1910"/>
                    <a:pt x="3465" y="1910"/>
                  </a:cubicBezTo>
                  <a:cubicBezTo>
                    <a:pt x="3477" y="1898"/>
                    <a:pt x="3513" y="1874"/>
                    <a:pt x="3525" y="1862"/>
                  </a:cubicBezTo>
                  <a:cubicBezTo>
                    <a:pt x="3811" y="1564"/>
                    <a:pt x="4132" y="1314"/>
                    <a:pt x="4513" y="1124"/>
                  </a:cubicBezTo>
                  <a:cubicBezTo>
                    <a:pt x="4525" y="1112"/>
                    <a:pt x="4549" y="1106"/>
                    <a:pt x="4573" y="1106"/>
                  </a:cubicBezTo>
                  <a:cubicBezTo>
                    <a:pt x="4596" y="1106"/>
                    <a:pt x="4620" y="1112"/>
                    <a:pt x="4632" y="1124"/>
                  </a:cubicBezTo>
                  <a:cubicBezTo>
                    <a:pt x="4787" y="1290"/>
                    <a:pt x="5025" y="1374"/>
                    <a:pt x="5239" y="1386"/>
                  </a:cubicBezTo>
                  <a:cubicBezTo>
                    <a:pt x="5311" y="1391"/>
                    <a:pt x="5383" y="1394"/>
                    <a:pt x="5453" y="1394"/>
                  </a:cubicBezTo>
                  <a:cubicBezTo>
                    <a:pt x="5688" y="1394"/>
                    <a:pt x="5918" y="1368"/>
                    <a:pt x="6156" y="1350"/>
                  </a:cubicBezTo>
                  <a:cubicBezTo>
                    <a:pt x="6263" y="1350"/>
                    <a:pt x="6382" y="1350"/>
                    <a:pt x="6501" y="1326"/>
                  </a:cubicBezTo>
                  <a:cubicBezTo>
                    <a:pt x="6632" y="1290"/>
                    <a:pt x="6751" y="1231"/>
                    <a:pt x="6870" y="1207"/>
                  </a:cubicBezTo>
                  <a:cubicBezTo>
                    <a:pt x="6877" y="1205"/>
                    <a:pt x="6884" y="1204"/>
                    <a:pt x="6892" y="1204"/>
                  </a:cubicBezTo>
                  <a:cubicBezTo>
                    <a:pt x="6923" y="1204"/>
                    <a:pt x="6958" y="1221"/>
                    <a:pt x="6978" y="1231"/>
                  </a:cubicBezTo>
                  <a:cubicBezTo>
                    <a:pt x="6561" y="1386"/>
                    <a:pt x="6216" y="1588"/>
                    <a:pt x="5894" y="1826"/>
                  </a:cubicBezTo>
                  <a:cubicBezTo>
                    <a:pt x="5585" y="2064"/>
                    <a:pt x="5204" y="2243"/>
                    <a:pt x="4965" y="2576"/>
                  </a:cubicBezTo>
                  <a:cubicBezTo>
                    <a:pt x="4846" y="2743"/>
                    <a:pt x="4668" y="2862"/>
                    <a:pt x="4537" y="2993"/>
                  </a:cubicBezTo>
                  <a:cubicBezTo>
                    <a:pt x="4477" y="3053"/>
                    <a:pt x="4406" y="3112"/>
                    <a:pt x="4513" y="3219"/>
                  </a:cubicBezTo>
                  <a:cubicBezTo>
                    <a:pt x="4573" y="3136"/>
                    <a:pt x="4608" y="3064"/>
                    <a:pt x="4692" y="3005"/>
                  </a:cubicBezTo>
                  <a:cubicBezTo>
                    <a:pt x="5025" y="2707"/>
                    <a:pt x="5370" y="2398"/>
                    <a:pt x="5763" y="2124"/>
                  </a:cubicBezTo>
                  <a:cubicBezTo>
                    <a:pt x="6144" y="1874"/>
                    <a:pt x="6513" y="1612"/>
                    <a:pt x="6978" y="1493"/>
                  </a:cubicBezTo>
                  <a:cubicBezTo>
                    <a:pt x="7001" y="1487"/>
                    <a:pt x="7021" y="1484"/>
                    <a:pt x="7037" y="1484"/>
                  </a:cubicBezTo>
                  <a:cubicBezTo>
                    <a:pt x="7086" y="1484"/>
                    <a:pt x="7109" y="1511"/>
                    <a:pt x="7144" y="1564"/>
                  </a:cubicBezTo>
                  <a:cubicBezTo>
                    <a:pt x="7228" y="1731"/>
                    <a:pt x="7335" y="1898"/>
                    <a:pt x="7442" y="2041"/>
                  </a:cubicBezTo>
                  <a:cubicBezTo>
                    <a:pt x="7549" y="2172"/>
                    <a:pt x="7549" y="2172"/>
                    <a:pt x="7406" y="2207"/>
                  </a:cubicBezTo>
                  <a:lnTo>
                    <a:pt x="7394" y="2207"/>
                  </a:lnTo>
                  <a:cubicBezTo>
                    <a:pt x="7263" y="2314"/>
                    <a:pt x="7132" y="2398"/>
                    <a:pt x="7013" y="2517"/>
                  </a:cubicBezTo>
                  <a:cubicBezTo>
                    <a:pt x="6787" y="2743"/>
                    <a:pt x="6573" y="2993"/>
                    <a:pt x="6370" y="3231"/>
                  </a:cubicBezTo>
                  <a:cubicBezTo>
                    <a:pt x="6323" y="3279"/>
                    <a:pt x="6263" y="3326"/>
                    <a:pt x="6216" y="3386"/>
                  </a:cubicBezTo>
                  <a:cubicBezTo>
                    <a:pt x="6037" y="3588"/>
                    <a:pt x="5882" y="3826"/>
                    <a:pt x="5704" y="4041"/>
                  </a:cubicBezTo>
                  <a:cubicBezTo>
                    <a:pt x="5561" y="4196"/>
                    <a:pt x="5418" y="4350"/>
                    <a:pt x="5263" y="4517"/>
                  </a:cubicBezTo>
                  <a:cubicBezTo>
                    <a:pt x="5239" y="4553"/>
                    <a:pt x="5227" y="4612"/>
                    <a:pt x="5192" y="4672"/>
                  </a:cubicBezTo>
                  <a:lnTo>
                    <a:pt x="5239" y="4719"/>
                  </a:lnTo>
                  <a:cubicBezTo>
                    <a:pt x="5489" y="4577"/>
                    <a:pt x="5656" y="4315"/>
                    <a:pt x="5858" y="4112"/>
                  </a:cubicBezTo>
                  <a:cubicBezTo>
                    <a:pt x="6073" y="3886"/>
                    <a:pt x="6263" y="3648"/>
                    <a:pt x="6454" y="3422"/>
                  </a:cubicBezTo>
                  <a:cubicBezTo>
                    <a:pt x="6656" y="3184"/>
                    <a:pt x="6859" y="2957"/>
                    <a:pt x="7049" y="2743"/>
                  </a:cubicBezTo>
                  <a:lnTo>
                    <a:pt x="7085" y="2767"/>
                  </a:lnTo>
                  <a:cubicBezTo>
                    <a:pt x="6847" y="3088"/>
                    <a:pt x="6608" y="3386"/>
                    <a:pt x="6370" y="3695"/>
                  </a:cubicBezTo>
                  <a:cubicBezTo>
                    <a:pt x="6335" y="3743"/>
                    <a:pt x="6323" y="3803"/>
                    <a:pt x="6299" y="3862"/>
                  </a:cubicBezTo>
                  <a:cubicBezTo>
                    <a:pt x="6311" y="3862"/>
                    <a:pt x="6335" y="3874"/>
                    <a:pt x="6358" y="3886"/>
                  </a:cubicBezTo>
                  <a:cubicBezTo>
                    <a:pt x="6835" y="3410"/>
                    <a:pt x="7228" y="2862"/>
                    <a:pt x="7680" y="2350"/>
                  </a:cubicBezTo>
                  <a:cubicBezTo>
                    <a:pt x="7811" y="2505"/>
                    <a:pt x="7930" y="2636"/>
                    <a:pt x="8049" y="2767"/>
                  </a:cubicBezTo>
                  <a:cubicBezTo>
                    <a:pt x="7740" y="3148"/>
                    <a:pt x="7406" y="3517"/>
                    <a:pt x="7097" y="3886"/>
                  </a:cubicBezTo>
                  <a:lnTo>
                    <a:pt x="7144" y="3934"/>
                  </a:lnTo>
                  <a:cubicBezTo>
                    <a:pt x="7490" y="3565"/>
                    <a:pt x="7823" y="3184"/>
                    <a:pt x="8156" y="2814"/>
                  </a:cubicBezTo>
                  <a:cubicBezTo>
                    <a:pt x="8228" y="2826"/>
                    <a:pt x="8275" y="2862"/>
                    <a:pt x="8323" y="2874"/>
                  </a:cubicBezTo>
                  <a:cubicBezTo>
                    <a:pt x="8002" y="3231"/>
                    <a:pt x="7692" y="3600"/>
                    <a:pt x="7394" y="3957"/>
                  </a:cubicBezTo>
                  <a:cubicBezTo>
                    <a:pt x="7406" y="3957"/>
                    <a:pt x="7430" y="3981"/>
                    <a:pt x="7442" y="3993"/>
                  </a:cubicBezTo>
                  <a:cubicBezTo>
                    <a:pt x="7751" y="3636"/>
                    <a:pt x="8085" y="3291"/>
                    <a:pt x="8394" y="2945"/>
                  </a:cubicBezTo>
                  <a:cubicBezTo>
                    <a:pt x="8644" y="3088"/>
                    <a:pt x="8883" y="3219"/>
                    <a:pt x="9121" y="3350"/>
                  </a:cubicBezTo>
                  <a:lnTo>
                    <a:pt x="9240" y="3231"/>
                  </a:lnTo>
                  <a:cubicBezTo>
                    <a:pt x="9156" y="2886"/>
                    <a:pt x="8871" y="2755"/>
                    <a:pt x="8597" y="2612"/>
                  </a:cubicBezTo>
                  <a:cubicBezTo>
                    <a:pt x="8323" y="2457"/>
                    <a:pt x="8037" y="2326"/>
                    <a:pt x="7942" y="1981"/>
                  </a:cubicBezTo>
                  <a:cubicBezTo>
                    <a:pt x="7930" y="1969"/>
                    <a:pt x="7918" y="1969"/>
                    <a:pt x="7906" y="1957"/>
                  </a:cubicBezTo>
                  <a:cubicBezTo>
                    <a:pt x="7847" y="1910"/>
                    <a:pt x="7763" y="1874"/>
                    <a:pt x="7728" y="1814"/>
                  </a:cubicBezTo>
                  <a:cubicBezTo>
                    <a:pt x="7549" y="1576"/>
                    <a:pt x="7370" y="1338"/>
                    <a:pt x="7204" y="1088"/>
                  </a:cubicBezTo>
                  <a:cubicBezTo>
                    <a:pt x="7097" y="923"/>
                    <a:pt x="7001" y="873"/>
                    <a:pt x="6890" y="873"/>
                  </a:cubicBezTo>
                  <a:cubicBezTo>
                    <a:pt x="6840" y="873"/>
                    <a:pt x="6786" y="883"/>
                    <a:pt x="6728" y="898"/>
                  </a:cubicBezTo>
                  <a:cubicBezTo>
                    <a:pt x="6573" y="921"/>
                    <a:pt x="6430" y="969"/>
                    <a:pt x="6275" y="1017"/>
                  </a:cubicBezTo>
                  <a:cubicBezTo>
                    <a:pt x="6027" y="1084"/>
                    <a:pt x="5771" y="1113"/>
                    <a:pt x="5512" y="1113"/>
                  </a:cubicBezTo>
                  <a:cubicBezTo>
                    <a:pt x="5311" y="1113"/>
                    <a:pt x="5109" y="1095"/>
                    <a:pt x="4906" y="1064"/>
                  </a:cubicBezTo>
                  <a:cubicBezTo>
                    <a:pt x="4846" y="1040"/>
                    <a:pt x="4787" y="1040"/>
                    <a:pt x="4715" y="1029"/>
                  </a:cubicBezTo>
                  <a:cubicBezTo>
                    <a:pt x="4715" y="1017"/>
                    <a:pt x="4703" y="969"/>
                    <a:pt x="4703" y="933"/>
                  </a:cubicBezTo>
                  <a:cubicBezTo>
                    <a:pt x="4656" y="636"/>
                    <a:pt x="4573" y="540"/>
                    <a:pt x="4287" y="457"/>
                  </a:cubicBezTo>
                  <a:cubicBezTo>
                    <a:pt x="4239" y="445"/>
                    <a:pt x="4215" y="421"/>
                    <a:pt x="4168" y="397"/>
                  </a:cubicBezTo>
                  <a:cubicBezTo>
                    <a:pt x="3870" y="267"/>
                    <a:pt x="3620" y="64"/>
                    <a:pt x="3287" y="40"/>
                  </a:cubicBezTo>
                  <a:cubicBezTo>
                    <a:pt x="3157" y="33"/>
                    <a:pt x="3022" y="0"/>
                    <a:pt x="2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0" name="Google Shape;27750;p41"/>
            <p:cNvSpPr/>
            <p:nvPr/>
          </p:nvSpPr>
          <p:spPr>
            <a:xfrm>
              <a:off x="6857400" y="4083675"/>
              <a:ext cx="100925" cy="98550"/>
            </a:xfrm>
            <a:custGeom>
              <a:avLst/>
              <a:gdLst/>
              <a:ahLst/>
              <a:cxnLst/>
              <a:rect l="l" t="t" r="r" b="b"/>
              <a:pathLst>
                <a:path w="4037" h="3942" extrusionOk="0">
                  <a:moveTo>
                    <a:pt x="2000" y="941"/>
                  </a:moveTo>
                  <a:cubicBezTo>
                    <a:pt x="1997" y="942"/>
                    <a:pt x="1995" y="944"/>
                    <a:pt x="1993" y="946"/>
                  </a:cubicBezTo>
                  <a:lnTo>
                    <a:pt x="1993" y="946"/>
                  </a:lnTo>
                  <a:cubicBezTo>
                    <a:pt x="1995" y="945"/>
                    <a:pt x="1998" y="943"/>
                    <a:pt x="2000" y="941"/>
                  </a:cubicBezTo>
                  <a:close/>
                  <a:moveTo>
                    <a:pt x="3858" y="0"/>
                  </a:moveTo>
                  <a:cubicBezTo>
                    <a:pt x="3822" y="0"/>
                    <a:pt x="3786" y="36"/>
                    <a:pt x="3763" y="36"/>
                  </a:cubicBezTo>
                  <a:cubicBezTo>
                    <a:pt x="3239" y="131"/>
                    <a:pt x="2846" y="476"/>
                    <a:pt x="2453" y="774"/>
                  </a:cubicBezTo>
                  <a:cubicBezTo>
                    <a:pt x="2346" y="846"/>
                    <a:pt x="2227" y="965"/>
                    <a:pt x="2215" y="1084"/>
                  </a:cubicBezTo>
                  <a:cubicBezTo>
                    <a:pt x="2167" y="1298"/>
                    <a:pt x="2203" y="1524"/>
                    <a:pt x="2203" y="1727"/>
                  </a:cubicBezTo>
                  <a:cubicBezTo>
                    <a:pt x="2215" y="2120"/>
                    <a:pt x="2227" y="2489"/>
                    <a:pt x="2239" y="2858"/>
                  </a:cubicBezTo>
                  <a:cubicBezTo>
                    <a:pt x="2239" y="2953"/>
                    <a:pt x="2215" y="3036"/>
                    <a:pt x="2203" y="3132"/>
                  </a:cubicBezTo>
                  <a:cubicBezTo>
                    <a:pt x="2024" y="2560"/>
                    <a:pt x="1667" y="2143"/>
                    <a:pt x="1215" y="1774"/>
                  </a:cubicBezTo>
                  <a:cubicBezTo>
                    <a:pt x="1488" y="1500"/>
                    <a:pt x="1750" y="1250"/>
                    <a:pt x="2000" y="988"/>
                  </a:cubicBezTo>
                  <a:cubicBezTo>
                    <a:pt x="1990" y="968"/>
                    <a:pt x="1980" y="956"/>
                    <a:pt x="1993" y="946"/>
                  </a:cubicBezTo>
                  <a:lnTo>
                    <a:pt x="1993" y="946"/>
                  </a:lnTo>
                  <a:cubicBezTo>
                    <a:pt x="1989" y="947"/>
                    <a:pt x="1985" y="947"/>
                    <a:pt x="1981" y="947"/>
                  </a:cubicBezTo>
                  <a:cubicBezTo>
                    <a:pt x="1974" y="947"/>
                    <a:pt x="1965" y="947"/>
                    <a:pt x="1953" y="953"/>
                  </a:cubicBezTo>
                  <a:cubicBezTo>
                    <a:pt x="1715" y="1191"/>
                    <a:pt x="1477" y="1417"/>
                    <a:pt x="1238" y="1655"/>
                  </a:cubicBezTo>
                  <a:cubicBezTo>
                    <a:pt x="1193" y="1701"/>
                    <a:pt x="1152" y="1722"/>
                    <a:pt x="1106" y="1722"/>
                  </a:cubicBezTo>
                  <a:cubicBezTo>
                    <a:pt x="1081" y="1722"/>
                    <a:pt x="1054" y="1716"/>
                    <a:pt x="1024" y="1703"/>
                  </a:cubicBezTo>
                  <a:cubicBezTo>
                    <a:pt x="965" y="1667"/>
                    <a:pt x="881" y="1619"/>
                    <a:pt x="798" y="1584"/>
                  </a:cubicBezTo>
                  <a:cubicBezTo>
                    <a:pt x="1096" y="1310"/>
                    <a:pt x="1393" y="1048"/>
                    <a:pt x="1679" y="774"/>
                  </a:cubicBezTo>
                  <a:cubicBezTo>
                    <a:pt x="1679" y="762"/>
                    <a:pt x="1655" y="762"/>
                    <a:pt x="1655" y="750"/>
                  </a:cubicBezTo>
                  <a:cubicBezTo>
                    <a:pt x="1608" y="774"/>
                    <a:pt x="1524" y="810"/>
                    <a:pt x="1465" y="846"/>
                  </a:cubicBezTo>
                  <a:cubicBezTo>
                    <a:pt x="1250" y="1048"/>
                    <a:pt x="1024" y="1250"/>
                    <a:pt x="810" y="1465"/>
                  </a:cubicBezTo>
                  <a:cubicBezTo>
                    <a:pt x="743" y="1526"/>
                    <a:pt x="694" y="1558"/>
                    <a:pt x="639" y="1558"/>
                  </a:cubicBezTo>
                  <a:cubicBezTo>
                    <a:pt x="587" y="1558"/>
                    <a:pt x="528" y="1529"/>
                    <a:pt x="441" y="1465"/>
                  </a:cubicBezTo>
                  <a:cubicBezTo>
                    <a:pt x="834" y="1084"/>
                    <a:pt x="1203" y="715"/>
                    <a:pt x="1584" y="345"/>
                  </a:cubicBezTo>
                  <a:cubicBezTo>
                    <a:pt x="1569" y="341"/>
                    <a:pt x="1552" y="338"/>
                    <a:pt x="1535" y="338"/>
                  </a:cubicBezTo>
                  <a:cubicBezTo>
                    <a:pt x="1511" y="338"/>
                    <a:pt x="1486" y="343"/>
                    <a:pt x="1465" y="357"/>
                  </a:cubicBezTo>
                  <a:cubicBezTo>
                    <a:pt x="1405" y="405"/>
                    <a:pt x="1346" y="453"/>
                    <a:pt x="1286" y="512"/>
                  </a:cubicBezTo>
                  <a:cubicBezTo>
                    <a:pt x="1048" y="715"/>
                    <a:pt x="834" y="941"/>
                    <a:pt x="607" y="1143"/>
                  </a:cubicBezTo>
                  <a:cubicBezTo>
                    <a:pt x="494" y="1246"/>
                    <a:pt x="408" y="1419"/>
                    <a:pt x="234" y="1419"/>
                  </a:cubicBezTo>
                  <a:cubicBezTo>
                    <a:pt x="206" y="1419"/>
                    <a:pt x="176" y="1415"/>
                    <a:pt x="143" y="1405"/>
                  </a:cubicBezTo>
                  <a:cubicBezTo>
                    <a:pt x="140" y="1402"/>
                    <a:pt x="136" y="1401"/>
                    <a:pt x="131" y="1401"/>
                  </a:cubicBezTo>
                  <a:cubicBezTo>
                    <a:pt x="92" y="1401"/>
                    <a:pt x="0" y="1469"/>
                    <a:pt x="0" y="1500"/>
                  </a:cubicBezTo>
                  <a:cubicBezTo>
                    <a:pt x="0" y="1560"/>
                    <a:pt x="24" y="1667"/>
                    <a:pt x="84" y="1703"/>
                  </a:cubicBezTo>
                  <a:cubicBezTo>
                    <a:pt x="191" y="1774"/>
                    <a:pt x="322" y="1822"/>
                    <a:pt x="453" y="1858"/>
                  </a:cubicBezTo>
                  <a:cubicBezTo>
                    <a:pt x="834" y="2000"/>
                    <a:pt x="1167" y="2131"/>
                    <a:pt x="1429" y="2441"/>
                  </a:cubicBezTo>
                  <a:cubicBezTo>
                    <a:pt x="1631" y="2715"/>
                    <a:pt x="1810" y="2989"/>
                    <a:pt x="1905" y="3334"/>
                  </a:cubicBezTo>
                  <a:cubicBezTo>
                    <a:pt x="1929" y="3513"/>
                    <a:pt x="2000" y="3679"/>
                    <a:pt x="2048" y="3846"/>
                  </a:cubicBezTo>
                  <a:cubicBezTo>
                    <a:pt x="2181" y="3846"/>
                    <a:pt x="2296" y="3820"/>
                    <a:pt x="2409" y="3820"/>
                  </a:cubicBezTo>
                  <a:cubicBezTo>
                    <a:pt x="2427" y="3820"/>
                    <a:pt x="2446" y="3820"/>
                    <a:pt x="2465" y="3822"/>
                  </a:cubicBezTo>
                  <a:cubicBezTo>
                    <a:pt x="2715" y="3858"/>
                    <a:pt x="2989" y="3905"/>
                    <a:pt x="3251" y="3941"/>
                  </a:cubicBezTo>
                  <a:cubicBezTo>
                    <a:pt x="3286" y="3941"/>
                    <a:pt x="3334" y="3929"/>
                    <a:pt x="3358" y="3929"/>
                  </a:cubicBezTo>
                  <a:lnTo>
                    <a:pt x="3358" y="3882"/>
                  </a:lnTo>
                  <a:cubicBezTo>
                    <a:pt x="3060" y="3822"/>
                    <a:pt x="2751" y="3763"/>
                    <a:pt x="2441" y="3703"/>
                  </a:cubicBezTo>
                  <a:cubicBezTo>
                    <a:pt x="2453" y="3644"/>
                    <a:pt x="2465" y="3584"/>
                    <a:pt x="2477" y="3548"/>
                  </a:cubicBezTo>
                  <a:cubicBezTo>
                    <a:pt x="2524" y="3346"/>
                    <a:pt x="2620" y="3155"/>
                    <a:pt x="2620" y="2965"/>
                  </a:cubicBezTo>
                  <a:cubicBezTo>
                    <a:pt x="2620" y="2512"/>
                    <a:pt x="2584" y="2072"/>
                    <a:pt x="2572" y="1619"/>
                  </a:cubicBezTo>
                  <a:cubicBezTo>
                    <a:pt x="2572" y="1488"/>
                    <a:pt x="2524" y="1322"/>
                    <a:pt x="2584" y="1227"/>
                  </a:cubicBezTo>
                  <a:cubicBezTo>
                    <a:pt x="2691" y="1060"/>
                    <a:pt x="2822" y="905"/>
                    <a:pt x="2989" y="810"/>
                  </a:cubicBezTo>
                  <a:cubicBezTo>
                    <a:pt x="3286" y="596"/>
                    <a:pt x="3608" y="429"/>
                    <a:pt x="3929" y="238"/>
                  </a:cubicBezTo>
                  <a:cubicBezTo>
                    <a:pt x="3953" y="226"/>
                    <a:pt x="3989" y="215"/>
                    <a:pt x="4001" y="179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1" name="Google Shape;27751;p41"/>
            <p:cNvSpPr/>
            <p:nvPr/>
          </p:nvSpPr>
          <p:spPr>
            <a:xfrm>
              <a:off x="6787450" y="4365550"/>
              <a:ext cx="121450" cy="71450"/>
            </a:xfrm>
            <a:custGeom>
              <a:avLst/>
              <a:gdLst/>
              <a:ahLst/>
              <a:cxnLst/>
              <a:rect l="l" t="t" r="r" b="b"/>
              <a:pathLst>
                <a:path w="4858" h="2858" extrusionOk="0">
                  <a:moveTo>
                    <a:pt x="2953" y="465"/>
                  </a:moveTo>
                  <a:cubicBezTo>
                    <a:pt x="3013" y="667"/>
                    <a:pt x="3072" y="858"/>
                    <a:pt x="3155" y="1060"/>
                  </a:cubicBezTo>
                  <a:cubicBezTo>
                    <a:pt x="3013" y="1108"/>
                    <a:pt x="2917" y="1143"/>
                    <a:pt x="2810" y="1167"/>
                  </a:cubicBezTo>
                  <a:lnTo>
                    <a:pt x="1429" y="1703"/>
                  </a:lnTo>
                  <a:cubicBezTo>
                    <a:pt x="1398" y="1720"/>
                    <a:pt x="1370" y="1727"/>
                    <a:pt x="1346" y="1727"/>
                  </a:cubicBezTo>
                  <a:cubicBezTo>
                    <a:pt x="1284" y="1727"/>
                    <a:pt x="1240" y="1682"/>
                    <a:pt x="1215" y="1632"/>
                  </a:cubicBezTo>
                  <a:cubicBezTo>
                    <a:pt x="1155" y="1477"/>
                    <a:pt x="1108" y="1322"/>
                    <a:pt x="1048" y="1143"/>
                  </a:cubicBezTo>
                  <a:cubicBezTo>
                    <a:pt x="1667" y="858"/>
                    <a:pt x="2262" y="548"/>
                    <a:pt x="2953" y="465"/>
                  </a:cubicBezTo>
                  <a:close/>
                  <a:moveTo>
                    <a:pt x="988" y="1179"/>
                  </a:moveTo>
                  <a:cubicBezTo>
                    <a:pt x="1084" y="1393"/>
                    <a:pt x="1155" y="1596"/>
                    <a:pt x="1250" y="1810"/>
                  </a:cubicBezTo>
                  <a:cubicBezTo>
                    <a:pt x="1167" y="1834"/>
                    <a:pt x="1131" y="1858"/>
                    <a:pt x="1072" y="1882"/>
                  </a:cubicBezTo>
                  <a:cubicBezTo>
                    <a:pt x="953" y="1703"/>
                    <a:pt x="846" y="1524"/>
                    <a:pt x="738" y="1334"/>
                  </a:cubicBezTo>
                  <a:cubicBezTo>
                    <a:pt x="834" y="1286"/>
                    <a:pt x="905" y="1239"/>
                    <a:pt x="988" y="1179"/>
                  </a:cubicBezTo>
                  <a:close/>
                  <a:moveTo>
                    <a:pt x="4370" y="0"/>
                  </a:moveTo>
                  <a:cubicBezTo>
                    <a:pt x="4060" y="36"/>
                    <a:pt x="3763" y="36"/>
                    <a:pt x="3465" y="84"/>
                  </a:cubicBezTo>
                  <a:cubicBezTo>
                    <a:pt x="3072" y="155"/>
                    <a:pt x="2691" y="239"/>
                    <a:pt x="2298" y="334"/>
                  </a:cubicBezTo>
                  <a:cubicBezTo>
                    <a:pt x="2179" y="358"/>
                    <a:pt x="2072" y="417"/>
                    <a:pt x="1977" y="465"/>
                  </a:cubicBezTo>
                  <a:lnTo>
                    <a:pt x="1262" y="774"/>
                  </a:lnTo>
                  <a:cubicBezTo>
                    <a:pt x="1167" y="810"/>
                    <a:pt x="1096" y="858"/>
                    <a:pt x="1024" y="881"/>
                  </a:cubicBezTo>
                  <a:cubicBezTo>
                    <a:pt x="977" y="762"/>
                    <a:pt x="929" y="667"/>
                    <a:pt x="905" y="572"/>
                  </a:cubicBezTo>
                  <a:cubicBezTo>
                    <a:pt x="869" y="572"/>
                    <a:pt x="857" y="584"/>
                    <a:pt x="846" y="584"/>
                  </a:cubicBezTo>
                  <a:cubicBezTo>
                    <a:pt x="869" y="703"/>
                    <a:pt x="953" y="822"/>
                    <a:pt x="917" y="917"/>
                  </a:cubicBezTo>
                  <a:cubicBezTo>
                    <a:pt x="881" y="1001"/>
                    <a:pt x="750" y="1060"/>
                    <a:pt x="631" y="1155"/>
                  </a:cubicBezTo>
                  <a:cubicBezTo>
                    <a:pt x="500" y="870"/>
                    <a:pt x="381" y="608"/>
                    <a:pt x="262" y="346"/>
                  </a:cubicBezTo>
                  <a:cubicBezTo>
                    <a:pt x="250" y="346"/>
                    <a:pt x="226" y="369"/>
                    <a:pt x="215" y="369"/>
                  </a:cubicBezTo>
                  <a:cubicBezTo>
                    <a:pt x="238" y="429"/>
                    <a:pt x="215" y="489"/>
                    <a:pt x="250" y="524"/>
                  </a:cubicBezTo>
                  <a:cubicBezTo>
                    <a:pt x="334" y="727"/>
                    <a:pt x="429" y="917"/>
                    <a:pt x="536" y="1108"/>
                  </a:cubicBezTo>
                  <a:cubicBezTo>
                    <a:pt x="560" y="1167"/>
                    <a:pt x="560" y="1203"/>
                    <a:pt x="488" y="1239"/>
                  </a:cubicBezTo>
                  <a:cubicBezTo>
                    <a:pt x="262" y="1358"/>
                    <a:pt x="84" y="1524"/>
                    <a:pt x="0" y="1822"/>
                  </a:cubicBezTo>
                  <a:cubicBezTo>
                    <a:pt x="72" y="1798"/>
                    <a:pt x="119" y="1774"/>
                    <a:pt x="143" y="1751"/>
                  </a:cubicBezTo>
                  <a:cubicBezTo>
                    <a:pt x="274" y="1643"/>
                    <a:pt x="429" y="1524"/>
                    <a:pt x="560" y="1405"/>
                  </a:cubicBezTo>
                  <a:cubicBezTo>
                    <a:pt x="593" y="1378"/>
                    <a:pt x="623" y="1355"/>
                    <a:pt x="654" y="1355"/>
                  </a:cubicBezTo>
                  <a:cubicBezTo>
                    <a:pt x="677" y="1355"/>
                    <a:pt x="701" y="1369"/>
                    <a:pt x="727" y="1405"/>
                  </a:cubicBezTo>
                  <a:cubicBezTo>
                    <a:pt x="810" y="1536"/>
                    <a:pt x="881" y="1655"/>
                    <a:pt x="965" y="1798"/>
                  </a:cubicBezTo>
                  <a:cubicBezTo>
                    <a:pt x="977" y="1834"/>
                    <a:pt x="988" y="1917"/>
                    <a:pt x="965" y="1941"/>
                  </a:cubicBezTo>
                  <a:cubicBezTo>
                    <a:pt x="869" y="2036"/>
                    <a:pt x="786" y="2120"/>
                    <a:pt x="667" y="2167"/>
                  </a:cubicBezTo>
                  <a:cubicBezTo>
                    <a:pt x="524" y="2215"/>
                    <a:pt x="488" y="2334"/>
                    <a:pt x="369" y="2417"/>
                  </a:cubicBezTo>
                  <a:cubicBezTo>
                    <a:pt x="394" y="2426"/>
                    <a:pt x="419" y="2439"/>
                    <a:pt x="435" y="2439"/>
                  </a:cubicBezTo>
                  <a:cubicBezTo>
                    <a:pt x="443" y="2439"/>
                    <a:pt x="449" y="2437"/>
                    <a:pt x="453" y="2429"/>
                  </a:cubicBezTo>
                  <a:cubicBezTo>
                    <a:pt x="572" y="2358"/>
                    <a:pt x="691" y="2274"/>
                    <a:pt x="810" y="2179"/>
                  </a:cubicBezTo>
                  <a:cubicBezTo>
                    <a:pt x="896" y="2108"/>
                    <a:pt x="959" y="2072"/>
                    <a:pt x="1008" y="2072"/>
                  </a:cubicBezTo>
                  <a:cubicBezTo>
                    <a:pt x="1075" y="2072"/>
                    <a:pt x="1119" y="2138"/>
                    <a:pt x="1167" y="2274"/>
                  </a:cubicBezTo>
                  <a:cubicBezTo>
                    <a:pt x="1203" y="2346"/>
                    <a:pt x="1215" y="2417"/>
                    <a:pt x="1250" y="2489"/>
                  </a:cubicBezTo>
                  <a:cubicBezTo>
                    <a:pt x="1262" y="2536"/>
                    <a:pt x="1286" y="2584"/>
                    <a:pt x="1310" y="2608"/>
                  </a:cubicBezTo>
                  <a:cubicBezTo>
                    <a:pt x="1322" y="2608"/>
                    <a:pt x="1334" y="2596"/>
                    <a:pt x="1346" y="2596"/>
                  </a:cubicBezTo>
                  <a:cubicBezTo>
                    <a:pt x="1274" y="2429"/>
                    <a:pt x="1203" y="2251"/>
                    <a:pt x="1131" y="2048"/>
                  </a:cubicBezTo>
                  <a:cubicBezTo>
                    <a:pt x="2048" y="1596"/>
                    <a:pt x="3013" y="1322"/>
                    <a:pt x="4072" y="1072"/>
                  </a:cubicBezTo>
                  <a:cubicBezTo>
                    <a:pt x="4096" y="1346"/>
                    <a:pt x="4132" y="1596"/>
                    <a:pt x="4156" y="1858"/>
                  </a:cubicBezTo>
                  <a:cubicBezTo>
                    <a:pt x="3751" y="2001"/>
                    <a:pt x="3346" y="2120"/>
                    <a:pt x="2941" y="2263"/>
                  </a:cubicBezTo>
                  <a:cubicBezTo>
                    <a:pt x="2560" y="2429"/>
                    <a:pt x="2167" y="2608"/>
                    <a:pt x="1774" y="2786"/>
                  </a:cubicBezTo>
                  <a:cubicBezTo>
                    <a:pt x="1798" y="2822"/>
                    <a:pt x="1798" y="2834"/>
                    <a:pt x="1810" y="2858"/>
                  </a:cubicBezTo>
                  <a:cubicBezTo>
                    <a:pt x="1989" y="2798"/>
                    <a:pt x="2179" y="2739"/>
                    <a:pt x="2358" y="2679"/>
                  </a:cubicBezTo>
                  <a:cubicBezTo>
                    <a:pt x="2620" y="2596"/>
                    <a:pt x="2858" y="2489"/>
                    <a:pt x="3108" y="2405"/>
                  </a:cubicBezTo>
                  <a:cubicBezTo>
                    <a:pt x="3310" y="2322"/>
                    <a:pt x="3524" y="2263"/>
                    <a:pt x="3751" y="2227"/>
                  </a:cubicBezTo>
                  <a:cubicBezTo>
                    <a:pt x="3894" y="2191"/>
                    <a:pt x="4060" y="2167"/>
                    <a:pt x="4227" y="2132"/>
                  </a:cubicBezTo>
                  <a:cubicBezTo>
                    <a:pt x="4251" y="2322"/>
                    <a:pt x="4263" y="2501"/>
                    <a:pt x="4298" y="2679"/>
                  </a:cubicBezTo>
                  <a:lnTo>
                    <a:pt x="4346" y="2679"/>
                  </a:lnTo>
                  <a:cubicBezTo>
                    <a:pt x="4322" y="2536"/>
                    <a:pt x="4322" y="2382"/>
                    <a:pt x="4298" y="2251"/>
                  </a:cubicBezTo>
                  <a:cubicBezTo>
                    <a:pt x="4263" y="2120"/>
                    <a:pt x="4298" y="2120"/>
                    <a:pt x="4417" y="2084"/>
                  </a:cubicBezTo>
                  <a:cubicBezTo>
                    <a:pt x="4560" y="2060"/>
                    <a:pt x="4775" y="2072"/>
                    <a:pt x="4858" y="1846"/>
                  </a:cubicBezTo>
                  <a:cubicBezTo>
                    <a:pt x="4801" y="1819"/>
                    <a:pt x="4743" y="1810"/>
                    <a:pt x="4685" y="1810"/>
                  </a:cubicBezTo>
                  <a:cubicBezTo>
                    <a:pt x="4570" y="1810"/>
                    <a:pt x="4453" y="1845"/>
                    <a:pt x="4339" y="1845"/>
                  </a:cubicBezTo>
                  <a:cubicBezTo>
                    <a:pt x="4305" y="1845"/>
                    <a:pt x="4272" y="1842"/>
                    <a:pt x="4239" y="1834"/>
                  </a:cubicBezTo>
                  <a:cubicBezTo>
                    <a:pt x="4227" y="1632"/>
                    <a:pt x="4191" y="1417"/>
                    <a:pt x="4156" y="1215"/>
                  </a:cubicBezTo>
                  <a:cubicBezTo>
                    <a:pt x="4145" y="1108"/>
                    <a:pt x="4173" y="1058"/>
                    <a:pt x="4274" y="1058"/>
                  </a:cubicBezTo>
                  <a:cubicBezTo>
                    <a:pt x="4285" y="1058"/>
                    <a:pt x="4297" y="1059"/>
                    <a:pt x="4310" y="1060"/>
                  </a:cubicBezTo>
                  <a:cubicBezTo>
                    <a:pt x="4365" y="1065"/>
                    <a:pt x="4421" y="1078"/>
                    <a:pt x="4476" y="1078"/>
                  </a:cubicBezTo>
                  <a:cubicBezTo>
                    <a:pt x="4541" y="1078"/>
                    <a:pt x="4604" y="1060"/>
                    <a:pt x="4656" y="989"/>
                  </a:cubicBezTo>
                  <a:cubicBezTo>
                    <a:pt x="4596" y="858"/>
                    <a:pt x="4477" y="798"/>
                    <a:pt x="4275" y="798"/>
                  </a:cubicBezTo>
                  <a:cubicBezTo>
                    <a:pt x="4203" y="798"/>
                    <a:pt x="4144" y="762"/>
                    <a:pt x="4096" y="750"/>
                  </a:cubicBezTo>
                  <a:cubicBezTo>
                    <a:pt x="4048" y="798"/>
                    <a:pt x="4001" y="834"/>
                    <a:pt x="3941" y="858"/>
                  </a:cubicBezTo>
                  <a:cubicBezTo>
                    <a:pt x="3858" y="870"/>
                    <a:pt x="3786" y="870"/>
                    <a:pt x="3727" y="881"/>
                  </a:cubicBezTo>
                  <a:cubicBezTo>
                    <a:pt x="3560" y="917"/>
                    <a:pt x="3405" y="965"/>
                    <a:pt x="3251" y="1001"/>
                  </a:cubicBezTo>
                  <a:cubicBezTo>
                    <a:pt x="3191" y="810"/>
                    <a:pt x="3132" y="620"/>
                    <a:pt x="3072" y="393"/>
                  </a:cubicBezTo>
                  <a:cubicBezTo>
                    <a:pt x="3524" y="358"/>
                    <a:pt x="3965" y="334"/>
                    <a:pt x="4394" y="298"/>
                  </a:cubicBezTo>
                  <a:cubicBezTo>
                    <a:pt x="4408" y="296"/>
                    <a:pt x="4425" y="296"/>
                    <a:pt x="4442" y="296"/>
                  </a:cubicBezTo>
                  <a:cubicBezTo>
                    <a:pt x="4456" y="296"/>
                    <a:pt x="4470" y="296"/>
                    <a:pt x="4485" y="296"/>
                  </a:cubicBezTo>
                  <a:cubicBezTo>
                    <a:pt x="4569" y="296"/>
                    <a:pt x="4656" y="287"/>
                    <a:pt x="4656" y="167"/>
                  </a:cubicBezTo>
                  <a:cubicBezTo>
                    <a:pt x="4656" y="24"/>
                    <a:pt x="4501" y="24"/>
                    <a:pt x="4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2" name="Google Shape;27752;p41"/>
            <p:cNvSpPr/>
            <p:nvPr/>
          </p:nvSpPr>
          <p:spPr>
            <a:xfrm>
              <a:off x="6721375" y="4287900"/>
              <a:ext cx="38400" cy="43525"/>
            </a:xfrm>
            <a:custGeom>
              <a:avLst/>
              <a:gdLst/>
              <a:ahLst/>
              <a:cxnLst/>
              <a:rect l="l" t="t" r="r" b="b"/>
              <a:pathLst>
                <a:path w="1536" h="1741" extrusionOk="0">
                  <a:moveTo>
                    <a:pt x="869" y="868"/>
                  </a:moveTo>
                  <a:cubicBezTo>
                    <a:pt x="988" y="999"/>
                    <a:pt x="1107" y="1130"/>
                    <a:pt x="1250" y="1309"/>
                  </a:cubicBezTo>
                  <a:cubicBezTo>
                    <a:pt x="953" y="1297"/>
                    <a:pt x="750" y="1213"/>
                    <a:pt x="631" y="951"/>
                  </a:cubicBezTo>
                  <a:cubicBezTo>
                    <a:pt x="703" y="928"/>
                    <a:pt x="798" y="892"/>
                    <a:pt x="869" y="868"/>
                  </a:cubicBezTo>
                  <a:close/>
                  <a:moveTo>
                    <a:pt x="521" y="0"/>
                  </a:moveTo>
                  <a:cubicBezTo>
                    <a:pt x="483" y="0"/>
                    <a:pt x="444" y="20"/>
                    <a:pt x="405" y="58"/>
                  </a:cubicBezTo>
                  <a:cubicBezTo>
                    <a:pt x="298" y="177"/>
                    <a:pt x="202" y="297"/>
                    <a:pt x="107" y="439"/>
                  </a:cubicBezTo>
                  <a:cubicBezTo>
                    <a:pt x="48" y="523"/>
                    <a:pt x="0" y="618"/>
                    <a:pt x="155" y="678"/>
                  </a:cubicBezTo>
                  <a:cubicBezTo>
                    <a:pt x="179" y="678"/>
                    <a:pt x="202" y="701"/>
                    <a:pt x="214" y="737"/>
                  </a:cubicBezTo>
                  <a:cubicBezTo>
                    <a:pt x="286" y="939"/>
                    <a:pt x="381" y="1154"/>
                    <a:pt x="524" y="1332"/>
                  </a:cubicBezTo>
                  <a:cubicBezTo>
                    <a:pt x="631" y="1451"/>
                    <a:pt x="738" y="1487"/>
                    <a:pt x="881" y="1535"/>
                  </a:cubicBezTo>
                  <a:cubicBezTo>
                    <a:pt x="1036" y="1570"/>
                    <a:pt x="1167" y="1630"/>
                    <a:pt x="1286" y="1701"/>
                  </a:cubicBezTo>
                  <a:cubicBezTo>
                    <a:pt x="1329" y="1727"/>
                    <a:pt x="1370" y="1740"/>
                    <a:pt x="1406" y="1740"/>
                  </a:cubicBezTo>
                  <a:cubicBezTo>
                    <a:pt x="1470" y="1740"/>
                    <a:pt x="1516" y="1698"/>
                    <a:pt x="1524" y="1606"/>
                  </a:cubicBezTo>
                  <a:cubicBezTo>
                    <a:pt x="1536" y="1511"/>
                    <a:pt x="1536" y="1392"/>
                    <a:pt x="1488" y="1285"/>
                  </a:cubicBezTo>
                  <a:cubicBezTo>
                    <a:pt x="1393" y="1047"/>
                    <a:pt x="1250" y="856"/>
                    <a:pt x="1048" y="689"/>
                  </a:cubicBezTo>
                  <a:cubicBezTo>
                    <a:pt x="833" y="523"/>
                    <a:pt x="631" y="463"/>
                    <a:pt x="393" y="439"/>
                  </a:cubicBezTo>
                  <a:cubicBezTo>
                    <a:pt x="393" y="261"/>
                    <a:pt x="572" y="225"/>
                    <a:pt x="679" y="118"/>
                  </a:cubicBezTo>
                  <a:cubicBezTo>
                    <a:pt x="629" y="40"/>
                    <a:pt x="57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3" name="Google Shape;27753;p41"/>
            <p:cNvSpPr/>
            <p:nvPr/>
          </p:nvSpPr>
          <p:spPr>
            <a:xfrm>
              <a:off x="6786850" y="4311625"/>
              <a:ext cx="95875" cy="30425"/>
            </a:xfrm>
            <a:custGeom>
              <a:avLst/>
              <a:gdLst/>
              <a:ahLst/>
              <a:cxnLst/>
              <a:rect l="l" t="t" r="r" b="b"/>
              <a:pathLst>
                <a:path w="3835" h="1217" extrusionOk="0">
                  <a:moveTo>
                    <a:pt x="3661" y="0"/>
                  </a:moveTo>
                  <a:cubicBezTo>
                    <a:pt x="3648" y="0"/>
                    <a:pt x="3634" y="1"/>
                    <a:pt x="3620" y="2"/>
                  </a:cubicBezTo>
                  <a:cubicBezTo>
                    <a:pt x="3358" y="38"/>
                    <a:pt x="3084" y="38"/>
                    <a:pt x="2822" y="86"/>
                  </a:cubicBezTo>
                  <a:cubicBezTo>
                    <a:pt x="2489" y="121"/>
                    <a:pt x="2179" y="193"/>
                    <a:pt x="1870" y="288"/>
                  </a:cubicBezTo>
                  <a:cubicBezTo>
                    <a:pt x="1548" y="383"/>
                    <a:pt x="1239" y="502"/>
                    <a:pt x="941" y="621"/>
                  </a:cubicBezTo>
                  <a:cubicBezTo>
                    <a:pt x="810" y="681"/>
                    <a:pt x="691" y="741"/>
                    <a:pt x="572" y="812"/>
                  </a:cubicBezTo>
                  <a:cubicBezTo>
                    <a:pt x="393" y="919"/>
                    <a:pt x="215" y="1014"/>
                    <a:pt x="0" y="1133"/>
                  </a:cubicBezTo>
                  <a:cubicBezTo>
                    <a:pt x="84" y="1169"/>
                    <a:pt x="96" y="1193"/>
                    <a:pt x="143" y="1217"/>
                  </a:cubicBezTo>
                  <a:cubicBezTo>
                    <a:pt x="215" y="1169"/>
                    <a:pt x="286" y="1122"/>
                    <a:pt x="358" y="1098"/>
                  </a:cubicBezTo>
                  <a:cubicBezTo>
                    <a:pt x="596" y="991"/>
                    <a:pt x="834" y="883"/>
                    <a:pt x="1096" y="800"/>
                  </a:cubicBezTo>
                  <a:cubicBezTo>
                    <a:pt x="1667" y="586"/>
                    <a:pt x="2286" y="419"/>
                    <a:pt x="2906" y="360"/>
                  </a:cubicBezTo>
                  <a:cubicBezTo>
                    <a:pt x="3144" y="336"/>
                    <a:pt x="3370" y="336"/>
                    <a:pt x="3608" y="336"/>
                  </a:cubicBezTo>
                  <a:cubicBezTo>
                    <a:pt x="3727" y="336"/>
                    <a:pt x="3834" y="276"/>
                    <a:pt x="3834" y="157"/>
                  </a:cubicBezTo>
                  <a:cubicBezTo>
                    <a:pt x="3834" y="42"/>
                    <a:pt x="3760" y="0"/>
                    <a:pt x="3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4" name="Google Shape;27754;p41"/>
            <p:cNvSpPr/>
            <p:nvPr/>
          </p:nvSpPr>
          <p:spPr>
            <a:xfrm>
              <a:off x="6726425" y="4151600"/>
              <a:ext cx="97050" cy="38250"/>
            </a:xfrm>
            <a:custGeom>
              <a:avLst/>
              <a:gdLst/>
              <a:ahLst/>
              <a:cxnLst/>
              <a:rect l="l" t="t" r="r" b="b"/>
              <a:pathLst>
                <a:path w="3882" h="1530" extrusionOk="0">
                  <a:moveTo>
                    <a:pt x="3511" y="0"/>
                  </a:moveTo>
                  <a:cubicBezTo>
                    <a:pt x="3095" y="0"/>
                    <a:pt x="2704" y="127"/>
                    <a:pt x="2322" y="272"/>
                  </a:cubicBezTo>
                  <a:lnTo>
                    <a:pt x="1465" y="593"/>
                  </a:lnTo>
                  <a:cubicBezTo>
                    <a:pt x="1441" y="593"/>
                    <a:pt x="1405" y="617"/>
                    <a:pt x="1382" y="629"/>
                  </a:cubicBezTo>
                  <a:cubicBezTo>
                    <a:pt x="1251" y="700"/>
                    <a:pt x="1132" y="796"/>
                    <a:pt x="989" y="855"/>
                  </a:cubicBezTo>
                  <a:cubicBezTo>
                    <a:pt x="655" y="998"/>
                    <a:pt x="334" y="1165"/>
                    <a:pt x="60" y="1403"/>
                  </a:cubicBezTo>
                  <a:cubicBezTo>
                    <a:pt x="24" y="1427"/>
                    <a:pt x="12" y="1486"/>
                    <a:pt x="0" y="1510"/>
                  </a:cubicBezTo>
                  <a:cubicBezTo>
                    <a:pt x="27" y="1510"/>
                    <a:pt x="61" y="1530"/>
                    <a:pt x="91" y="1530"/>
                  </a:cubicBezTo>
                  <a:cubicBezTo>
                    <a:pt x="101" y="1530"/>
                    <a:pt x="111" y="1528"/>
                    <a:pt x="120" y="1522"/>
                  </a:cubicBezTo>
                  <a:cubicBezTo>
                    <a:pt x="179" y="1522"/>
                    <a:pt x="239" y="1498"/>
                    <a:pt x="274" y="1462"/>
                  </a:cubicBezTo>
                  <a:cubicBezTo>
                    <a:pt x="751" y="1165"/>
                    <a:pt x="1251" y="867"/>
                    <a:pt x="1763" y="665"/>
                  </a:cubicBezTo>
                  <a:cubicBezTo>
                    <a:pt x="2048" y="557"/>
                    <a:pt x="2334" y="415"/>
                    <a:pt x="2632" y="331"/>
                  </a:cubicBezTo>
                  <a:cubicBezTo>
                    <a:pt x="3001" y="236"/>
                    <a:pt x="3394" y="176"/>
                    <a:pt x="3775" y="93"/>
                  </a:cubicBezTo>
                  <a:cubicBezTo>
                    <a:pt x="3810" y="81"/>
                    <a:pt x="3846" y="69"/>
                    <a:pt x="3882" y="57"/>
                  </a:cubicBezTo>
                  <a:cubicBezTo>
                    <a:pt x="3882" y="34"/>
                    <a:pt x="3870" y="22"/>
                    <a:pt x="3882" y="10"/>
                  </a:cubicBezTo>
                  <a:lnTo>
                    <a:pt x="3703" y="10"/>
                  </a:lnTo>
                  <a:cubicBezTo>
                    <a:pt x="3639" y="3"/>
                    <a:pt x="3574" y="0"/>
                    <a:pt x="35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5" name="Google Shape;27755;p41"/>
            <p:cNvSpPr/>
            <p:nvPr/>
          </p:nvSpPr>
          <p:spPr>
            <a:xfrm>
              <a:off x="6969025" y="4084850"/>
              <a:ext cx="55675" cy="36875"/>
            </a:xfrm>
            <a:custGeom>
              <a:avLst/>
              <a:gdLst/>
              <a:ahLst/>
              <a:cxnLst/>
              <a:rect l="l" t="t" r="r" b="b"/>
              <a:pathLst>
                <a:path w="2227" h="1475" extrusionOk="0">
                  <a:moveTo>
                    <a:pt x="191" y="1"/>
                  </a:moveTo>
                  <a:cubicBezTo>
                    <a:pt x="131" y="1"/>
                    <a:pt x="12" y="84"/>
                    <a:pt x="12" y="144"/>
                  </a:cubicBezTo>
                  <a:cubicBezTo>
                    <a:pt x="0" y="239"/>
                    <a:pt x="95" y="251"/>
                    <a:pt x="191" y="263"/>
                  </a:cubicBezTo>
                  <a:cubicBezTo>
                    <a:pt x="369" y="298"/>
                    <a:pt x="548" y="298"/>
                    <a:pt x="714" y="370"/>
                  </a:cubicBezTo>
                  <a:cubicBezTo>
                    <a:pt x="976" y="489"/>
                    <a:pt x="1214" y="656"/>
                    <a:pt x="1465" y="787"/>
                  </a:cubicBezTo>
                  <a:cubicBezTo>
                    <a:pt x="1572" y="846"/>
                    <a:pt x="1631" y="906"/>
                    <a:pt x="1691" y="1025"/>
                  </a:cubicBezTo>
                  <a:cubicBezTo>
                    <a:pt x="1762" y="1191"/>
                    <a:pt x="1905" y="1322"/>
                    <a:pt x="2024" y="1441"/>
                  </a:cubicBezTo>
                  <a:cubicBezTo>
                    <a:pt x="2036" y="1465"/>
                    <a:pt x="2066" y="1474"/>
                    <a:pt x="2100" y="1474"/>
                  </a:cubicBezTo>
                  <a:cubicBezTo>
                    <a:pt x="2134" y="1474"/>
                    <a:pt x="2173" y="1465"/>
                    <a:pt x="2203" y="1453"/>
                  </a:cubicBezTo>
                  <a:cubicBezTo>
                    <a:pt x="2215" y="1441"/>
                    <a:pt x="2227" y="1358"/>
                    <a:pt x="2215" y="1322"/>
                  </a:cubicBezTo>
                  <a:cubicBezTo>
                    <a:pt x="2143" y="1239"/>
                    <a:pt x="2060" y="1144"/>
                    <a:pt x="1976" y="1060"/>
                  </a:cubicBezTo>
                  <a:cubicBezTo>
                    <a:pt x="1881" y="965"/>
                    <a:pt x="1786" y="894"/>
                    <a:pt x="1691" y="799"/>
                  </a:cubicBezTo>
                  <a:cubicBezTo>
                    <a:pt x="1703" y="787"/>
                    <a:pt x="1726" y="775"/>
                    <a:pt x="1726" y="763"/>
                  </a:cubicBezTo>
                  <a:cubicBezTo>
                    <a:pt x="1679" y="679"/>
                    <a:pt x="1643" y="608"/>
                    <a:pt x="1584" y="560"/>
                  </a:cubicBezTo>
                  <a:cubicBezTo>
                    <a:pt x="1405" y="429"/>
                    <a:pt x="1226" y="310"/>
                    <a:pt x="1048" y="191"/>
                  </a:cubicBezTo>
                  <a:cubicBezTo>
                    <a:pt x="798" y="25"/>
                    <a:pt x="488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6" name="Google Shape;27756;p41"/>
            <p:cNvSpPr/>
            <p:nvPr/>
          </p:nvSpPr>
          <p:spPr>
            <a:xfrm>
              <a:off x="6621950" y="4327450"/>
              <a:ext cx="33650" cy="98850"/>
            </a:xfrm>
            <a:custGeom>
              <a:avLst/>
              <a:gdLst/>
              <a:ahLst/>
              <a:cxnLst/>
              <a:rect l="l" t="t" r="r" b="b"/>
              <a:pathLst>
                <a:path w="1346" h="3954" extrusionOk="0">
                  <a:moveTo>
                    <a:pt x="1298" y="0"/>
                  </a:moveTo>
                  <a:cubicBezTo>
                    <a:pt x="1274" y="24"/>
                    <a:pt x="1227" y="60"/>
                    <a:pt x="1215" y="108"/>
                  </a:cubicBezTo>
                  <a:cubicBezTo>
                    <a:pt x="1167" y="203"/>
                    <a:pt x="1120" y="322"/>
                    <a:pt x="1072" y="429"/>
                  </a:cubicBezTo>
                  <a:cubicBezTo>
                    <a:pt x="1000" y="667"/>
                    <a:pt x="929" y="905"/>
                    <a:pt x="846" y="1143"/>
                  </a:cubicBezTo>
                  <a:cubicBezTo>
                    <a:pt x="774" y="1310"/>
                    <a:pt x="703" y="1453"/>
                    <a:pt x="655" y="1620"/>
                  </a:cubicBezTo>
                  <a:cubicBezTo>
                    <a:pt x="596" y="1810"/>
                    <a:pt x="572" y="2013"/>
                    <a:pt x="512" y="2203"/>
                  </a:cubicBezTo>
                  <a:cubicBezTo>
                    <a:pt x="358" y="2691"/>
                    <a:pt x="179" y="3167"/>
                    <a:pt x="36" y="3656"/>
                  </a:cubicBezTo>
                  <a:cubicBezTo>
                    <a:pt x="0" y="3739"/>
                    <a:pt x="48" y="3834"/>
                    <a:pt x="60" y="3918"/>
                  </a:cubicBezTo>
                  <a:cubicBezTo>
                    <a:pt x="60" y="3929"/>
                    <a:pt x="108" y="3953"/>
                    <a:pt x="143" y="3953"/>
                  </a:cubicBezTo>
                  <a:cubicBezTo>
                    <a:pt x="167" y="3953"/>
                    <a:pt x="215" y="3929"/>
                    <a:pt x="215" y="3894"/>
                  </a:cubicBezTo>
                  <a:cubicBezTo>
                    <a:pt x="322" y="3501"/>
                    <a:pt x="405" y="3108"/>
                    <a:pt x="512" y="2703"/>
                  </a:cubicBezTo>
                  <a:lnTo>
                    <a:pt x="691" y="2084"/>
                  </a:lnTo>
                  <a:cubicBezTo>
                    <a:pt x="739" y="1917"/>
                    <a:pt x="762" y="1727"/>
                    <a:pt x="822" y="1560"/>
                  </a:cubicBezTo>
                  <a:cubicBezTo>
                    <a:pt x="989" y="1072"/>
                    <a:pt x="1167" y="560"/>
                    <a:pt x="1346" y="60"/>
                  </a:cubicBezTo>
                  <a:cubicBezTo>
                    <a:pt x="1334" y="48"/>
                    <a:pt x="1322" y="24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7" name="Google Shape;27757;p41"/>
            <p:cNvSpPr/>
            <p:nvPr/>
          </p:nvSpPr>
          <p:spPr>
            <a:xfrm>
              <a:off x="6979725" y="4244100"/>
              <a:ext cx="69075" cy="53900"/>
            </a:xfrm>
            <a:custGeom>
              <a:avLst/>
              <a:gdLst/>
              <a:ahLst/>
              <a:cxnLst/>
              <a:rect l="l" t="t" r="r" b="b"/>
              <a:pathLst>
                <a:path w="2763" h="2156" extrusionOk="0">
                  <a:moveTo>
                    <a:pt x="24" y="1"/>
                  </a:moveTo>
                  <a:cubicBezTo>
                    <a:pt x="13" y="13"/>
                    <a:pt x="1" y="24"/>
                    <a:pt x="1" y="36"/>
                  </a:cubicBezTo>
                  <a:cubicBezTo>
                    <a:pt x="24" y="72"/>
                    <a:pt x="60" y="96"/>
                    <a:pt x="96" y="132"/>
                  </a:cubicBezTo>
                  <a:cubicBezTo>
                    <a:pt x="310" y="298"/>
                    <a:pt x="536" y="441"/>
                    <a:pt x="727" y="608"/>
                  </a:cubicBezTo>
                  <a:cubicBezTo>
                    <a:pt x="894" y="739"/>
                    <a:pt x="1037" y="906"/>
                    <a:pt x="1203" y="1036"/>
                  </a:cubicBezTo>
                  <a:cubicBezTo>
                    <a:pt x="1406" y="1215"/>
                    <a:pt x="1632" y="1382"/>
                    <a:pt x="1846" y="1560"/>
                  </a:cubicBezTo>
                  <a:cubicBezTo>
                    <a:pt x="2049" y="1739"/>
                    <a:pt x="2275" y="1918"/>
                    <a:pt x="2477" y="2096"/>
                  </a:cubicBezTo>
                  <a:cubicBezTo>
                    <a:pt x="2513" y="2120"/>
                    <a:pt x="2561" y="2156"/>
                    <a:pt x="2584" y="2156"/>
                  </a:cubicBezTo>
                  <a:cubicBezTo>
                    <a:pt x="2644" y="2144"/>
                    <a:pt x="2703" y="2108"/>
                    <a:pt x="2763" y="2096"/>
                  </a:cubicBezTo>
                  <a:cubicBezTo>
                    <a:pt x="2739" y="2049"/>
                    <a:pt x="2715" y="1989"/>
                    <a:pt x="2680" y="1965"/>
                  </a:cubicBezTo>
                  <a:cubicBezTo>
                    <a:pt x="2632" y="1918"/>
                    <a:pt x="2572" y="1918"/>
                    <a:pt x="2525" y="1894"/>
                  </a:cubicBezTo>
                  <a:lnTo>
                    <a:pt x="2263" y="1620"/>
                  </a:lnTo>
                  <a:cubicBezTo>
                    <a:pt x="2049" y="1441"/>
                    <a:pt x="1846" y="1263"/>
                    <a:pt x="1620" y="1096"/>
                  </a:cubicBezTo>
                  <a:cubicBezTo>
                    <a:pt x="1441" y="965"/>
                    <a:pt x="1251" y="846"/>
                    <a:pt x="1084" y="703"/>
                  </a:cubicBezTo>
                  <a:cubicBezTo>
                    <a:pt x="858" y="501"/>
                    <a:pt x="608" y="358"/>
                    <a:pt x="358" y="191"/>
                  </a:cubicBezTo>
                  <a:cubicBezTo>
                    <a:pt x="251" y="120"/>
                    <a:pt x="132" y="6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8" name="Google Shape;27758;p41"/>
            <p:cNvSpPr/>
            <p:nvPr/>
          </p:nvSpPr>
          <p:spPr>
            <a:xfrm>
              <a:off x="6683550" y="4371800"/>
              <a:ext cx="28025" cy="85150"/>
            </a:xfrm>
            <a:custGeom>
              <a:avLst/>
              <a:gdLst/>
              <a:ahLst/>
              <a:cxnLst/>
              <a:rect l="l" t="t" r="r" b="b"/>
              <a:pathLst>
                <a:path w="1121" h="3406" extrusionOk="0">
                  <a:moveTo>
                    <a:pt x="965" y="0"/>
                  </a:moveTo>
                  <a:cubicBezTo>
                    <a:pt x="965" y="24"/>
                    <a:pt x="953" y="72"/>
                    <a:pt x="953" y="96"/>
                  </a:cubicBezTo>
                  <a:cubicBezTo>
                    <a:pt x="930" y="191"/>
                    <a:pt x="930" y="274"/>
                    <a:pt x="918" y="370"/>
                  </a:cubicBezTo>
                  <a:cubicBezTo>
                    <a:pt x="870" y="560"/>
                    <a:pt x="834" y="774"/>
                    <a:pt x="799" y="965"/>
                  </a:cubicBezTo>
                  <a:cubicBezTo>
                    <a:pt x="763" y="1262"/>
                    <a:pt x="739" y="1548"/>
                    <a:pt x="692" y="1846"/>
                  </a:cubicBezTo>
                  <a:cubicBezTo>
                    <a:pt x="620" y="2275"/>
                    <a:pt x="537" y="2703"/>
                    <a:pt x="465" y="3156"/>
                  </a:cubicBezTo>
                  <a:cubicBezTo>
                    <a:pt x="440" y="3258"/>
                    <a:pt x="408" y="3312"/>
                    <a:pt x="344" y="3312"/>
                  </a:cubicBezTo>
                  <a:cubicBezTo>
                    <a:pt x="318" y="3312"/>
                    <a:pt x="288" y="3303"/>
                    <a:pt x="251" y="3287"/>
                  </a:cubicBezTo>
                  <a:cubicBezTo>
                    <a:pt x="220" y="3271"/>
                    <a:pt x="185" y="3267"/>
                    <a:pt x="149" y="3267"/>
                  </a:cubicBezTo>
                  <a:cubicBezTo>
                    <a:pt x="100" y="3267"/>
                    <a:pt x="49" y="3275"/>
                    <a:pt x="1" y="3275"/>
                  </a:cubicBezTo>
                  <a:lnTo>
                    <a:pt x="1" y="3334"/>
                  </a:lnTo>
                  <a:cubicBezTo>
                    <a:pt x="86" y="3355"/>
                    <a:pt x="180" y="3396"/>
                    <a:pt x="267" y="3396"/>
                  </a:cubicBezTo>
                  <a:cubicBezTo>
                    <a:pt x="278" y="3396"/>
                    <a:pt x="288" y="3395"/>
                    <a:pt x="299" y="3394"/>
                  </a:cubicBezTo>
                  <a:cubicBezTo>
                    <a:pt x="394" y="3370"/>
                    <a:pt x="549" y="3406"/>
                    <a:pt x="572" y="3251"/>
                  </a:cubicBezTo>
                  <a:cubicBezTo>
                    <a:pt x="620" y="3048"/>
                    <a:pt x="668" y="2822"/>
                    <a:pt x="715" y="2620"/>
                  </a:cubicBezTo>
                  <a:cubicBezTo>
                    <a:pt x="763" y="2453"/>
                    <a:pt x="799" y="2275"/>
                    <a:pt x="834" y="2108"/>
                  </a:cubicBezTo>
                  <a:cubicBezTo>
                    <a:pt x="894" y="1798"/>
                    <a:pt x="918" y="1465"/>
                    <a:pt x="965" y="1143"/>
                  </a:cubicBezTo>
                  <a:cubicBezTo>
                    <a:pt x="1001" y="1012"/>
                    <a:pt x="977" y="858"/>
                    <a:pt x="1025" y="739"/>
                  </a:cubicBezTo>
                  <a:cubicBezTo>
                    <a:pt x="1120" y="500"/>
                    <a:pt x="1073" y="262"/>
                    <a:pt x="1025" y="24"/>
                  </a:cubicBezTo>
                  <a:cubicBezTo>
                    <a:pt x="1013" y="24"/>
                    <a:pt x="1001" y="2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9" name="Google Shape;27759;p41"/>
            <p:cNvSpPr/>
            <p:nvPr/>
          </p:nvSpPr>
          <p:spPr>
            <a:xfrm>
              <a:off x="6475800" y="4243550"/>
              <a:ext cx="72950" cy="63175"/>
            </a:xfrm>
            <a:custGeom>
              <a:avLst/>
              <a:gdLst/>
              <a:ahLst/>
              <a:cxnLst/>
              <a:rect l="l" t="t" r="r" b="b"/>
              <a:pathLst>
                <a:path w="2918" h="2527" extrusionOk="0">
                  <a:moveTo>
                    <a:pt x="2909" y="0"/>
                  </a:moveTo>
                  <a:cubicBezTo>
                    <a:pt x="2906" y="0"/>
                    <a:pt x="2906" y="11"/>
                    <a:pt x="2906" y="11"/>
                  </a:cubicBezTo>
                  <a:cubicBezTo>
                    <a:pt x="2906" y="11"/>
                    <a:pt x="2905" y="11"/>
                    <a:pt x="2905" y="11"/>
                  </a:cubicBezTo>
                  <a:lnTo>
                    <a:pt x="2905" y="11"/>
                  </a:lnTo>
                  <a:cubicBezTo>
                    <a:pt x="2909" y="11"/>
                    <a:pt x="2913" y="11"/>
                    <a:pt x="2917" y="11"/>
                  </a:cubicBezTo>
                  <a:cubicBezTo>
                    <a:pt x="2913" y="3"/>
                    <a:pt x="2911" y="0"/>
                    <a:pt x="2909" y="0"/>
                  </a:cubicBezTo>
                  <a:close/>
                  <a:moveTo>
                    <a:pt x="2905" y="11"/>
                  </a:moveTo>
                  <a:cubicBezTo>
                    <a:pt x="2862" y="11"/>
                    <a:pt x="2819" y="13"/>
                    <a:pt x="2786" y="35"/>
                  </a:cubicBezTo>
                  <a:lnTo>
                    <a:pt x="1810" y="666"/>
                  </a:lnTo>
                  <a:cubicBezTo>
                    <a:pt x="1715" y="725"/>
                    <a:pt x="1643" y="797"/>
                    <a:pt x="1548" y="868"/>
                  </a:cubicBezTo>
                  <a:cubicBezTo>
                    <a:pt x="1417" y="975"/>
                    <a:pt x="1298" y="1058"/>
                    <a:pt x="1179" y="1166"/>
                  </a:cubicBezTo>
                  <a:cubicBezTo>
                    <a:pt x="989" y="1344"/>
                    <a:pt x="810" y="1535"/>
                    <a:pt x="620" y="1737"/>
                  </a:cubicBezTo>
                  <a:cubicBezTo>
                    <a:pt x="441" y="1916"/>
                    <a:pt x="274" y="2071"/>
                    <a:pt x="108" y="2249"/>
                  </a:cubicBezTo>
                  <a:cubicBezTo>
                    <a:pt x="60" y="2297"/>
                    <a:pt x="36" y="2368"/>
                    <a:pt x="24" y="2428"/>
                  </a:cubicBezTo>
                  <a:cubicBezTo>
                    <a:pt x="0" y="2452"/>
                    <a:pt x="24" y="2511"/>
                    <a:pt x="48" y="2523"/>
                  </a:cubicBezTo>
                  <a:cubicBezTo>
                    <a:pt x="55" y="2525"/>
                    <a:pt x="62" y="2526"/>
                    <a:pt x="70" y="2526"/>
                  </a:cubicBezTo>
                  <a:cubicBezTo>
                    <a:pt x="104" y="2526"/>
                    <a:pt x="145" y="2507"/>
                    <a:pt x="155" y="2487"/>
                  </a:cubicBezTo>
                  <a:lnTo>
                    <a:pt x="334" y="2273"/>
                  </a:lnTo>
                  <a:cubicBezTo>
                    <a:pt x="536" y="2035"/>
                    <a:pt x="739" y="1797"/>
                    <a:pt x="953" y="1570"/>
                  </a:cubicBezTo>
                  <a:cubicBezTo>
                    <a:pt x="1274" y="1261"/>
                    <a:pt x="1608" y="963"/>
                    <a:pt x="1941" y="666"/>
                  </a:cubicBezTo>
                  <a:cubicBezTo>
                    <a:pt x="2001" y="618"/>
                    <a:pt x="2036" y="558"/>
                    <a:pt x="2108" y="523"/>
                  </a:cubicBezTo>
                  <a:cubicBezTo>
                    <a:pt x="2263" y="427"/>
                    <a:pt x="2441" y="320"/>
                    <a:pt x="2608" y="213"/>
                  </a:cubicBezTo>
                  <a:cubicBezTo>
                    <a:pt x="2715" y="142"/>
                    <a:pt x="2798" y="82"/>
                    <a:pt x="2905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0" name="Google Shape;27760;p41"/>
            <p:cNvSpPr/>
            <p:nvPr/>
          </p:nvSpPr>
          <p:spPr>
            <a:xfrm>
              <a:off x="6962775" y="4184000"/>
              <a:ext cx="90200" cy="20125"/>
            </a:xfrm>
            <a:custGeom>
              <a:avLst/>
              <a:gdLst/>
              <a:ahLst/>
              <a:cxnLst/>
              <a:rect l="l" t="t" r="r" b="b"/>
              <a:pathLst>
                <a:path w="3608" h="805" extrusionOk="0">
                  <a:moveTo>
                    <a:pt x="206" y="0"/>
                  </a:moveTo>
                  <a:cubicBezTo>
                    <a:pt x="138" y="0"/>
                    <a:pt x="70" y="4"/>
                    <a:pt x="0" y="12"/>
                  </a:cubicBezTo>
                  <a:cubicBezTo>
                    <a:pt x="202" y="83"/>
                    <a:pt x="393" y="142"/>
                    <a:pt x="583" y="166"/>
                  </a:cubicBezTo>
                  <a:cubicBezTo>
                    <a:pt x="976" y="226"/>
                    <a:pt x="1357" y="273"/>
                    <a:pt x="1750" y="333"/>
                  </a:cubicBezTo>
                  <a:cubicBezTo>
                    <a:pt x="1953" y="369"/>
                    <a:pt x="2179" y="393"/>
                    <a:pt x="2405" y="440"/>
                  </a:cubicBezTo>
                  <a:cubicBezTo>
                    <a:pt x="2607" y="488"/>
                    <a:pt x="2786" y="571"/>
                    <a:pt x="2988" y="631"/>
                  </a:cubicBezTo>
                  <a:cubicBezTo>
                    <a:pt x="3012" y="643"/>
                    <a:pt x="3024" y="643"/>
                    <a:pt x="3060" y="643"/>
                  </a:cubicBezTo>
                  <a:cubicBezTo>
                    <a:pt x="3108" y="666"/>
                    <a:pt x="3143" y="690"/>
                    <a:pt x="3191" y="690"/>
                  </a:cubicBezTo>
                  <a:cubicBezTo>
                    <a:pt x="3297" y="700"/>
                    <a:pt x="3396" y="804"/>
                    <a:pt x="3513" y="804"/>
                  </a:cubicBezTo>
                  <a:cubicBezTo>
                    <a:pt x="3539" y="804"/>
                    <a:pt x="3567" y="799"/>
                    <a:pt x="3596" y="785"/>
                  </a:cubicBezTo>
                  <a:cubicBezTo>
                    <a:pt x="3608" y="762"/>
                    <a:pt x="3608" y="750"/>
                    <a:pt x="3596" y="738"/>
                  </a:cubicBezTo>
                  <a:cubicBezTo>
                    <a:pt x="3310" y="631"/>
                    <a:pt x="3024" y="512"/>
                    <a:pt x="2738" y="428"/>
                  </a:cubicBezTo>
                  <a:cubicBezTo>
                    <a:pt x="2441" y="321"/>
                    <a:pt x="2143" y="238"/>
                    <a:pt x="1845" y="190"/>
                  </a:cubicBezTo>
                  <a:cubicBezTo>
                    <a:pt x="1536" y="131"/>
                    <a:pt x="1226" y="107"/>
                    <a:pt x="917" y="71"/>
                  </a:cubicBezTo>
                  <a:cubicBezTo>
                    <a:pt x="684" y="43"/>
                    <a:pt x="451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1" name="Google Shape;27761;p41"/>
            <p:cNvSpPr/>
            <p:nvPr/>
          </p:nvSpPr>
          <p:spPr>
            <a:xfrm>
              <a:off x="6820775" y="4327475"/>
              <a:ext cx="56000" cy="16675"/>
            </a:xfrm>
            <a:custGeom>
              <a:avLst/>
              <a:gdLst/>
              <a:ahLst/>
              <a:cxnLst/>
              <a:rect l="l" t="t" r="r" b="b"/>
              <a:pathLst>
                <a:path w="2240" h="667" extrusionOk="0">
                  <a:moveTo>
                    <a:pt x="1879" y="1"/>
                  </a:moveTo>
                  <a:cubicBezTo>
                    <a:pt x="1233" y="1"/>
                    <a:pt x="146" y="337"/>
                    <a:pt x="1" y="666"/>
                  </a:cubicBezTo>
                  <a:cubicBezTo>
                    <a:pt x="72" y="654"/>
                    <a:pt x="132" y="654"/>
                    <a:pt x="191" y="654"/>
                  </a:cubicBezTo>
                  <a:cubicBezTo>
                    <a:pt x="751" y="428"/>
                    <a:pt x="1310" y="285"/>
                    <a:pt x="1906" y="249"/>
                  </a:cubicBezTo>
                  <a:cubicBezTo>
                    <a:pt x="2061" y="238"/>
                    <a:pt x="2191" y="226"/>
                    <a:pt x="2239" y="59"/>
                  </a:cubicBezTo>
                  <a:cubicBezTo>
                    <a:pt x="2154" y="19"/>
                    <a:pt x="2028" y="1"/>
                    <a:pt x="18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2" name="Google Shape;27762;p41"/>
            <p:cNvSpPr/>
            <p:nvPr/>
          </p:nvSpPr>
          <p:spPr>
            <a:xfrm>
              <a:off x="6911575" y="4189050"/>
              <a:ext cx="135750" cy="42275"/>
            </a:xfrm>
            <a:custGeom>
              <a:avLst/>
              <a:gdLst/>
              <a:ahLst/>
              <a:cxnLst/>
              <a:rect l="l" t="t" r="r" b="b"/>
              <a:pathLst>
                <a:path w="5430" h="1691" extrusionOk="0">
                  <a:moveTo>
                    <a:pt x="107" y="0"/>
                  </a:moveTo>
                  <a:cubicBezTo>
                    <a:pt x="72" y="0"/>
                    <a:pt x="48" y="12"/>
                    <a:pt x="12" y="12"/>
                  </a:cubicBezTo>
                  <a:cubicBezTo>
                    <a:pt x="0" y="24"/>
                    <a:pt x="0" y="60"/>
                    <a:pt x="0" y="71"/>
                  </a:cubicBezTo>
                  <a:cubicBezTo>
                    <a:pt x="107" y="83"/>
                    <a:pt x="191" y="131"/>
                    <a:pt x="298" y="143"/>
                  </a:cubicBezTo>
                  <a:cubicBezTo>
                    <a:pt x="893" y="250"/>
                    <a:pt x="1488" y="369"/>
                    <a:pt x="2060" y="595"/>
                  </a:cubicBezTo>
                  <a:cubicBezTo>
                    <a:pt x="2560" y="786"/>
                    <a:pt x="3084" y="953"/>
                    <a:pt x="3608" y="1119"/>
                  </a:cubicBezTo>
                  <a:cubicBezTo>
                    <a:pt x="4108" y="1274"/>
                    <a:pt x="4596" y="1429"/>
                    <a:pt x="5108" y="1595"/>
                  </a:cubicBezTo>
                  <a:cubicBezTo>
                    <a:pt x="5215" y="1619"/>
                    <a:pt x="5334" y="1667"/>
                    <a:pt x="5429" y="1691"/>
                  </a:cubicBezTo>
                  <a:cubicBezTo>
                    <a:pt x="5429" y="1631"/>
                    <a:pt x="5429" y="1619"/>
                    <a:pt x="5417" y="1619"/>
                  </a:cubicBezTo>
                  <a:cubicBezTo>
                    <a:pt x="5048" y="1488"/>
                    <a:pt x="4679" y="1357"/>
                    <a:pt x="4298" y="1238"/>
                  </a:cubicBezTo>
                  <a:cubicBezTo>
                    <a:pt x="3679" y="1024"/>
                    <a:pt x="3048" y="845"/>
                    <a:pt x="2441" y="643"/>
                  </a:cubicBezTo>
                  <a:cubicBezTo>
                    <a:pt x="2143" y="548"/>
                    <a:pt x="1858" y="405"/>
                    <a:pt x="1560" y="321"/>
                  </a:cubicBezTo>
                  <a:cubicBezTo>
                    <a:pt x="1072" y="202"/>
                    <a:pt x="595" y="107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3" name="Google Shape;27763;p41"/>
            <p:cNvSpPr/>
            <p:nvPr/>
          </p:nvSpPr>
          <p:spPr>
            <a:xfrm>
              <a:off x="6751125" y="4342925"/>
              <a:ext cx="14900" cy="51225"/>
            </a:xfrm>
            <a:custGeom>
              <a:avLst/>
              <a:gdLst/>
              <a:ahLst/>
              <a:cxnLst/>
              <a:rect l="l" t="t" r="r" b="b"/>
              <a:pathLst>
                <a:path w="596" h="2049" extrusionOk="0">
                  <a:moveTo>
                    <a:pt x="417" y="1"/>
                  </a:moveTo>
                  <a:cubicBezTo>
                    <a:pt x="394" y="60"/>
                    <a:pt x="358" y="108"/>
                    <a:pt x="346" y="167"/>
                  </a:cubicBezTo>
                  <a:cubicBezTo>
                    <a:pt x="298" y="524"/>
                    <a:pt x="275" y="882"/>
                    <a:pt x="215" y="1239"/>
                  </a:cubicBezTo>
                  <a:cubicBezTo>
                    <a:pt x="179" y="1465"/>
                    <a:pt x="96" y="1691"/>
                    <a:pt x="36" y="1906"/>
                  </a:cubicBezTo>
                  <a:cubicBezTo>
                    <a:pt x="1" y="2001"/>
                    <a:pt x="24" y="2048"/>
                    <a:pt x="155" y="2048"/>
                  </a:cubicBezTo>
                  <a:cubicBezTo>
                    <a:pt x="179" y="1965"/>
                    <a:pt x="203" y="1906"/>
                    <a:pt x="227" y="1834"/>
                  </a:cubicBezTo>
                  <a:cubicBezTo>
                    <a:pt x="441" y="1298"/>
                    <a:pt x="501" y="751"/>
                    <a:pt x="584" y="191"/>
                  </a:cubicBezTo>
                  <a:cubicBezTo>
                    <a:pt x="596" y="167"/>
                    <a:pt x="596" y="108"/>
                    <a:pt x="572" y="84"/>
                  </a:cubicBezTo>
                  <a:cubicBezTo>
                    <a:pt x="536" y="36"/>
                    <a:pt x="465" y="36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4" name="Google Shape;27764;p41"/>
            <p:cNvSpPr/>
            <p:nvPr/>
          </p:nvSpPr>
          <p:spPr>
            <a:xfrm>
              <a:off x="6877625" y="4230700"/>
              <a:ext cx="11950" cy="48550"/>
            </a:xfrm>
            <a:custGeom>
              <a:avLst/>
              <a:gdLst/>
              <a:ahLst/>
              <a:cxnLst/>
              <a:rect l="l" t="t" r="r" b="b"/>
              <a:pathLst>
                <a:path w="478" h="1942" extrusionOk="0">
                  <a:moveTo>
                    <a:pt x="418" y="1"/>
                  </a:moveTo>
                  <a:cubicBezTo>
                    <a:pt x="382" y="25"/>
                    <a:pt x="298" y="48"/>
                    <a:pt x="275" y="84"/>
                  </a:cubicBezTo>
                  <a:cubicBezTo>
                    <a:pt x="215" y="191"/>
                    <a:pt x="168" y="310"/>
                    <a:pt x="144" y="429"/>
                  </a:cubicBezTo>
                  <a:cubicBezTo>
                    <a:pt x="60" y="775"/>
                    <a:pt x="1" y="1132"/>
                    <a:pt x="60" y="1489"/>
                  </a:cubicBezTo>
                  <a:cubicBezTo>
                    <a:pt x="84" y="1608"/>
                    <a:pt x="84" y="1727"/>
                    <a:pt x="84" y="1870"/>
                  </a:cubicBezTo>
                  <a:cubicBezTo>
                    <a:pt x="96" y="1894"/>
                    <a:pt x="144" y="1918"/>
                    <a:pt x="120" y="1942"/>
                  </a:cubicBezTo>
                  <a:cubicBezTo>
                    <a:pt x="156" y="1906"/>
                    <a:pt x="203" y="1870"/>
                    <a:pt x="203" y="1834"/>
                  </a:cubicBezTo>
                  <a:cubicBezTo>
                    <a:pt x="215" y="1608"/>
                    <a:pt x="203" y="1394"/>
                    <a:pt x="227" y="1191"/>
                  </a:cubicBezTo>
                  <a:cubicBezTo>
                    <a:pt x="275" y="846"/>
                    <a:pt x="275" y="489"/>
                    <a:pt x="453" y="179"/>
                  </a:cubicBezTo>
                  <a:cubicBezTo>
                    <a:pt x="477" y="132"/>
                    <a:pt x="441" y="60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5" name="Google Shape;27765;p41"/>
            <p:cNvSpPr/>
            <p:nvPr/>
          </p:nvSpPr>
          <p:spPr>
            <a:xfrm>
              <a:off x="6985675" y="4170150"/>
              <a:ext cx="61050" cy="10650"/>
            </a:xfrm>
            <a:custGeom>
              <a:avLst/>
              <a:gdLst/>
              <a:ahLst/>
              <a:cxnLst/>
              <a:rect l="l" t="t" r="r" b="b"/>
              <a:pathLst>
                <a:path w="2442" h="426" extrusionOk="0">
                  <a:moveTo>
                    <a:pt x="325" y="1"/>
                  </a:moveTo>
                  <a:cubicBezTo>
                    <a:pt x="175" y="1"/>
                    <a:pt x="60" y="13"/>
                    <a:pt x="1" y="42"/>
                  </a:cubicBezTo>
                  <a:cubicBezTo>
                    <a:pt x="57" y="110"/>
                    <a:pt x="2074" y="425"/>
                    <a:pt x="2404" y="425"/>
                  </a:cubicBezTo>
                  <a:cubicBezTo>
                    <a:pt x="2421" y="425"/>
                    <a:pt x="2434" y="424"/>
                    <a:pt x="2442" y="423"/>
                  </a:cubicBezTo>
                  <a:cubicBezTo>
                    <a:pt x="2354" y="248"/>
                    <a:pt x="995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6" name="Google Shape;27766;p41"/>
            <p:cNvSpPr/>
            <p:nvPr/>
          </p:nvSpPr>
          <p:spPr>
            <a:xfrm>
              <a:off x="6525500" y="4290250"/>
              <a:ext cx="44975" cy="53600"/>
            </a:xfrm>
            <a:custGeom>
              <a:avLst/>
              <a:gdLst/>
              <a:ahLst/>
              <a:cxnLst/>
              <a:rect l="l" t="t" r="r" b="b"/>
              <a:pathLst>
                <a:path w="1799" h="2144" extrusionOk="0">
                  <a:moveTo>
                    <a:pt x="1727" y="0"/>
                  </a:moveTo>
                  <a:cubicBezTo>
                    <a:pt x="1656" y="12"/>
                    <a:pt x="1620" y="24"/>
                    <a:pt x="1572" y="72"/>
                  </a:cubicBezTo>
                  <a:cubicBezTo>
                    <a:pt x="1406" y="238"/>
                    <a:pt x="1263" y="405"/>
                    <a:pt x="1108" y="560"/>
                  </a:cubicBezTo>
                  <a:cubicBezTo>
                    <a:pt x="929" y="774"/>
                    <a:pt x="751" y="976"/>
                    <a:pt x="596" y="1203"/>
                  </a:cubicBezTo>
                  <a:cubicBezTo>
                    <a:pt x="489" y="1334"/>
                    <a:pt x="382" y="1488"/>
                    <a:pt x="275" y="1631"/>
                  </a:cubicBezTo>
                  <a:cubicBezTo>
                    <a:pt x="239" y="1691"/>
                    <a:pt x="179" y="1750"/>
                    <a:pt x="132" y="1834"/>
                  </a:cubicBezTo>
                  <a:cubicBezTo>
                    <a:pt x="72" y="1905"/>
                    <a:pt x="36" y="2012"/>
                    <a:pt x="1" y="2096"/>
                  </a:cubicBezTo>
                  <a:cubicBezTo>
                    <a:pt x="13" y="2108"/>
                    <a:pt x="25" y="2131"/>
                    <a:pt x="72" y="2143"/>
                  </a:cubicBezTo>
                  <a:cubicBezTo>
                    <a:pt x="120" y="2072"/>
                    <a:pt x="179" y="2012"/>
                    <a:pt x="215" y="1953"/>
                  </a:cubicBezTo>
                  <a:cubicBezTo>
                    <a:pt x="358" y="1774"/>
                    <a:pt x="477" y="1572"/>
                    <a:pt x="620" y="1393"/>
                  </a:cubicBezTo>
                  <a:cubicBezTo>
                    <a:pt x="787" y="1191"/>
                    <a:pt x="965" y="965"/>
                    <a:pt x="1156" y="762"/>
                  </a:cubicBezTo>
                  <a:cubicBezTo>
                    <a:pt x="1322" y="560"/>
                    <a:pt x="1513" y="381"/>
                    <a:pt x="1691" y="203"/>
                  </a:cubicBezTo>
                  <a:cubicBezTo>
                    <a:pt x="1739" y="167"/>
                    <a:pt x="1763" y="107"/>
                    <a:pt x="1787" y="60"/>
                  </a:cubicBezTo>
                  <a:cubicBezTo>
                    <a:pt x="1799" y="48"/>
                    <a:pt x="1739" y="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7" name="Google Shape;27767;p41"/>
            <p:cNvSpPr/>
            <p:nvPr/>
          </p:nvSpPr>
          <p:spPr>
            <a:xfrm>
              <a:off x="6686250" y="4362275"/>
              <a:ext cx="15500" cy="73850"/>
            </a:xfrm>
            <a:custGeom>
              <a:avLst/>
              <a:gdLst/>
              <a:ahLst/>
              <a:cxnLst/>
              <a:rect l="l" t="t" r="r" b="b"/>
              <a:pathLst>
                <a:path w="620" h="2954" extrusionOk="0">
                  <a:moveTo>
                    <a:pt x="572" y="0"/>
                  </a:moveTo>
                  <a:cubicBezTo>
                    <a:pt x="488" y="500"/>
                    <a:pt x="441" y="989"/>
                    <a:pt x="357" y="1477"/>
                  </a:cubicBezTo>
                  <a:cubicBezTo>
                    <a:pt x="262" y="1965"/>
                    <a:pt x="119" y="2441"/>
                    <a:pt x="0" y="2941"/>
                  </a:cubicBezTo>
                  <a:cubicBezTo>
                    <a:pt x="12" y="2953"/>
                    <a:pt x="36" y="2953"/>
                    <a:pt x="60" y="2953"/>
                  </a:cubicBezTo>
                  <a:cubicBezTo>
                    <a:pt x="83" y="2917"/>
                    <a:pt x="95" y="2906"/>
                    <a:pt x="119" y="2882"/>
                  </a:cubicBezTo>
                  <a:cubicBezTo>
                    <a:pt x="191" y="2656"/>
                    <a:pt x="250" y="2417"/>
                    <a:pt x="322" y="2179"/>
                  </a:cubicBezTo>
                  <a:cubicBezTo>
                    <a:pt x="536" y="1536"/>
                    <a:pt x="607" y="881"/>
                    <a:pt x="619" y="227"/>
                  </a:cubicBezTo>
                  <a:cubicBezTo>
                    <a:pt x="619" y="155"/>
                    <a:pt x="595" y="84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8" name="Google Shape;27768;p41"/>
            <p:cNvSpPr/>
            <p:nvPr/>
          </p:nvSpPr>
          <p:spPr>
            <a:xfrm>
              <a:off x="6644575" y="4252725"/>
              <a:ext cx="39000" cy="37975"/>
            </a:xfrm>
            <a:custGeom>
              <a:avLst/>
              <a:gdLst/>
              <a:ahLst/>
              <a:cxnLst/>
              <a:rect l="l" t="t" r="r" b="b"/>
              <a:pathLst>
                <a:path w="1560" h="1519" extrusionOk="0">
                  <a:moveTo>
                    <a:pt x="1512" y="1"/>
                  </a:moveTo>
                  <a:cubicBezTo>
                    <a:pt x="1358" y="132"/>
                    <a:pt x="1203" y="251"/>
                    <a:pt x="1048" y="382"/>
                  </a:cubicBezTo>
                  <a:cubicBezTo>
                    <a:pt x="965" y="477"/>
                    <a:pt x="869" y="596"/>
                    <a:pt x="762" y="680"/>
                  </a:cubicBezTo>
                  <a:cubicBezTo>
                    <a:pt x="512" y="930"/>
                    <a:pt x="262" y="1168"/>
                    <a:pt x="12" y="1430"/>
                  </a:cubicBezTo>
                  <a:cubicBezTo>
                    <a:pt x="0" y="1442"/>
                    <a:pt x="0" y="1489"/>
                    <a:pt x="0" y="1513"/>
                  </a:cubicBezTo>
                  <a:cubicBezTo>
                    <a:pt x="8" y="1513"/>
                    <a:pt x="32" y="1518"/>
                    <a:pt x="51" y="1518"/>
                  </a:cubicBezTo>
                  <a:cubicBezTo>
                    <a:pt x="60" y="1518"/>
                    <a:pt x="68" y="1517"/>
                    <a:pt x="72" y="1513"/>
                  </a:cubicBezTo>
                  <a:cubicBezTo>
                    <a:pt x="95" y="1501"/>
                    <a:pt x="143" y="1465"/>
                    <a:pt x="179" y="1442"/>
                  </a:cubicBezTo>
                  <a:cubicBezTo>
                    <a:pt x="369" y="1263"/>
                    <a:pt x="572" y="1084"/>
                    <a:pt x="774" y="906"/>
                  </a:cubicBezTo>
                  <a:cubicBezTo>
                    <a:pt x="1024" y="668"/>
                    <a:pt x="1274" y="418"/>
                    <a:pt x="1512" y="180"/>
                  </a:cubicBezTo>
                  <a:cubicBezTo>
                    <a:pt x="1548" y="144"/>
                    <a:pt x="1548" y="72"/>
                    <a:pt x="1560" y="25"/>
                  </a:cubicBezTo>
                  <a:cubicBezTo>
                    <a:pt x="1548" y="13"/>
                    <a:pt x="1524" y="1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9" name="Google Shape;27769;p41"/>
            <p:cNvSpPr/>
            <p:nvPr/>
          </p:nvSpPr>
          <p:spPr>
            <a:xfrm>
              <a:off x="7041350" y="4140675"/>
              <a:ext cx="19075" cy="29325"/>
            </a:xfrm>
            <a:custGeom>
              <a:avLst/>
              <a:gdLst/>
              <a:ahLst/>
              <a:cxnLst/>
              <a:rect l="l" t="t" r="r" b="b"/>
              <a:pathLst>
                <a:path w="763" h="1173" extrusionOk="0">
                  <a:moveTo>
                    <a:pt x="76" y="0"/>
                  </a:moveTo>
                  <a:cubicBezTo>
                    <a:pt x="54" y="0"/>
                    <a:pt x="30" y="6"/>
                    <a:pt x="12" y="18"/>
                  </a:cubicBezTo>
                  <a:cubicBezTo>
                    <a:pt x="0" y="30"/>
                    <a:pt x="0" y="90"/>
                    <a:pt x="0" y="137"/>
                  </a:cubicBezTo>
                  <a:cubicBezTo>
                    <a:pt x="0" y="161"/>
                    <a:pt x="36" y="197"/>
                    <a:pt x="48" y="221"/>
                  </a:cubicBezTo>
                  <a:cubicBezTo>
                    <a:pt x="226" y="506"/>
                    <a:pt x="465" y="768"/>
                    <a:pt x="524" y="1113"/>
                  </a:cubicBezTo>
                  <a:cubicBezTo>
                    <a:pt x="536" y="1149"/>
                    <a:pt x="596" y="1173"/>
                    <a:pt x="631" y="1173"/>
                  </a:cubicBezTo>
                  <a:cubicBezTo>
                    <a:pt x="667" y="1161"/>
                    <a:pt x="738" y="1113"/>
                    <a:pt x="738" y="1090"/>
                  </a:cubicBezTo>
                  <a:cubicBezTo>
                    <a:pt x="738" y="994"/>
                    <a:pt x="715" y="923"/>
                    <a:pt x="715" y="828"/>
                  </a:cubicBezTo>
                  <a:cubicBezTo>
                    <a:pt x="727" y="822"/>
                    <a:pt x="735" y="819"/>
                    <a:pt x="743" y="819"/>
                  </a:cubicBezTo>
                  <a:cubicBezTo>
                    <a:pt x="750" y="819"/>
                    <a:pt x="756" y="822"/>
                    <a:pt x="762" y="828"/>
                  </a:cubicBezTo>
                  <a:cubicBezTo>
                    <a:pt x="643" y="637"/>
                    <a:pt x="536" y="447"/>
                    <a:pt x="405" y="268"/>
                  </a:cubicBezTo>
                  <a:cubicBezTo>
                    <a:pt x="334" y="161"/>
                    <a:pt x="226" y="90"/>
                    <a:pt x="131" y="18"/>
                  </a:cubicBezTo>
                  <a:cubicBezTo>
                    <a:pt x="119" y="6"/>
                    <a:pt x="98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0" name="Google Shape;27770;p41"/>
            <p:cNvSpPr/>
            <p:nvPr/>
          </p:nvSpPr>
          <p:spPr>
            <a:xfrm>
              <a:off x="6783575" y="4178450"/>
              <a:ext cx="41100" cy="12875"/>
            </a:xfrm>
            <a:custGeom>
              <a:avLst/>
              <a:gdLst/>
              <a:ahLst/>
              <a:cxnLst/>
              <a:rect l="l" t="t" r="r" b="b"/>
              <a:pathLst>
                <a:path w="1644" h="515" extrusionOk="0">
                  <a:moveTo>
                    <a:pt x="1310" y="0"/>
                  </a:moveTo>
                  <a:cubicBezTo>
                    <a:pt x="1264" y="0"/>
                    <a:pt x="1217" y="6"/>
                    <a:pt x="1167" y="19"/>
                  </a:cubicBezTo>
                  <a:cubicBezTo>
                    <a:pt x="1001" y="67"/>
                    <a:pt x="834" y="138"/>
                    <a:pt x="655" y="150"/>
                  </a:cubicBezTo>
                  <a:cubicBezTo>
                    <a:pt x="370" y="174"/>
                    <a:pt x="191" y="329"/>
                    <a:pt x="0" y="507"/>
                  </a:cubicBezTo>
                  <a:cubicBezTo>
                    <a:pt x="33" y="513"/>
                    <a:pt x="65" y="515"/>
                    <a:pt x="96" y="515"/>
                  </a:cubicBezTo>
                  <a:cubicBezTo>
                    <a:pt x="351" y="515"/>
                    <a:pt x="566" y="358"/>
                    <a:pt x="810" y="305"/>
                  </a:cubicBezTo>
                  <a:cubicBezTo>
                    <a:pt x="1084" y="257"/>
                    <a:pt x="1358" y="198"/>
                    <a:pt x="1644" y="150"/>
                  </a:cubicBezTo>
                  <a:lnTo>
                    <a:pt x="1644" y="91"/>
                  </a:lnTo>
                  <a:cubicBezTo>
                    <a:pt x="1532" y="39"/>
                    <a:pt x="1427" y="0"/>
                    <a:pt x="1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1" name="Google Shape;27771;p41"/>
            <p:cNvSpPr/>
            <p:nvPr/>
          </p:nvSpPr>
          <p:spPr>
            <a:xfrm>
              <a:off x="6604375" y="4212850"/>
              <a:ext cx="36050" cy="27400"/>
            </a:xfrm>
            <a:custGeom>
              <a:avLst/>
              <a:gdLst/>
              <a:ahLst/>
              <a:cxnLst/>
              <a:rect l="l" t="t" r="r" b="b"/>
              <a:pathLst>
                <a:path w="1442" h="1096" extrusionOk="0">
                  <a:moveTo>
                    <a:pt x="1263" y="1"/>
                  </a:moveTo>
                  <a:cubicBezTo>
                    <a:pt x="1227" y="1"/>
                    <a:pt x="1192" y="36"/>
                    <a:pt x="1144" y="72"/>
                  </a:cubicBezTo>
                  <a:cubicBezTo>
                    <a:pt x="965" y="191"/>
                    <a:pt x="775" y="322"/>
                    <a:pt x="596" y="441"/>
                  </a:cubicBezTo>
                  <a:cubicBezTo>
                    <a:pt x="501" y="501"/>
                    <a:pt x="358" y="536"/>
                    <a:pt x="334" y="608"/>
                  </a:cubicBezTo>
                  <a:cubicBezTo>
                    <a:pt x="299" y="798"/>
                    <a:pt x="120" y="822"/>
                    <a:pt x="1" y="917"/>
                  </a:cubicBezTo>
                  <a:cubicBezTo>
                    <a:pt x="1" y="965"/>
                    <a:pt x="1" y="1024"/>
                    <a:pt x="13" y="1096"/>
                  </a:cubicBezTo>
                  <a:cubicBezTo>
                    <a:pt x="84" y="1060"/>
                    <a:pt x="132" y="1024"/>
                    <a:pt x="191" y="977"/>
                  </a:cubicBezTo>
                  <a:cubicBezTo>
                    <a:pt x="299" y="893"/>
                    <a:pt x="382" y="786"/>
                    <a:pt x="501" y="715"/>
                  </a:cubicBezTo>
                  <a:cubicBezTo>
                    <a:pt x="787" y="536"/>
                    <a:pt x="1084" y="358"/>
                    <a:pt x="1370" y="179"/>
                  </a:cubicBezTo>
                  <a:cubicBezTo>
                    <a:pt x="1406" y="143"/>
                    <a:pt x="1406" y="84"/>
                    <a:pt x="1442" y="36"/>
                  </a:cubicBezTo>
                  <a:cubicBezTo>
                    <a:pt x="1382" y="24"/>
                    <a:pt x="1322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2" name="Google Shape;27772;p41"/>
            <p:cNvSpPr/>
            <p:nvPr/>
          </p:nvSpPr>
          <p:spPr>
            <a:xfrm>
              <a:off x="6469850" y="4240825"/>
              <a:ext cx="42875" cy="29925"/>
            </a:xfrm>
            <a:custGeom>
              <a:avLst/>
              <a:gdLst/>
              <a:ahLst/>
              <a:cxnLst/>
              <a:rect l="l" t="t" r="r" b="b"/>
              <a:pathLst>
                <a:path w="1715" h="1197" extrusionOk="0">
                  <a:moveTo>
                    <a:pt x="1667" y="1"/>
                  </a:moveTo>
                  <a:cubicBezTo>
                    <a:pt x="1524" y="72"/>
                    <a:pt x="1369" y="132"/>
                    <a:pt x="1227" y="215"/>
                  </a:cubicBezTo>
                  <a:lnTo>
                    <a:pt x="334" y="751"/>
                  </a:lnTo>
                  <a:cubicBezTo>
                    <a:pt x="167" y="858"/>
                    <a:pt x="36" y="977"/>
                    <a:pt x="0" y="1191"/>
                  </a:cubicBezTo>
                  <a:cubicBezTo>
                    <a:pt x="24" y="1191"/>
                    <a:pt x="37" y="1197"/>
                    <a:pt x="47" y="1197"/>
                  </a:cubicBezTo>
                  <a:cubicBezTo>
                    <a:pt x="52" y="1197"/>
                    <a:pt x="56" y="1195"/>
                    <a:pt x="60" y="1191"/>
                  </a:cubicBezTo>
                  <a:cubicBezTo>
                    <a:pt x="596" y="834"/>
                    <a:pt x="1119" y="453"/>
                    <a:pt x="1655" y="96"/>
                  </a:cubicBezTo>
                  <a:cubicBezTo>
                    <a:pt x="1667" y="84"/>
                    <a:pt x="1703" y="72"/>
                    <a:pt x="1715" y="60"/>
                  </a:cubicBezTo>
                  <a:cubicBezTo>
                    <a:pt x="1703" y="36"/>
                    <a:pt x="1667" y="13"/>
                    <a:pt x="1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3" name="Google Shape;27773;p41"/>
            <p:cNvSpPr/>
            <p:nvPr/>
          </p:nvSpPr>
          <p:spPr>
            <a:xfrm>
              <a:off x="6700225" y="4106875"/>
              <a:ext cx="68200" cy="40525"/>
            </a:xfrm>
            <a:custGeom>
              <a:avLst/>
              <a:gdLst/>
              <a:ahLst/>
              <a:cxnLst/>
              <a:rect l="l" t="t" r="r" b="b"/>
              <a:pathLst>
                <a:path w="2728" h="1621" extrusionOk="0">
                  <a:moveTo>
                    <a:pt x="2501" y="1"/>
                  </a:moveTo>
                  <a:cubicBezTo>
                    <a:pt x="2441" y="191"/>
                    <a:pt x="2263" y="179"/>
                    <a:pt x="2132" y="215"/>
                  </a:cubicBezTo>
                  <a:cubicBezTo>
                    <a:pt x="2120" y="215"/>
                    <a:pt x="2084" y="239"/>
                    <a:pt x="2072" y="251"/>
                  </a:cubicBezTo>
                  <a:cubicBezTo>
                    <a:pt x="1739" y="418"/>
                    <a:pt x="1418" y="560"/>
                    <a:pt x="1120" y="751"/>
                  </a:cubicBezTo>
                  <a:cubicBezTo>
                    <a:pt x="810" y="953"/>
                    <a:pt x="525" y="1168"/>
                    <a:pt x="227" y="1394"/>
                  </a:cubicBezTo>
                  <a:cubicBezTo>
                    <a:pt x="132" y="1453"/>
                    <a:pt x="72" y="1549"/>
                    <a:pt x="1" y="1620"/>
                  </a:cubicBezTo>
                  <a:lnTo>
                    <a:pt x="48" y="1620"/>
                  </a:lnTo>
                  <a:cubicBezTo>
                    <a:pt x="60" y="1620"/>
                    <a:pt x="72" y="1608"/>
                    <a:pt x="96" y="1584"/>
                  </a:cubicBezTo>
                  <a:cubicBezTo>
                    <a:pt x="620" y="1096"/>
                    <a:pt x="1251" y="727"/>
                    <a:pt x="1918" y="441"/>
                  </a:cubicBezTo>
                  <a:cubicBezTo>
                    <a:pt x="2102" y="367"/>
                    <a:pt x="2287" y="272"/>
                    <a:pt x="2489" y="272"/>
                  </a:cubicBezTo>
                  <a:cubicBezTo>
                    <a:pt x="2547" y="272"/>
                    <a:pt x="2606" y="280"/>
                    <a:pt x="2668" y="299"/>
                  </a:cubicBezTo>
                  <a:cubicBezTo>
                    <a:pt x="2668" y="299"/>
                    <a:pt x="2680" y="275"/>
                    <a:pt x="2727" y="251"/>
                  </a:cubicBezTo>
                  <a:cubicBezTo>
                    <a:pt x="2632" y="191"/>
                    <a:pt x="2561" y="144"/>
                    <a:pt x="2489" y="96"/>
                  </a:cubicBezTo>
                  <a:cubicBezTo>
                    <a:pt x="2501" y="84"/>
                    <a:pt x="2513" y="60"/>
                    <a:pt x="2537" y="25"/>
                  </a:cubicBezTo>
                  <a:cubicBezTo>
                    <a:pt x="2513" y="13"/>
                    <a:pt x="2501" y="13"/>
                    <a:pt x="2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4" name="Google Shape;27774;p41"/>
            <p:cNvSpPr/>
            <p:nvPr/>
          </p:nvSpPr>
          <p:spPr>
            <a:xfrm>
              <a:off x="6953525" y="4146525"/>
              <a:ext cx="71175" cy="4150"/>
            </a:xfrm>
            <a:custGeom>
              <a:avLst/>
              <a:gdLst/>
              <a:ahLst/>
              <a:cxnLst/>
              <a:rect l="l" t="t" r="r" b="b"/>
              <a:pathLst>
                <a:path w="2847" h="166" extrusionOk="0">
                  <a:moveTo>
                    <a:pt x="1404" y="1"/>
                  </a:moveTo>
                  <a:cubicBezTo>
                    <a:pt x="740" y="1"/>
                    <a:pt x="95" y="58"/>
                    <a:pt x="1" y="165"/>
                  </a:cubicBezTo>
                  <a:cubicBezTo>
                    <a:pt x="90" y="159"/>
                    <a:pt x="174" y="156"/>
                    <a:pt x="251" y="156"/>
                  </a:cubicBezTo>
                  <a:cubicBezTo>
                    <a:pt x="328" y="156"/>
                    <a:pt x="400" y="159"/>
                    <a:pt x="465" y="165"/>
                  </a:cubicBezTo>
                  <a:cubicBezTo>
                    <a:pt x="775" y="141"/>
                    <a:pt x="1096" y="82"/>
                    <a:pt x="1406" y="82"/>
                  </a:cubicBezTo>
                  <a:cubicBezTo>
                    <a:pt x="1846" y="82"/>
                    <a:pt x="2275" y="141"/>
                    <a:pt x="2716" y="165"/>
                  </a:cubicBezTo>
                  <a:cubicBezTo>
                    <a:pt x="2763" y="165"/>
                    <a:pt x="2799" y="153"/>
                    <a:pt x="2847" y="141"/>
                  </a:cubicBezTo>
                  <a:cubicBezTo>
                    <a:pt x="2600" y="46"/>
                    <a:pt x="1995" y="1"/>
                    <a:pt x="1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5" name="Google Shape;27775;p41"/>
            <p:cNvSpPr/>
            <p:nvPr/>
          </p:nvSpPr>
          <p:spPr>
            <a:xfrm>
              <a:off x="6549925" y="4124325"/>
              <a:ext cx="58050" cy="9675"/>
            </a:xfrm>
            <a:custGeom>
              <a:avLst/>
              <a:gdLst/>
              <a:ahLst/>
              <a:cxnLst/>
              <a:rect l="l" t="t" r="r" b="b"/>
              <a:pathLst>
                <a:path w="2322" h="387" extrusionOk="0">
                  <a:moveTo>
                    <a:pt x="1174" y="1"/>
                  </a:moveTo>
                  <a:cubicBezTo>
                    <a:pt x="1062" y="1"/>
                    <a:pt x="950" y="12"/>
                    <a:pt x="833" y="41"/>
                  </a:cubicBezTo>
                  <a:cubicBezTo>
                    <a:pt x="726" y="65"/>
                    <a:pt x="631" y="53"/>
                    <a:pt x="536" y="89"/>
                  </a:cubicBezTo>
                  <a:cubicBezTo>
                    <a:pt x="357" y="160"/>
                    <a:pt x="191" y="243"/>
                    <a:pt x="12" y="339"/>
                  </a:cubicBezTo>
                  <a:cubicBezTo>
                    <a:pt x="0" y="339"/>
                    <a:pt x="12" y="351"/>
                    <a:pt x="12" y="363"/>
                  </a:cubicBezTo>
                  <a:cubicBezTo>
                    <a:pt x="36" y="386"/>
                    <a:pt x="36" y="386"/>
                    <a:pt x="48" y="386"/>
                  </a:cubicBezTo>
                  <a:cubicBezTo>
                    <a:pt x="60" y="386"/>
                    <a:pt x="95" y="386"/>
                    <a:pt x="107" y="363"/>
                  </a:cubicBezTo>
                  <a:cubicBezTo>
                    <a:pt x="286" y="243"/>
                    <a:pt x="488" y="220"/>
                    <a:pt x="703" y="172"/>
                  </a:cubicBezTo>
                  <a:cubicBezTo>
                    <a:pt x="859" y="142"/>
                    <a:pt x="1015" y="131"/>
                    <a:pt x="1170" y="131"/>
                  </a:cubicBezTo>
                  <a:cubicBezTo>
                    <a:pt x="1454" y="131"/>
                    <a:pt x="1736" y="169"/>
                    <a:pt x="2012" y="208"/>
                  </a:cubicBezTo>
                  <a:cubicBezTo>
                    <a:pt x="2119" y="220"/>
                    <a:pt x="2203" y="220"/>
                    <a:pt x="2310" y="220"/>
                  </a:cubicBezTo>
                  <a:cubicBezTo>
                    <a:pt x="2310" y="208"/>
                    <a:pt x="2310" y="172"/>
                    <a:pt x="2322" y="160"/>
                  </a:cubicBezTo>
                  <a:cubicBezTo>
                    <a:pt x="2119" y="113"/>
                    <a:pt x="1893" y="89"/>
                    <a:pt x="1667" y="53"/>
                  </a:cubicBezTo>
                  <a:cubicBezTo>
                    <a:pt x="1497" y="25"/>
                    <a:pt x="1336" y="1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6" name="Google Shape;27776;p41"/>
            <p:cNvSpPr/>
            <p:nvPr/>
          </p:nvSpPr>
          <p:spPr>
            <a:xfrm>
              <a:off x="6782375" y="4195675"/>
              <a:ext cx="66100" cy="25225"/>
            </a:xfrm>
            <a:custGeom>
              <a:avLst/>
              <a:gdLst/>
              <a:ahLst/>
              <a:cxnLst/>
              <a:rect l="l" t="t" r="r" b="b"/>
              <a:pathLst>
                <a:path w="2644" h="1009" extrusionOk="0">
                  <a:moveTo>
                    <a:pt x="2503" y="1"/>
                  </a:moveTo>
                  <a:cubicBezTo>
                    <a:pt x="1896" y="1"/>
                    <a:pt x="131" y="683"/>
                    <a:pt x="1" y="1009"/>
                  </a:cubicBezTo>
                  <a:cubicBezTo>
                    <a:pt x="787" y="473"/>
                    <a:pt x="1680" y="199"/>
                    <a:pt x="2644" y="21"/>
                  </a:cubicBezTo>
                  <a:cubicBezTo>
                    <a:pt x="2609" y="7"/>
                    <a:pt x="2562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7" name="Google Shape;27777;p41"/>
            <p:cNvSpPr/>
            <p:nvPr/>
          </p:nvSpPr>
          <p:spPr>
            <a:xfrm>
              <a:off x="6796375" y="4295900"/>
              <a:ext cx="55975" cy="22000"/>
            </a:xfrm>
            <a:custGeom>
              <a:avLst/>
              <a:gdLst/>
              <a:ahLst/>
              <a:cxnLst/>
              <a:rect l="l" t="t" r="r" b="b"/>
              <a:pathLst>
                <a:path w="2239" h="880" extrusionOk="0">
                  <a:moveTo>
                    <a:pt x="2239" y="0"/>
                  </a:moveTo>
                  <a:lnTo>
                    <a:pt x="2239" y="0"/>
                  </a:lnTo>
                  <a:cubicBezTo>
                    <a:pt x="1584" y="548"/>
                    <a:pt x="774" y="619"/>
                    <a:pt x="0" y="846"/>
                  </a:cubicBezTo>
                  <a:cubicBezTo>
                    <a:pt x="32" y="869"/>
                    <a:pt x="87" y="879"/>
                    <a:pt x="159" y="879"/>
                  </a:cubicBezTo>
                  <a:cubicBezTo>
                    <a:pt x="681" y="879"/>
                    <a:pt x="2113" y="325"/>
                    <a:pt x="2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8" name="Google Shape;27778;p41"/>
            <p:cNvSpPr/>
            <p:nvPr/>
          </p:nvSpPr>
          <p:spPr>
            <a:xfrm>
              <a:off x="6590100" y="4176250"/>
              <a:ext cx="58950" cy="8100"/>
            </a:xfrm>
            <a:custGeom>
              <a:avLst/>
              <a:gdLst/>
              <a:ahLst/>
              <a:cxnLst/>
              <a:rect l="l" t="t" r="r" b="b"/>
              <a:pathLst>
                <a:path w="2358" h="324" extrusionOk="0">
                  <a:moveTo>
                    <a:pt x="2322" y="0"/>
                  </a:moveTo>
                  <a:cubicBezTo>
                    <a:pt x="1864" y="179"/>
                    <a:pt x="1402" y="250"/>
                    <a:pt x="935" y="250"/>
                  </a:cubicBezTo>
                  <a:cubicBezTo>
                    <a:pt x="625" y="250"/>
                    <a:pt x="314" y="219"/>
                    <a:pt x="0" y="167"/>
                  </a:cubicBezTo>
                  <a:lnTo>
                    <a:pt x="0" y="167"/>
                  </a:lnTo>
                  <a:cubicBezTo>
                    <a:pt x="96" y="214"/>
                    <a:pt x="191" y="262"/>
                    <a:pt x="298" y="274"/>
                  </a:cubicBezTo>
                  <a:cubicBezTo>
                    <a:pt x="542" y="284"/>
                    <a:pt x="776" y="323"/>
                    <a:pt x="1001" y="323"/>
                  </a:cubicBezTo>
                  <a:cubicBezTo>
                    <a:pt x="1029" y="323"/>
                    <a:pt x="1056" y="323"/>
                    <a:pt x="1084" y="322"/>
                  </a:cubicBezTo>
                  <a:cubicBezTo>
                    <a:pt x="1417" y="298"/>
                    <a:pt x="1739" y="238"/>
                    <a:pt x="2072" y="179"/>
                  </a:cubicBezTo>
                  <a:cubicBezTo>
                    <a:pt x="2179" y="167"/>
                    <a:pt x="2263" y="95"/>
                    <a:pt x="2358" y="48"/>
                  </a:cubicBezTo>
                  <a:cubicBezTo>
                    <a:pt x="2334" y="36"/>
                    <a:pt x="2322" y="0"/>
                    <a:pt x="2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9" name="Google Shape;27779;p41"/>
            <p:cNvSpPr/>
            <p:nvPr/>
          </p:nvSpPr>
          <p:spPr>
            <a:xfrm>
              <a:off x="6733275" y="4344275"/>
              <a:ext cx="23825" cy="8000"/>
            </a:xfrm>
            <a:custGeom>
              <a:avLst/>
              <a:gdLst/>
              <a:ahLst/>
              <a:cxnLst/>
              <a:rect l="l" t="t" r="r" b="b"/>
              <a:pathLst>
                <a:path w="953" h="320" extrusionOk="0">
                  <a:moveTo>
                    <a:pt x="155" y="0"/>
                  </a:moveTo>
                  <a:cubicBezTo>
                    <a:pt x="125" y="0"/>
                    <a:pt x="50" y="44"/>
                    <a:pt x="0" y="54"/>
                  </a:cubicBezTo>
                  <a:cubicBezTo>
                    <a:pt x="36" y="113"/>
                    <a:pt x="36" y="185"/>
                    <a:pt x="72" y="220"/>
                  </a:cubicBezTo>
                  <a:cubicBezTo>
                    <a:pt x="162" y="287"/>
                    <a:pt x="280" y="319"/>
                    <a:pt x="405" y="319"/>
                  </a:cubicBezTo>
                  <a:cubicBezTo>
                    <a:pt x="595" y="319"/>
                    <a:pt x="802" y="245"/>
                    <a:pt x="953" y="101"/>
                  </a:cubicBezTo>
                  <a:cubicBezTo>
                    <a:pt x="879" y="74"/>
                    <a:pt x="812" y="46"/>
                    <a:pt x="753" y="46"/>
                  </a:cubicBezTo>
                  <a:cubicBezTo>
                    <a:pt x="736" y="46"/>
                    <a:pt x="719" y="48"/>
                    <a:pt x="703" y="54"/>
                  </a:cubicBezTo>
                  <a:cubicBezTo>
                    <a:pt x="610" y="83"/>
                    <a:pt x="524" y="106"/>
                    <a:pt x="438" y="106"/>
                  </a:cubicBezTo>
                  <a:cubicBezTo>
                    <a:pt x="348" y="106"/>
                    <a:pt x="259" y="80"/>
                    <a:pt x="167" y="6"/>
                  </a:cubicBezTo>
                  <a:cubicBezTo>
                    <a:pt x="165" y="2"/>
                    <a:pt x="161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0" name="Google Shape;27780;p41"/>
            <p:cNvSpPr/>
            <p:nvPr/>
          </p:nvSpPr>
          <p:spPr>
            <a:xfrm>
              <a:off x="6866625" y="4267925"/>
              <a:ext cx="15200" cy="39900"/>
            </a:xfrm>
            <a:custGeom>
              <a:avLst/>
              <a:gdLst/>
              <a:ahLst/>
              <a:cxnLst/>
              <a:rect l="l" t="t" r="r" b="b"/>
              <a:pathLst>
                <a:path w="608" h="1596" extrusionOk="0">
                  <a:moveTo>
                    <a:pt x="131" y="0"/>
                  </a:moveTo>
                  <a:cubicBezTo>
                    <a:pt x="119" y="203"/>
                    <a:pt x="84" y="429"/>
                    <a:pt x="72" y="643"/>
                  </a:cubicBezTo>
                  <a:cubicBezTo>
                    <a:pt x="60" y="643"/>
                    <a:pt x="24" y="619"/>
                    <a:pt x="0" y="619"/>
                  </a:cubicBezTo>
                  <a:cubicBezTo>
                    <a:pt x="143" y="1131"/>
                    <a:pt x="429" y="1572"/>
                    <a:pt x="608" y="1596"/>
                  </a:cubicBezTo>
                  <a:cubicBezTo>
                    <a:pt x="560" y="1500"/>
                    <a:pt x="500" y="1417"/>
                    <a:pt x="465" y="1310"/>
                  </a:cubicBezTo>
                  <a:cubicBezTo>
                    <a:pt x="48" y="941"/>
                    <a:pt x="191" y="44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1" name="Google Shape;27781;p41"/>
            <p:cNvSpPr/>
            <p:nvPr/>
          </p:nvSpPr>
          <p:spPr>
            <a:xfrm>
              <a:off x="6749650" y="4256000"/>
              <a:ext cx="34850" cy="49150"/>
            </a:xfrm>
            <a:custGeom>
              <a:avLst/>
              <a:gdLst/>
              <a:ahLst/>
              <a:cxnLst/>
              <a:rect l="l" t="t" r="r" b="b"/>
              <a:pathLst>
                <a:path w="1394" h="1966" extrusionOk="0">
                  <a:moveTo>
                    <a:pt x="48" y="1"/>
                  </a:moveTo>
                  <a:cubicBezTo>
                    <a:pt x="36" y="13"/>
                    <a:pt x="12" y="49"/>
                    <a:pt x="0" y="60"/>
                  </a:cubicBezTo>
                  <a:cubicBezTo>
                    <a:pt x="810" y="441"/>
                    <a:pt x="1072" y="1203"/>
                    <a:pt x="1346" y="1965"/>
                  </a:cubicBezTo>
                  <a:cubicBezTo>
                    <a:pt x="1357" y="1965"/>
                    <a:pt x="1369" y="1965"/>
                    <a:pt x="1393" y="1930"/>
                  </a:cubicBezTo>
                  <a:cubicBezTo>
                    <a:pt x="1369" y="1894"/>
                    <a:pt x="1369" y="1846"/>
                    <a:pt x="1357" y="1799"/>
                  </a:cubicBezTo>
                  <a:cubicBezTo>
                    <a:pt x="1286" y="1620"/>
                    <a:pt x="1226" y="1442"/>
                    <a:pt x="1143" y="1263"/>
                  </a:cubicBezTo>
                  <a:cubicBezTo>
                    <a:pt x="976" y="846"/>
                    <a:pt x="750" y="477"/>
                    <a:pt x="393" y="191"/>
                  </a:cubicBezTo>
                  <a:cubicBezTo>
                    <a:pt x="286" y="120"/>
                    <a:pt x="167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2" name="Google Shape;27782;p41"/>
            <p:cNvSpPr/>
            <p:nvPr/>
          </p:nvSpPr>
          <p:spPr>
            <a:xfrm>
              <a:off x="6730300" y="4373575"/>
              <a:ext cx="33950" cy="53600"/>
            </a:xfrm>
            <a:custGeom>
              <a:avLst/>
              <a:gdLst/>
              <a:ahLst/>
              <a:cxnLst/>
              <a:rect l="l" t="t" r="r" b="b"/>
              <a:pathLst>
                <a:path w="1358" h="2144" extrusionOk="0">
                  <a:moveTo>
                    <a:pt x="286" y="1"/>
                  </a:moveTo>
                  <a:lnTo>
                    <a:pt x="286" y="1"/>
                  </a:lnTo>
                  <a:cubicBezTo>
                    <a:pt x="0" y="394"/>
                    <a:pt x="917" y="1775"/>
                    <a:pt x="1358" y="2144"/>
                  </a:cubicBezTo>
                  <a:cubicBezTo>
                    <a:pt x="881" y="1501"/>
                    <a:pt x="334" y="894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3" name="Google Shape;27783;p41"/>
            <p:cNvSpPr/>
            <p:nvPr/>
          </p:nvSpPr>
          <p:spPr>
            <a:xfrm>
              <a:off x="6931200" y="4249125"/>
              <a:ext cx="19375" cy="15850"/>
            </a:xfrm>
            <a:custGeom>
              <a:avLst/>
              <a:gdLst/>
              <a:ahLst/>
              <a:cxnLst/>
              <a:rect l="l" t="t" r="r" b="b"/>
              <a:pathLst>
                <a:path w="775" h="634" extrusionOk="0">
                  <a:moveTo>
                    <a:pt x="102" y="0"/>
                  </a:moveTo>
                  <a:cubicBezTo>
                    <a:pt x="73" y="0"/>
                    <a:pt x="39" y="2"/>
                    <a:pt x="1" y="2"/>
                  </a:cubicBezTo>
                  <a:cubicBezTo>
                    <a:pt x="211" y="318"/>
                    <a:pt x="606" y="633"/>
                    <a:pt x="766" y="633"/>
                  </a:cubicBezTo>
                  <a:cubicBezTo>
                    <a:pt x="769" y="633"/>
                    <a:pt x="772" y="633"/>
                    <a:pt x="775" y="633"/>
                  </a:cubicBezTo>
                  <a:cubicBezTo>
                    <a:pt x="751" y="574"/>
                    <a:pt x="751" y="502"/>
                    <a:pt x="703" y="454"/>
                  </a:cubicBezTo>
                  <a:cubicBezTo>
                    <a:pt x="537" y="300"/>
                    <a:pt x="382" y="157"/>
                    <a:pt x="191" y="26"/>
                  </a:cubicBezTo>
                  <a:cubicBezTo>
                    <a:pt x="177" y="4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4" name="Google Shape;27784;p41"/>
            <p:cNvSpPr/>
            <p:nvPr/>
          </p:nvSpPr>
          <p:spPr>
            <a:xfrm>
              <a:off x="6964550" y="4139050"/>
              <a:ext cx="45575" cy="2675"/>
            </a:xfrm>
            <a:custGeom>
              <a:avLst/>
              <a:gdLst/>
              <a:ahLst/>
              <a:cxnLst/>
              <a:rect l="l" t="t" r="r" b="b"/>
              <a:pathLst>
                <a:path w="1823" h="107" extrusionOk="0">
                  <a:moveTo>
                    <a:pt x="968" y="1"/>
                  </a:moveTo>
                  <a:cubicBezTo>
                    <a:pt x="527" y="1"/>
                    <a:pt x="71" y="37"/>
                    <a:pt x="0" y="107"/>
                  </a:cubicBezTo>
                  <a:cubicBezTo>
                    <a:pt x="608" y="95"/>
                    <a:pt x="1203" y="95"/>
                    <a:pt x="1822" y="83"/>
                  </a:cubicBezTo>
                  <a:cubicBezTo>
                    <a:pt x="1723" y="28"/>
                    <a:pt x="1351" y="1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5" name="Google Shape;27785;p41"/>
            <p:cNvSpPr/>
            <p:nvPr/>
          </p:nvSpPr>
          <p:spPr>
            <a:xfrm>
              <a:off x="6497225" y="4141125"/>
              <a:ext cx="30400" cy="28300"/>
            </a:xfrm>
            <a:custGeom>
              <a:avLst/>
              <a:gdLst/>
              <a:ahLst/>
              <a:cxnLst/>
              <a:rect l="l" t="t" r="r" b="b"/>
              <a:pathLst>
                <a:path w="1216" h="1132" extrusionOk="0">
                  <a:moveTo>
                    <a:pt x="1191" y="0"/>
                  </a:moveTo>
                  <a:cubicBezTo>
                    <a:pt x="715" y="298"/>
                    <a:pt x="382" y="738"/>
                    <a:pt x="1" y="1131"/>
                  </a:cubicBezTo>
                  <a:cubicBezTo>
                    <a:pt x="36" y="1131"/>
                    <a:pt x="84" y="1131"/>
                    <a:pt x="96" y="1107"/>
                  </a:cubicBezTo>
                  <a:cubicBezTo>
                    <a:pt x="477" y="774"/>
                    <a:pt x="846" y="429"/>
                    <a:pt x="1203" y="83"/>
                  </a:cubicBezTo>
                  <a:cubicBezTo>
                    <a:pt x="1215" y="72"/>
                    <a:pt x="1215" y="36"/>
                    <a:pt x="1215" y="24"/>
                  </a:cubicBezTo>
                  <a:cubicBezTo>
                    <a:pt x="1215" y="12"/>
                    <a:pt x="1203" y="12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6" name="Google Shape;27786;p41"/>
            <p:cNvSpPr/>
            <p:nvPr/>
          </p:nvSpPr>
          <p:spPr>
            <a:xfrm>
              <a:off x="6724050" y="4120500"/>
              <a:ext cx="37225" cy="20050"/>
            </a:xfrm>
            <a:custGeom>
              <a:avLst/>
              <a:gdLst/>
              <a:ahLst/>
              <a:cxnLst/>
              <a:rect l="l" t="t" r="r" b="b"/>
              <a:pathLst>
                <a:path w="1489" h="802" extrusionOk="0">
                  <a:moveTo>
                    <a:pt x="1358" y="0"/>
                  </a:moveTo>
                  <a:cubicBezTo>
                    <a:pt x="1322" y="0"/>
                    <a:pt x="1282" y="13"/>
                    <a:pt x="1238" y="27"/>
                  </a:cubicBezTo>
                  <a:cubicBezTo>
                    <a:pt x="965" y="182"/>
                    <a:pt x="715" y="325"/>
                    <a:pt x="441" y="480"/>
                  </a:cubicBezTo>
                  <a:cubicBezTo>
                    <a:pt x="298" y="563"/>
                    <a:pt x="143" y="670"/>
                    <a:pt x="0" y="766"/>
                  </a:cubicBezTo>
                  <a:cubicBezTo>
                    <a:pt x="12" y="777"/>
                    <a:pt x="12" y="789"/>
                    <a:pt x="36" y="801"/>
                  </a:cubicBezTo>
                  <a:cubicBezTo>
                    <a:pt x="107" y="777"/>
                    <a:pt x="167" y="730"/>
                    <a:pt x="238" y="706"/>
                  </a:cubicBezTo>
                  <a:cubicBezTo>
                    <a:pt x="643" y="492"/>
                    <a:pt x="1012" y="194"/>
                    <a:pt x="1488" y="111"/>
                  </a:cubicBezTo>
                  <a:cubicBezTo>
                    <a:pt x="1453" y="26"/>
                    <a:pt x="1410" y="0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7" name="Google Shape;27787;p41"/>
            <p:cNvSpPr/>
            <p:nvPr/>
          </p:nvSpPr>
          <p:spPr>
            <a:xfrm>
              <a:off x="6860975" y="4135450"/>
              <a:ext cx="31575" cy="25325"/>
            </a:xfrm>
            <a:custGeom>
              <a:avLst/>
              <a:gdLst/>
              <a:ahLst/>
              <a:cxnLst/>
              <a:rect l="l" t="t" r="r" b="b"/>
              <a:pathLst>
                <a:path w="1263" h="1013" extrusionOk="0">
                  <a:moveTo>
                    <a:pt x="48" y="1"/>
                  </a:moveTo>
                  <a:lnTo>
                    <a:pt x="0" y="84"/>
                  </a:lnTo>
                  <a:cubicBezTo>
                    <a:pt x="95" y="132"/>
                    <a:pt x="179" y="168"/>
                    <a:pt x="250" y="227"/>
                  </a:cubicBezTo>
                  <a:lnTo>
                    <a:pt x="929" y="799"/>
                  </a:lnTo>
                  <a:cubicBezTo>
                    <a:pt x="1000" y="858"/>
                    <a:pt x="1072" y="918"/>
                    <a:pt x="1179" y="965"/>
                  </a:cubicBezTo>
                  <a:lnTo>
                    <a:pt x="1262" y="1013"/>
                  </a:lnTo>
                  <a:cubicBezTo>
                    <a:pt x="1250" y="977"/>
                    <a:pt x="1250" y="941"/>
                    <a:pt x="1226" y="906"/>
                  </a:cubicBezTo>
                  <a:lnTo>
                    <a:pt x="869" y="596"/>
                  </a:lnTo>
                  <a:cubicBezTo>
                    <a:pt x="655" y="418"/>
                    <a:pt x="453" y="239"/>
                    <a:pt x="226" y="60"/>
                  </a:cubicBezTo>
                  <a:cubicBezTo>
                    <a:pt x="179" y="25"/>
                    <a:pt x="107" y="1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8" name="Google Shape;27788;p41"/>
            <p:cNvSpPr/>
            <p:nvPr/>
          </p:nvSpPr>
          <p:spPr>
            <a:xfrm>
              <a:off x="6593375" y="4170875"/>
              <a:ext cx="43175" cy="4850"/>
            </a:xfrm>
            <a:custGeom>
              <a:avLst/>
              <a:gdLst/>
              <a:ahLst/>
              <a:cxnLst/>
              <a:rect l="l" t="t" r="r" b="b"/>
              <a:pathLst>
                <a:path w="1727" h="194" extrusionOk="0">
                  <a:moveTo>
                    <a:pt x="1715" y="1"/>
                  </a:moveTo>
                  <a:cubicBezTo>
                    <a:pt x="1422" y="82"/>
                    <a:pt x="1126" y="117"/>
                    <a:pt x="827" y="117"/>
                  </a:cubicBezTo>
                  <a:cubicBezTo>
                    <a:pt x="554" y="117"/>
                    <a:pt x="279" y="88"/>
                    <a:pt x="0" y="36"/>
                  </a:cubicBezTo>
                  <a:lnTo>
                    <a:pt x="0" y="36"/>
                  </a:lnTo>
                  <a:cubicBezTo>
                    <a:pt x="36" y="72"/>
                    <a:pt x="60" y="84"/>
                    <a:pt x="96" y="84"/>
                  </a:cubicBezTo>
                  <a:cubicBezTo>
                    <a:pt x="335" y="162"/>
                    <a:pt x="577" y="193"/>
                    <a:pt x="821" y="193"/>
                  </a:cubicBezTo>
                  <a:cubicBezTo>
                    <a:pt x="1098" y="193"/>
                    <a:pt x="1377" y="153"/>
                    <a:pt x="1655" y="96"/>
                  </a:cubicBezTo>
                  <a:cubicBezTo>
                    <a:pt x="1691" y="96"/>
                    <a:pt x="1703" y="60"/>
                    <a:pt x="1727" y="25"/>
                  </a:cubicBezTo>
                  <a:cubicBezTo>
                    <a:pt x="1727" y="25"/>
                    <a:pt x="1715" y="13"/>
                    <a:pt x="1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9" name="Google Shape;27789;p41"/>
            <p:cNvSpPr/>
            <p:nvPr/>
          </p:nvSpPr>
          <p:spPr>
            <a:xfrm>
              <a:off x="6888950" y="4317325"/>
              <a:ext cx="6575" cy="43175"/>
            </a:xfrm>
            <a:custGeom>
              <a:avLst/>
              <a:gdLst/>
              <a:ahLst/>
              <a:cxnLst/>
              <a:rect l="l" t="t" r="r" b="b"/>
              <a:pathLst>
                <a:path w="263" h="1727" extrusionOk="0">
                  <a:moveTo>
                    <a:pt x="119" y="1"/>
                  </a:moveTo>
                  <a:cubicBezTo>
                    <a:pt x="113" y="7"/>
                    <a:pt x="104" y="10"/>
                    <a:pt x="96" y="10"/>
                  </a:cubicBezTo>
                  <a:cubicBezTo>
                    <a:pt x="87" y="10"/>
                    <a:pt x="78" y="7"/>
                    <a:pt x="72" y="1"/>
                  </a:cubicBezTo>
                  <a:lnTo>
                    <a:pt x="72" y="1"/>
                  </a:lnTo>
                  <a:cubicBezTo>
                    <a:pt x="0" y="596"/>
                    <a:pt x="24" y="1179"/>
                    <a:pt x="262" y="1727"/>
                  </a:cubicBezTo>
                  <a:cubicBezTo>
                    <a:pt x="250" y="1441"/>
                    <a:pt x="179" y="1155"/>
                    <a:pt x="143" y="882"/>
                  </a:cubicBezTo>
                  <a:cubicBezTo>
                    <a:pt x="119" y="596"/>
                    <a:pt x="131" y="298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0" name="Google Shape;27790;p41"/>
            <p:cNvSpPr/>
            <p:nvPr/>
          </p:nvSpPr>
          <p:spPr>
            <a:xfrm>
              <a:off x="6708575" y="4247975"/>
              <a:ext cx="22350" cy="33650"/>
            </a:xfrm>
            <a:custGeom>
              <a:avLst/>
              <a:gdLst/>
              <a:ahLst/>
              <a:cxnLst/>
              <a:rect l="l" t="t" r="r" b="b"/>
              <a:pathLst>
                <a:path w="894" h="1346" extrusionOk="0">
                  <a:moveTo>
                    <a:pt x="893" y="0"/>
                  </a:moveTo>
                  <a:cubicBezTo>
                    <a:pt x="888" y="4"/>
                    <a:pt x="884" y="6"/>
                    <a:pt x="881" y="9"/>
                  </a:cubicBezTo>
                  <a:lnTo>
                    <a:pt x="881" y="9"/>
                  </a:lnTo>
                  <a:cubicBezTo>
                    <a:pt x="885" y="6"/>
                    <a:pt x="889" y="3"/>
                    <a:pt x="893" y="0"/>
                  </a:cubicBezTo>
                  <a:close/>
                  <a:moveTo>
                    <a:pt x="881" y="9"/>
                  </a:moveTo>
                  <a:cubicBezTo>
                    <a:pt x="802" y="63"/>
                    <a:pt x="724" y="99"/>
                    <a:pt x="679" y="167"/>
                  </a:cubicBezTo>
                  <a:cubicBezTo>
                    <a:pt x="488" y="417"/>
                    <a:pt x="310" y="679"/>
                    <a:pt x="143" y="929"/>
                  </a:cubicBezTo>
                  <a:cubicBezTo>
                    <a:pt x="72" y="1012"/>
                    <a:pt x="36" y="1143"/>
                    <a:pt x="12" y="1251"/>
                  </a:cubicBezTo>
                  <a:cubicBezTo>
                    <a:pt x="0" y="1286"/>
                    <a:pt x="24" y="1310"/>
                    <a:pt x="36" y="1346"/>
                  </a:cubicBezTo>
                  <a:cubicBezTo>
                    <a:pt x="60" y="1334"/>
                    <a:pt x="83" y="1322"/>
                    <a:pt x="95" y="1286"/>
                  </a:cubicBezTo>
                  <a:cubicBezTo>
                    <a:pt x="202" y="1060"/>
                    <a:pt x="298" y="846"/>
                    <a:pt x="417" y="643"/>
                  </a:cubicBezTo>
                  <a:cubicBezTo>
                    <a:pt x="548" y="441"/>
                    <a:pt x="726" y="250"/>
                    <a:pt x="869" y="36"/>
                  </a:cubicBezTo>
                  <a:cubicBezTo>
                    <a:pt x="869" y="26"/>
                    <a:pt x="860" y="24"/>
                    <a:pt x="88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1" name="Google Shape;27791;p41"/>
            <p:cNvSpPr/>
            <p:nvPr/>
          </p:nvSpPr>
          <p:spPr>
            <a:xfrm>
              <a:off x="6662725" y="4168800"/>
              <a:ext cx="31575" cy="32175"/>
            </a:xfrm>
            <a:custGeom>
              <a:avLst/>
              <a:gdLst/>
              <a:ahLst/>
              <a:cxnLst/>
              <a:rect l="l" t="t" r="r" b="b"/>
              <a:pathLst>
                <a:path w="1263" h="1287" extrusionOk="0">
                  <a:moveTo>
                    <a:pt x="1215" y="0"/>
                  </a:moveTo>
                  <a:cubicBezTo>
                    <a:pt x="822" y="417"/>
                    <a:pt x="405" y="822"/>
                    <a:pt x="1" y="1239"/>
                  </a:cubicBezTo>
                  <a:cubicBezTo>
                    <a:pt x="12" y="1251"/>
                    <a:pt x="24" y="1274"/>
                    <a:pt x="24" y="1286"/>
                  </a:cubicBezTo>
                  <a:cubicBezTo>
                    <a:pt x="286" y="1155"/>
                    <a:pt x="429" y="893"/>
                    <a:pt x="643" y="691"/>
                  </a:cubicBezTo>
                  <a:cubicBezTo>
                    <a:pt x="846" y="477"/>
                    <a:pt x="1060" y="262"/>
                    <a:pt x="1263" y="48"/>
                  </a:cubicBezTo>
                  <a:lnTo>
                    <a:pt x="12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2" name="Google Shape;27792;p41"/>
            <p:cNvSpPr/>
            <p:nvPr/>
          </p:nvSpPr>
          <p:spPr>
            <a:xfrm>
              <a:off x="6679400" y="4193200"/>
              <a:ext cx="29475" cy="22350"/>
            </a:xfrm>
            <a:custGeom>
              <a:avLst/>
              <a:gdLst/>
              <a:ahLst/>
              <a:cxnLst/>
              <a:rect l="l" t="t" r="r" b="b"/>
              <a:pathLst>
                <a:path w="1179" h="894" extrusionOk="0">
                  <a:moveTo>
                    <a:pt x="774" y="1"/>
                  </a:moveTo>
                  <a:lnTo>
                    <a:pt x="774" y="1"/>
                  </a:lnTo>
                  <a:cubicBezTo>
                    <a:pt x="667" y="155"/>
                    <a:pt x="548" y="322"/>
                    <a:pt x="417" y="477"/>
                  </a:cubicBezTo>
                  <a:cubicBezTo>
                    <a:pt x="381" y="528"/>
                    <a:pt x="349" y="565"/>
                    <a:pt x="311" y="565"/>
                  </a:cubicBezTo>
                  <a:cubicBezTo>
                    <a:pt x="286" y="565"/>
                    <a:pt x="259" y="550"/>
                    <a:pt x="226" y="513"/>
                  </a:cubicBezTo>
                  <a:cubicBezTo>
                    <a:pt x="179" y="477"/>
                    <a:pt x="107" y="441"/>
                    <a:pt x="48" y="417"/>
                  </a:cubicBezTo>
                  <a:cubicBezTo>
                    <a:pt x="36" y="441"/>
                    <a:pt x="12" y="453"/>
                    <a:pt x="0" y="489"/>
                  </a:cubicBezTo>
                  <a:cubicBezTo>
                    <a:pt x="72" y="536"/>
                    <a:pt x="191" y="548"/>
                    <a:pt x="226" y="608"/>
                  </a:cubicBezTo>
                  <a:cubicBezTo>
                    <a:pt x="274" y="679"/>
                    <a:pt x="226" y="787"/>
                    <a:pt x="215" y="894"/>
                  </a:cubicBezTo>
                  <a:cubicBezTo>
                    <a:pt x="250" y="834"/>
                    <a:pt x="286" y="787"/>
                    <a:pt x="334" y="739"/>
                  </a:cubicBezTo>
                  <a:cubicBezTo>
                    <a:pt x="355" y="718"/>
                    <a:pt x="395" y="677"/>
                    <a:pt x="420" y="677"/>
                  </a:cubicBezTo>
                  <a:cubicBezTo>
                    <a:pt x="423" y="677"/>
                    <a:pt x="426" y="678"/>
                    <a:pt x="429" y="679"/>
                  </a:cubicBezTo>
                  <a:cubicBezTo>
                    <a:pt x="572" y="727"/>
                    <a:pt x="703" y="787"/>
                    <a:pt x="834" y="834"/>
                  </a:cubicBezTo>
                  <a:cubicBezTo>
                    <a:pt x="911" y="851"/>
                    <a:pt x="975" y="893"/>
                    <a:pt x="1063" y="893"/>
                  </a:cubicBezTo>
                  <a:cubicBezTo>
                    <a:pt x="1098" y="893"/>
                    <a:pt x="1135" y="887"/>
                    <a:pt x="1179" y="870"/>
                  </a:cubicBezTo>
                  <a:cubicBezTo>
                    <a:pt x="953" y="798"/>
                    <a:pt x="774" y="727"/>
                    <a:pt x="584" y="667"/>
                  </a:cubicBezTo>
                  <a:cubicBezTo>
                    <a:pt x="488" y="632"/>
                    <a:pt x="453" y="572"/>
                    <a:pt x="512" y="489"/>
                  </a:cubicBezTo>
                  <a:cubicBezTo>
                    <a:pt x="596" y="358"/>
                    <a:pt x="691" y="239"/>
                    <a:pt x="762" y="96"/>
                  </a:cubicBezTo>
                  <a:cubicBezTo>
                    <a:pt x="774" y="72"/>
                    <a:pt x="774" y="25"/>
                    <a:pt x="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3" name="Google Shape;27793;p41"/>
            <p:cNvSpPr/>
            <p:nvPr/>
          </p:nvSpPr>
          <p:spPr>
            <a:xfrm>
              <a:off x="7006225" y="4208375"/>
              <a:ext cx="38125" cy="13725"/>
            </a:xfrm>
            <a:custGeom>
              <a:avLst/>
              <a:gdLst/>
              <a:ahLst/>
              <a:cxnLst/>
              <a:rect l="l" t="t" r="r" b="b"/>
              <a:pathLst>
                <a:path w="1525" h="549" extrusionOk="0">
                  <a:moveTo>
                    <a:pt x="24" y="1"/>
                  </a:moveTo>
                  <a:cubicBezTo>
                    <a:pt x="12" y="13"/>
                    <a:pt x="0" y="49"/>
                    <a:pt x="12" y="72"/>
                  </a:cubicBezTo>
                  <a:cubicBezTo>
                    <a:pt x="500" y="239"/>
                    <a:pt x="1012" y="382"/>
                    <a:pt x="1512" y="549"/>
                  </a:cubicBezTo>
                  <a:cubicBezTo>
                    <a:pt x="1512" y="537"/>
                    <a:pt x="1524" y="501"/>
                    <a:pt x="1524" y="489"/>
                  </a:cubicBezTo>
                  <a:cubicBezTo>
                    <a:pt x="1036" y="299"/>
                    <a:pt x="536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4" name="Google Shape;27794;p41"/>
            <p:cNvSpPr/>
            <p:nvPr/>
          </p:nvSpPr>
          <p:spPr>
            <a:xfrm>
              <a:off x="6968425" y="4373875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75"/>
                    <a:pt x="1012" y="1287"/>
                    <a:pt x="1191" y="1299"/>
                  </a:cubicBezTo>
                  <a:cubicBezTo>
                    <a:pt x="810" y="882"/>
                    <a:pt x="417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5" name="Google Shape;27795;p41"/>
            <p:cNvSpPr/>
            <p:nvPr/>
          </p:nvSpPr>
          <p:spPr>
            <a:xfrm>
              <a:off x="6920800" y="4063125"/>
              <a:ext cx="33950" cy="14625"/>
            </a:xfrm>
            <a:custGeom>
              <a:avLst/>
              <a:gdLst/>
              <a:ahLst/>
              <a:cxnLst/>
              <a:rect l="l" t="t" r="r" b="b"/>
              <a:pathLst>
                <a:path w="1358" h="585" extrusionOk="0">
                  <a:moveTo>
                    <a:pt x="1358" y="1"/>
                  </a:moveTo>
                  <a:lnTo>
                    <a:pt x="1358" y="1"/>
                  </a:lnTo>
                  <a:cubicBezTo>
                    <a:pt x="917" y="24"/>
                    <a:pt x="119" y="382"/>
                    <a:pt x="0" y="584"/>
                  </a:cubicBezTo>
                  <a:cubicBezTo>
                    <a:pt x="453" y="394"/>
                    <a:pt x="893" y="20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6" name="Google Shape;27796;p41"/>
            <p:cNvSpPr/>
            <p:nvPr/>
          </p:nvSpPr>
          <p:spPr>
            <a:xfrm>
              <a:off x="6543950" y="4254525"/>
              <a:ext cx="36950" cy="38725"/>
            </a:xfrm>
            <a:custGeom>
              <a:avLst/>
              <a:gdLst/>
              <a:ahLst/>
              <a:cxnLst/>
              <a:rect l="l" t="t" r="r" b="b"/>
              <a:pathLst>
                <a:path w="1478" h="1549" extrusionOk="0">
                  <a:moveTo>
                    <a:pt x="1442" y="0"/>
                  </a:moveTo>
                  <a:cubicBezTo>
                    <a:pt x="930" y="477"/>
                    <a:pt x="453" y="977"/>
                    <a:pt x="1" y="1512"/>
                  </a:cubicBezTo>
                  <a:cubicBezTo>
                    <a:pt x="13" y="1512"/>
                    <a:pt x="37" y="1536"/>
                    <a:pt x="49" y="1548"/>
                  </a:cubicBezTo>
                  <a:lnTo>
                    <a:pt x="1477" y="24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7" name="Google Shape;27797;p41"/>
            <p:cNvSpPr/>
            <p:nvPr/>
          </p:nvSpPr>
          <p:spPr>
            <a:xfrm>
              <a:off x="6755300" y="4249750"/>
              <a:ext cx="26800" cy="34850"/>
            </a:xfrm>
            <a:custGeom>
              <a:avLst/>
              <a:gdLst/>
              <a:ahLst/>
              <a:cxnLst/>
              <a:rect l="l" t="t" r="r" b="b"/>
              <a:pathLst>
                <a:path w="1072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394"/>
                    <a:pt x="774" y="870"/>
                    <a:pt x="1060" y="1394"/>
                  </a:cubicBezTo>
                  <a:cubicBezTo>
                    <a:pt x="1072" y="1084"/>
                    <a:pt x="274" y="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8" name="Google Shape;27798;p41"/>
            <p:cNvSpPr/>
            <p:nvPr/>
          </p:nvSpPr>
          <p:spPr>
            <a:xfrm>
              <a:off x="6660350" y="4166425"/>
              <a:ext cx="26500" cy="29775"/>
            </a:xfrm>
            <a:custGeom>
              <a:avLst/>
              <a:gdLst/>
              <a:ahLst/>
              <a:cxnLst/>
              <a:rect l="l" t="t" r="r" b="b"/>
              <a:pathLst>
                <a:path w="1060" h="1191" extrusionOk="0">
                  <a:moveTo>
                    <a:pt x="1048" y="0"/>
                  </a:moveTo>
                  <a:cubicBezTo>
                    <a:pt x="1044" y="0"/>
                    <a:pt x="1043" y="1"/>
                    <a:pt x="1043" y="3"/>
                  </a:cubicBezTo>
                  <a:lnTo>
                    <a:pt x="1043" y="3"/>
                  </a:lnTo>
                  <a:cubicBezTo>
                    <a:pt x="1045" y="2"/>
                    <a:pt x="1046" y="1"/>
                    <a:pt x="1048" y="0"/>
                  </a:cubicBezTo>
                  <a:close/>
                  <a:moveTo>
                    <a:pt x="1043" y="3"/>
                  </a:moveTo>
                  <a:lnTo>
                    <a:pt x="1043" y="3"/>
                  </a:lnTo>
                  <a:cubicBezTo>
                    <a:pt x="950" y="62"/>
                    <a:pt x="868" y="120"/>
                    <a:pt x="798" y="179"/>
                  </a:cubicBezTo>
                  <a:cubicBezTo>
                    <a:pt x="500" y="417"/>
                    <a:pt x="226" y="715"/>
                    <a:pt x="36" y="1048"/>
                  </a:cubicBezTo>
                  <a:cubicBezTo>
                    <a:pt x="0" y="1096"/>
                    <a:pt x="36" y="1143"/>
                    <a:pt x="36" y="1191"/>
                  </a:cubicBezTo>
                  <a:lnTo>
                    <a:pt x="119" y="1096"/>
                  </a:lnTo>
                  <a:cubicBezTo>
                    <a:pt x="286" y="857"/>
                    <a:pt x="453" y="631"/>
                    <a:pt x="643" y="417"/>
                  </a:cubicBezTo>
                  <a:cubicBezTo>
                    <a:pt x="762" y="262"/>
                    <a:pt x="917" y="143"/>
                    <a:pt x="1060" y="24"/>
                  </a:cubicBezTo>
                  <a:cubicBezTo>
                    <a:pt x="1052" y="16"/>
                    <a:pt x="1043" y="8"/>
                    <a:pt x="1043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9" name="Google Shape;27799;p41"/>
            <p:cNvSpPr/>
            <p:nvPr/>
          </p:nvSpPr>
          <p:spPr>
            <a:xfrm>
              <a:off x="6762750" y="4359000"/>
              <a:ext cx="6275" cy="23825"/>
            </a:xfrm>
            <a:custGeom>
              <a:avLst/>
              <a:gdLst/>
              <a:ahLst/>
              <a:cxnLst/>
              <a:rect l="l" t="t" r="r" b="b"/>
              <a:pathLst>
                <a:path w="251" h="953" extrusionOk="0">
                  <a:moveTo>
                    <a:pt x="250" y="0"/>
                  </a:moveTo>
                  <a:cubicBezTo>
                    <a:pt x="60" y="155"/>
                    <a:pt x="0" y="762"/>
                    <a:pt x="0" y="953"/>
                  </a:cubicBezTo>
                  <a:cubicBezTo>
                    <a:pt x="48" y="905"/>
                    <a:pt x="107" y="893"/>
                    <a:pt x="119" y="846"/>
                  </a:cubicBezTo>
                  <a:cubicBezTo>
                    <a:pt x="167" y="655"/>
                    <a:pt x="214" y="477"/>
                    <a:pt x="238" y="286"/>
                  </a:cubicBezTo>
                  <a:cubicBezTo>
                    <a:pt x="250" y="191"/>
                    <a:pt x="250" y="108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0" name="Google Shape;27800;p41"/>
            <p:cNvSpPr/>
            <p:nvPr/>
          </p:nvSpPr>
          <p:spPr>
            <a:xfrm>
              <a:off x="6774050" y="4409000"/>
              <a:ext cx="24125" cy="32175"/>
            </a:xfrm>
            <a:custGeom>
              <a:avLst/>
              <a:gdLst/>
              <a:ahLst/>
              <a:cxnLst/>
              <a:rect l="l" t="t" r="r" b="b"/>
              <a:pathLst>
                <a:path w="965" h="1287" extrusionOk="0">
                  <a:moveTo>
                    <a:pt x="24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310" y="441"/>
                    <a:pt x="631" y="870"/>
                    <a:pt x="965" y="1287"/>
                  </a:cubicBezTo>
                  <a:cubicBezTo>
                    <a:pt x="739" y="787"/>
                    <a:pt x="393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1" name="Google Shape;27801;p41"/>
            <p:cNvSpPr/>
            <p:nvPr/>
          </p:nvSpPr>
          <p:spPr>
            <a:xfrm>
              <a:off x="6895200" y="4179225"/>
              <a:ext cx="7450" cy="32450"/>
            </a:xfrm>
            <a:custGeom>
              <a:avLst/>
              <a:gdLst/>
              <a:ahLst/>
              <a:cxnLst/>
              <a:rect l="l" t="t" r="r" b="b"/>
              <a:pathLst>
                <a:path w="298" h="1298" extrusionOk="0">
                  <a:moveTo>
                    <a:pt x="0" y="0"/>
                  </a:moveTo>
                  <a:cubicBezTo>
                    <a:pt x="72" y="441"/>
                    <a:pt x="167" y="869"/>
                    <a:pt x="238" y="1298"/>
                  </a:cubicBezTo>
                  <a:cubicBezTo>
                    <a:pt x="298" y="1167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2" name="Google Shape;27802;p41"/>
            <p:cNvSpPr/>
            <p:nvPr/>
          </p:nvSpPr>
          <p:spPr>
            <a:xfrm>
              <a:off x="6972000" y="4128125"/>
              <a:ext cx="31275" cy="7650"/>
            </a:xfrm>
            <a:custGeom>
              <a:avLst/>
              <a:gdLst/>
              <a:ahLst/>
              <a:cxnLst/>
              <a:rect l="l" t="t" r="r" b="b"/>
              <a:pathLst>
                <a:path w="1251" h="306" extrusionOk="0">
                  <a:moveTo>
                    <a:pt x="1116" y="1"/>
                  </a:moveTo>
                  <a:cubicBezTo>
                    <a:pt x="792" y="1"/>
                    <a:pt x="60" y="166"/>
                    <a:pt x="0" y="306"/>
                  </a:cubicBezTo>
                  <a:cubicBezTo>
                    <a:pt x="417" y="222"/>
                    <a:pt x="810" y="115"/>
                    <a:pt x="1250" y="20"/>
                  </a:cubicBezTo>
                  <a:cubicBezTo>
                    <a:pt x="1225" y="7"/>
                    <a:pt x="1178" y="1"/>
                    <a:pt x="1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3" name="Google Shape;27803;p41"/>
            <p:cNvSpPr/>
            <p:nvPr/>
          </p:nvSpPr>
          <p:spPr>
            <a:xfrm>
              <a:off x="6546350" y="4189975"/>
              <a:ext cx="31575" cy="21400"/>
            </a:xfrm>
            <a:custGeom>
              <a:avLst/>
              <a:gdLst/>
              <a:ahLst/>
              <a:cxnLst/>
              <a:rect l="l" t="t" r="r" b="b"/>
              <a:pathLst>
                <a:path w="1263" h="856" extrusionOk="0">
                  <a:moveTo>
                    <a:pt x="1163" y="0"/>
                  </a:moveTo>
                  <a:cubicBezTo>
                    <a:pt x="1150" y="0"/>
                    <a:pt x="1139" y="3"/>
                    <a:pt x="1131" y="11"/>
                  </a:cubicBezTo>
                  <a:cubicBezTo>
                    <a:pt x="738" y="273"/>
                    <a:pt x="369" y="546"/>
                    <a:pt x="0" y="808"/>
                  </a:cubicBezTo>
                  <a:cubicBezTo>
                    <a:pt x="0" y="820"/>
                    <a:pt x="12" y="844"/>
                    <a:pt x="36" y="856"/>
                  </a:cubicBezTo>
                  <a:cubicBezTo>
                    <a:pt x="429" y="570"/>
                    <a:pt x="834" y="308"/>
                    <a:pt x="1262" y="11"/>
                  </a:cubicBezTo>
                  <a:cubicBezTo>
                    <a:pt x="1223" y="11"/>
                    <a:pt x="1188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4" name="Google Shape;27804;p41"/>
            <p:cNvSpPr/>
            <p:nvPr/>
          </p:nvSpPr>
          <p:spPr>
            <a:xfrm>
              <a:off x="6866325" y="4217025"/>
              <a:ext cx="5075" cy="36325"/>
            </a:xfrm>
            <a:custGeom>
              <a:avLst/>
              <a:gdLst/>
              <a:ahLst/>
              <a:cxnLst/>
              <a:rect l="l" t="t" r="r" b="b"/>
              <a:pathLst>
                <a:path w="203" h="1453" extrusionOk="0">
                  <a:moveTo>
                    <a:pt x="96" y="0"/>
                  </a:moveTo>
                  <a:lnTo>
                    <a:pt x="96" y="0"/>
                  </a:lnTo>
                  <a:cubicBezTo>
                    <a:pt x="0" y="84"/>
                    <a:pt x="72" y="1274"/>
                    <a:pt x="203" y="1453"/>
                  </a:cubicBezTo>
                  <a:cubicBezTo>
                    <a:pt x="179" y="976"/>
                    <a:pt x="131" y="488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5" name="Google Shape;27805;p41"/>
            <p:cNvSpPr/>
            <p:nvPr/>
          </p:nvSpPr>
          <p:spPr>
            <a:xfrm>
              <a:off x="6683550" y="4167000"/>
              <a:ext cx="25925" cy="32475"/>
            </a:xfrm>
            <a:custGeom>
              <a:avLst/>
              <a:gdLst/>
              <a:ahLst/>
              <a:cxnLst/>
              <a:rect l="l" t="t" r="r" b="b"/>
              <a:pathLst>
                <a:path w="1037" h="1299" extrusionOk="0">
                  <a:moveTo>
                    <a:pt x="1013" y="1"/>
                  </a:moveTo>
                  <a:cubicBezTo>
                    <a:pt x="680" y="418"/>
                    <a:pt x="346" y="834"/>
                    <a:pt x="1" y="1251"/>
                  </a:cubicBezTo>
                  <a:lnTo>
                    <a:pt x="49" y="1299"/>
                  </a:lnTo>
                  <a:cubicBezTo>
                    <a:pt x="406" y="894"/>
                    <a:pt x="727" y="465"/>
                    <a:pt x="1037" y="37"/>
                  </a:cubicBezTo>
                  <a:cubicBezTo>
                    <a:pt x="1025" y="13"/>
                    <a:pt x="1013" y="13"/>
                    <a:pt x="10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6" name="Google Shape;27806;p41"/>
            <p:cNvSpPr/>
            <p:nvPr/>
          </p:nvSpPr>
          <p:spPr>
            <a:xfrm>
              <a:off x="6891025" y="4249175"/>
              <a:ext cx="15500" cy="33950"/>
            </a:xfrm>
            <a:custGeom>
              <a:avLst/>
              <a:gdLst/>
              <a:ahLst/>
              <a:cxnLst/>
              <a:rect l="l" t="t" r="r" b="b"/>
              <a:pathLst>
                <a:path w="620" h="1358" extrusionOk="0">
                  <a:moveTo>
                    <a:pt x="524" y="0"/>
                  </a:moveTo>
                  <a:cubicBezTo>
                    <a:pt x="358" y="452"/>
                    <a:pt x="179" y="881"/>
                    <a:pt x="1" y="1334"/>
                  </a:cubicBezTo>
                  <a:cubicBezTo>
                    <a:pt x="24" y="1345"/>
                    <a:pt x="48" y="1345"/>
                    <a:pt x="60" y="1357"/>
                  </a:cubicBezTo>
                  <a:cubicBezTo>
                    <a:pt x="263" y="917"/>
                    <a:pt x="441" y="476"/>
                    <a:pt x="620" y="36"/>
                  </a:cubicBezTo>
                  <a:cubicBezTo>
                    <a:pt x="584" y="36"/>
                    <a:pt x="560" y="24"/>
                    <a:pt x="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7" name="Google Shape;27807;p41"/>
            <p:cNvSpPr/>
            <p:nvPr/>
          </p:nvSpPr>
          <p:spPr>
            <a:xfrm>
              <a:off x="6923175" y="4073425"/>
              <a:ext cx="27400" cy="15925"/>
            </a:xfrm>
            <a:custGeom>
              <a:avLst/>
              <a:gdLst/>
              <a:ahLst/>
              <a:cxnLst/>
              <a:rect l="l" t="t" r="r" b="b"/>
              <a:pathLst>
                <a:path w="1096" h="637" extrusionOk="0">
                  <a:moveTo>
                    <a:pt x="1067" y="0"/>
                  </a:moveTo>
                  <a:cubicBezTo>
                    <a:pt x="879" y="0"/>
                    <a:pt x="124" y="424"/>
                    <a:pt x="0" y="636"/>
                  </a:cubicBezTo>
                  <a:cubicBezTo>
                    <a:pt x="370" y="422"/>
                    <a:pt x="727" y="220"/>
                    <a:pt x="1096" y="5"/>
                  </a:cubicBezTo>
                  <a:cubicBezTo>
                    <a:pt x="1089" y="2"/>
                    <a:pt x="1079" y="0"/>
                    <a:pt x="10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8" name="Google Shape;27808;p41"/>
            <p:cNvSpPr/>
            <p:nvPr/>
          </p:nvSpPr>
          <p:spPr>
            <a:xfrm>
              <a:off x="6710350" y="4222375"/>
              <a:ext cx="22950" cy="35150"/>
            </a:xfrm>
            <a:custGeom>
              <a:avLst/>
              <a:gdLst/>
              <a:ahLst/>
              <a:cxnLst/>
              <a:rect l="l" t="t" r="r" b="b"/>
              <a:pathLst>
                <a:path w="918" h="1406" extrusionOk="0">
                  <a:moveTo>
                    <a:pt x="917" y="1"/>
                  </a:moveTo>
                  <a:cubicBezTo>
                    <a:pt x="477" y="381"/>
                    <a:pt x="227" y="882"/>
                    <a:pt x="1" y="1405"/>
                  </a:cubicBezTo>
                  <a:cubicBezTo>
                    <a:pt x="286" y="929"/>
                    <a:pt x="536" y="417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9" name="Google Shape;27809;p41"/>
            <p:cNvSpPr/>
            <p:nvPr/>
          </p:nvSpPr>
          <p:spPr>
            <a:xfrm>
              <a:off x="6670750" y="4268500"/>
              <a:ext cx="19975" cy="28325"/>
            </a:xfrm>
            <a:custGeom>
              <a:avLst/>
              <a:gdLst/>
              <a:ahLst/>
              <a:cxnLst/>
              <a:rect l="l" t="t" r="r" b="b"/>
              <a:pathLst>
                <a:path w="799" h="1133" extrusionOk="0">
                  <a:moveTo>
                    <a:pt x="751" y="1"/>
                  </a:moveTo>
                  <a:cubicBezTo>
                    <a:pt x="453" y="346"/>
                    <a:pt x="239" y="739"/>
                    <a:pt x="1" y="1108"/>
                  </a:cubicBezTo>
                  <a:cubicBezTo>
                    <a:pt x="25" y="1120"/>
                    <a:pt x="37" y="1132"/>
                    <a:pt x="49" y="1132"/>
                  </a:cubicBezTo>
                  <a:cubicBezTo>
                    <a:pt x="299" y="763"/>
                    <a:pt x="537" y="406"/>
                    <a:pt x="799" y="37"/>
                  </a:cubicBezTo>
                  <a:cubicBezTo>
                    <a:pt x="775" y="37"/>
                    <a:pt x="763" y="25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0" name="Google Shape;27810;p41"/>
            <p:cNvSpPr/>
            <p:nvPr/>
          </p:nvSpPr>
          <p:spPr>
            <a:xfrm>
              <a:off x="6807100" y="4294400"/>
              <a:ext cx="26800" cy="14325"/>
            </a:xfrm>
            <a:custGeom>
              <a:avLst/>
              <a:gdLst/>
              <a:ahLst/>
              <a:cxnLst/>
              <a:rect l="l" t="t" r="r" b="b"/>
              <a:pathLst>
                <a:path w="1072" h="573" extrusionOk="0">
                  <a:moveTo>
                    <a:pt x="1072" y="1"/>
                  </a:moveTo>
                  <a:cubicBezTo>
                    <a:pt x="857" y="120"/>
                    <a:pt x="703" y="215"/>
                    <a:pt x="536" y="310"/>
                  </a:cubicBezTo>
                  <a:cubicBezTo>
                    <a:pt x="357" y="394"/>
                    <a:pt x="179" y="477"/>
                    <a:pt x="0" y="548"/>
                  </a:cubicBezTo>
                  <a:lnTo>
                    <a:pt x="24" y="572"/>
                  </a:lnTo>
                  <a:cubicBezTo>
                    <a:pt x="405" y="501"/>
                    <a:pt x="726" y="322"/>
                    <a:pt x="1036" y="132"/>
                  </a:cubicBezTo>
                  <a:cubicBezTo>
                    <a:pt x="1060" y="120"/>
                    <a:pt x="1060" y="60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1" name="Google Shape;27811;p41"/>
            <p:cNvSpPr/>
            <p:nvPr/>
          </p:nvSpPr>
          <p:spPr>
            <a:xfrm>
              <a:off x="6767500" y="4243800"/>
              <a:ext cx="21750" cy="26225"/>
            </a:xfrm>
            <a:custGeom>
              <a:avLst/>
              <a:gdLst/>
              <a:ahLst/>
              <a:cxnLst/>
              <a:rect l="l" t="t" r="r" b="b"/>
              <a:pathLst>
                <a:path w="870" h="1049" extrusionOk="0">
                  <a:moveTo>
                    <a:pt x="1" y="1"/>
                  </a:moveTo>
                  <a:cubicBezTo>
                    <a:pt x="24" y="36"/>
                    <a:pt x="24" y="60"/>
                    <a:pt x="24" y="60"/>
                  </a:cubicBezTo>
                  <a:cubicBezTo>
                    <a:pt x="215" y="298"/>
                    <a:pt x="417" y="548"/>
                    <a:pt x="620" y="787"/>
                  </a:cubicBezTo>
                  <a:cubicBezTo>
                    <a:pt x="691" y="870"/>
                    <a:pt x="774" y="965"/>
                    <a:pt x="858" y="1048"/>
                  </a:cubicBezTo>
                  <a:cubicBezTo>
                    <a:pt x="858" y="1037"/>
                    <a:pt x="870" y="1025"/>
                    <a:pt x="858" y="1025"/>
                  </a:cubicBezTo>
                  <a:lnTo>
                    <a:pt x="143" y="36"/>
                  </a:lnTo>
                  <a:cubicBezTo>
                    <a:pt x="120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2" name="Google Shape;27812;p41"/>
            <p:cNvSpPr/>
            <p:nvPr/>
          </p:nvSpPr>
          <p:spPr>
            <a:xfrm>
              <a:off x="6707675" y="4217325"/>
              <a:ext cx="17575" cy="28000"/>
            </a:xfrm>
            <a:custGeom>
              <a:avLst/>
              <a:gdLst/>
              <a:ahLst/>
              <a:cxnLst/>
              <a:rect l="l" t="t" r="r" b="b"/>
              <a:pathLst>
                <a:path w="703" h="1120" extrusionOk="0">
                  <a:moveTo>
                    <a:pt x="703" y="0"/>
                  </a:moveTo>
                  <a:lnTo>
                    <a:pt x="703" y="0"/>
                  </a:lnTo>
                  <a:cubicBezTo>
                    <a:pt x="465" y="167"/>
                    <a:pt x="0" y="953"/>
                    <a:pt x="48" y="1119"/>
                  </a:cubicBezTo>
                  <a:cubicBezTo>
                    <a:pt x="274" y="738"/>
                    <a:pt x="477" y="369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3" name="Google Shape;27813;p41"/>
            <p:cNvSpPr/>
            <p:nvPr/>
          </p:nvSpPr>
          <p:spPr>
            <a:xfrm>
              <a:off x="6894900" y="4278625"/>
              <a:ext cx="11625" cy="20275"/>
            </a:xfrm>
            <a:custGeom>
              <a:avLst/>
              <a:gdLst/>
              <a:ahLst/>
              <a:cxnLst/>
              <a:rect l="l" t="t" r="r" b="b"/>
              <a:pathLst>
                <a:path w="465" h="811" extrusionOk="0">
                  <a:moveTo>
                    <a:pt x="417" y="1"/>
                  </a:moveTo>
                  <a:cubicBezTo>
                    <a:pt x="358" y="72"/>
                    <a:pt x="286" y="132"/>
                    <a:pt x="239" y="227"/>
                  </a:cubicBezTo>
                  <a:cubicBezTo>
                    <a:pt x="167" y="370"/>
                    <a:pt x="84" y="525"/>
                    <a:pt x="12" y="691"/>
                  </a:cubicBezTo>
                  <a:cubicBezTo>
                    <a:pt x="0" y="727"/>
                    <a:pt x="0" y="763"/>
                    <a:pt x="0" y="810"/>
                  </a:cubicBezTo>
                  <a:cubicBezTo>
                    <a:pt x="48" y="787"/>
                    <a:pt x="108" y="775"/>
                    <a:pt x="119" y="751"/>
                  </a:cubicBezTo>
                  <a:lnTo>
                    <a:pt x="298" y="346"/>
                  </a:lnTo>
                  <a:cubicBezTo>
                    <a:pt x="346" y="239"/>
                    <a:pt x="405" y="156"/>
                    <a:pt x="465" y="48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4" name="Google Shape;27814;p41"/>
            <p:cNvSpPr/>
            <p:nvPr/>
          </p:nvSpPr>
          <p:spPr>
            <a:xfrm>
              <a:off x="6800250" y="4120575"/>
              <a:ext cx="30675" cy="12225"/>
            </a:xfrm>
            <a:custGeom>
              <a:avLst/>
              <a:gdLst/>
              <a:ahLst/>
              <a:cxnLst/>
              <a:rect l="l" t="t" r="r" b="b"/>
              <a:pathLst>
                <a:path w="1227" h="489" extrusionOk="0">
                  <a:moveTo>
                    <a:pt x="24" y="1"/>
                  </a:moveTo>
                  <a:cubicBezTo>
                    <a:pt x="24" y="12"/>
                    <a:pt x="0" y="24"/>
                    <a:pt x="0" y="48"/>
                  </a:cubicBezTo>
                  <a:cubicBezTo>
                    <a:pt x="381" y="263"/>
                    <a:pt x="810" y="346"/>
                    <a:pt x="1215" y="489"/>
                  </a:cubicBezTo>
                  <a:cubicBezTo>
                    <a:pt x="1227" y="477"/>
                    <a:pt x="1227" y="465"/>
                    <a:pt x="1227" y="441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5" name="Google Shape;27815;p41"/>
            <p:cNvSpPr/>
            <p:nvPr/>
          </p:nvSpPr>
          <p:spPr>
            <a:xfrm>
              <a:off x="6807100" y="4133975"/>
              <a:ext cx="26800" cy="7450"/>
            </a:xfrm>
            <a:custGeom>
              <a:avLst/>
              <a:gdLst/>
              <a:ahLst/>
              <a:cxnLst/>
              <a:rect l="l" t="t" r="r" b="b"/>
              <a:pathLst>
                <a:path w="1072" h="298" extrusionOk="0">
                  <a:moveTo>
                    <a:pt x="12" y="0"/>
                  </a:moveTo>
                  <a:cubicBezTo>
                    <a:pt x="0" y="12"/>
                    <a:pt x="0" y="48"/>
                    <a:pt x="0" y="72"/>
                  </a:cubicBezTo>
                  <a:cubicBezTo>
                    <a:pt x="345" y="203"/>
                    <a:pt x="691" y="238"/>
                    <a:pt x="1060" y="298"/>
                  </a:cubicBezTo>
                  <a:cubicBezTo>
                    <a:pt x="1060" y="286"/>
                    <a:pt x="1072" y="250"/>
                    <a:pt x="1072" y="238"/>
                  </a:cubicBezTo>
                  <a:cubicBezTo>
                    <a:pt x="714" y="143"/>
                    <a:pt x="369" y="7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6" name="Google Shape;27816;p41"/>
            <p:cNvSpPr/>
            <p:nvPr/>
          </p:nvSpPr>
          <p:spPr>
            <a:xfrm>
              <a:off x="6862150" y="4144400"/>
              <a:ext cx="21750" cy="13700"/>
            </a:xfrm>
            <a:custGeom>
              <a:avLst/>
              <a:gdLst/>
              <a:ahLst/>
              <a:cxnLst/>
              <a:rect l="l" t="t" r="r" b="b"/>
              <a:pathLst>
                <a:path w="870" h="548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75" y="202"/>
                    <a:pt x="572" y="369"/>
                    <a:pt x="870" y="548"/>
                  </a:cubicBezTo>
                  <a:cubicBezTo>
                    <a:pt x="870" y="500"/>
                    <a:pt x="858" y="476"/>
                    <a:pt x="858" y="441"/>
                  </a:cubicBezTo>
                  <a:cubicBezTo>
                    <a:pt x="846" y="429"/>
                    <a:pt x="822" y="417"/>
                    <a:pt x="787" y="417"/>
                  </a:cubicBezTo>
                  <a:cubicBezTo>
                    <a:pt x="572" y="286"/>
                    <a:pt x="370" y="167"/>
                    <a:pt x="144" y="24"/>
                  </a:cubicBezTo>
                  <a:cubicBezTo>
                    <a:pt x="96" y="0"/>
                    <a:pt x="60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7" name="Google Shape;27817;p41"/>
            <p:cNvSpPr/>
            <p:nvPr/>
          </p:nvSpPr>
          <p:spPr>
            <a:xfrm>
              <a:off x="6698750" y="4159575"/>
              <a:ext cx="26200" cy="33650"/>
            </a:xfrm>
            <a:custGeom>
              <a:avLst/>
              <a:gdLst/>
              <a:ahLst/>
              <a:cxnLst/>
              <a:rect l="l" t="t" r="r" b="b"/>
              <a:pathLst>
                <a:path w="1048" h="1346" extrusionOk="0">
                  <a:moveTo>
                    <a:pt x="1048" y="0"/>
                  </a:moveTo>
                  <a:cubicBezTo>
                    <a:pt x="893" y="60"/>
                    <a:pt x="345" y="786"/>
                    <a:pt x="0" y="1346"/>
                  </a:cubicBezTo>
                  <a:cubicBezTo>
                    <a:pt x="48" y="1310"/>
                    <a:pt x="95" y="1286"/>
                    <a:pt x="107" y="1250"/>
                  </a:cubicBezTo>
                  <a:cubicBezTo>
                    <a:pt x="334" y="965"/>
                    <a:pt x="536" y="667"/>
                    <a:pt x="750" y="393"/>
                  </a:cubicBezTo>
                  <a:cubicBezTo>
                    <a:pt x="834" y="274"/>
                    <a:pt x="941" y="155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8" name="Google Shape;27818;p41"/>
            <p:cNvSpPr/>
            <p:nvPr/>
          </p:nvSpPr>
          <p:spPr>
            <a:xfrm>
              <a:off x="6924950" y="4122075"/>
              <a:ext cx="6000" cy="25900"/>
            </a:xfrm>
            <a:custGeom>
              <a:avLst/>
              <a:gdLst/>
              <a:ahLst/>
              <a:cxnLst/>
              <a:rect l="l" t="t" r="r" b="b"/>
              <a:pathLst>
                <a:path w="240" h="1036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45"/>
                    <a:pt x="72" y="703"/>
                    <a:pt x="108" y="1036"/>
                  </a:cubicBezTo>
                  <a:cubicBezTo>
                    <a:pt x="239" y="905"/>
                    <a:pt x="156" y="8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9" name="Google Shape;27819;p41"/>
            <p:cNvSpPr/>
            <p:nvPr/>
          </p:nvSpPr>
          <p:spPr>
            <a:xfrm>
              <a:off x="6755000" y="4275350"/>
              <a:ext cx="15500" cy="19675"/>
            </a:xfrm>
            <a:custGeom>
              <a:avLst/>
              <a:gdLst/>
              <a:ahLst/>
              <a:cxnLst/>
              <a:rect l="l" t="t" r="r" b="b"/>
              <a:pathLst>
                <a:path w="620" h="787" extrusionOk="0">
                  <a:moveTo>
                    <a:pt x="72" y="1"/>
                  </a:moveTo>
                  <a:cubicBezTo>
                    <a:pt x="48" y="13"/>
                    <a:pt x="24" y="25"/>
                    <a:pt x="0" y="60"/>
                  </a:cubicBezTo>
                  <a:cubicBezTo>
                    <a:pt x="191" y="298"/>
                    <a:pt x="381" y="548"/>
                    <a:pt x="584" y="787"/>
                  </a:cubicBezTo>
                  <a:cubicBezTo>
                    <a:pt x="608" y="727"/>
                    <a:pt x="620" y="656"/>
                    <a:pt x="596" y="620"/>
                  </a:cubicBezTo>
                  <a:cubicBezTo>
                    <a:pt x="429" y="406"/>
                    <a:pt x="250" y="203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0" name="Google Shape;27820;p41"/>
            <p:cNvSpPr/>
            <p:nvPr/>
          </p:nvSpPr>
          <p:spPr>
            <a:xfrm>
              <a:off x="6563000" y="4258100"/>
              <a:ext cx="19075" cy="23525"/>
            </a:xfrm>
            <a:custGeom>
              <a:avLst/>
              <a:gdLst/>
              <a:ahLst/>
              <a:cxnLst/>
              <a:rect l="l" t="t" r="r" b="b"/>
              <a:pathLst>
                <a:path w="763" h="941" extrusionOk="0">
                  <a:moveTo>
                    <a:pt x="715" y="0"/>
                  </a:moveTo>
                  <a:lnTo>
                    <a:pt x="715" y="0"/>
                  </a:lnTo>
                  <a:cubicBezTo>
                    <a:pt x="489" y="298"/>
                    <a:pt x="251" y="596"/>
                    <a:pt x="1" y="941"/>
                  </a:cubicBezTo>
                  <a:cubicBezTo>
                    <a:pt x="310" y="738"/>
                    <a:pt x="763" y="119"/>
                    <a:pt x="7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1" name="Google Shape;27821;p41"/>
            <p:cNvSpPr/>
            <p:nvPr/>
          </p:nvSpPr>
          <p:spPr>
            <a:xfrm>
              <a:off x="6718375" y="4259275"/>
              <a:ext cx="14625" cy="20875"/>
            </a:xfrm>
            <a:custGeom>
              <a:avLst/>
              <a:gdLst/>
              <a:ahLst/>
              <a:cxnLst/>
              <a:rect l="l" t="t" r="r" b="b"/>
              <a:pathLst>
                <a:path w="585" h="835" extrusionOk="0">
                  <a:moveTo>
                    <a:pt x="584" y="1"/>
                  </a:moveTo>
                  <a:cubicBezTo>
                    <a:pt x="442" y="13"/>
                    <a:pt x="1" y="596"/>
                    <a:pt x="1" y="834"/>
                  </a:cubicBezTo>
                  <a:cubicBezTo>
                    <a:pt x="215" y="537"/>
                    <a:pt x="394" y="275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2" name="Google Shape;27822;p41"/>
            <p:cNvSpPr/>
            <p:nvPr/>
          </p:nvSpPr>
          <p:spPr>
            <a:xfrm>
              <a:off x="6939550" y="4100925"/>
              <a:ext cx="21450" cy="11350"/>
            </a:xfrm>
            <a:custGeom>
              <a:avLst/>
              <a:gdLst/>
              <a:ahLst/>
              <a:cxnLst/>
              <a:rect l="l" t="t" r="r" b="b"/>
              <a:pathLst>
                <a:path w="858" h="454" extrusionOk="0">
                  <a:moveTo>
                    <a:pt x="858" y="1"/>
                  </a:moveTo>
                  <a:cubicBezTo>
                    <a:pt x="500" y="25"/>
                    <a:pt x="286" y="298"/>
                    <a:pt x="0" y="453"/>
                  </a:cubicBezTo>
                  <a:cubicBezTo>
                    <a:pt x="346" y="394"/>
                    <a:pt x="548" y="84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3" name="Google Shape;27823;p41"/>
            <p:cNvSpPr/>
            <p:nvPr/>
          </p:nvSpPr>
          <p:spPr>
            <a:xfrm>
              <a:off x="6453475" y="4231200"/>
              <a:ext cx="25925" cy="20975"/>
            </a:xfrm>
            <a:custGeom>
              <a:avLst/>
              <a:gdLst/>
              <a:ahLst/>
              <a:cxnLst/>
              <a:rect l="l" t="t" r="r" b="b"/>
              <a:pathLst>
                <a:path w="1037" h="839" extrusionOk="0">
                  <a:moveTo>
                    <a:pt x="994" y="0"/>
                  </a:moveTo>
                  <a:cubicBezTo>
                    <a:pt x="954" y="0"/>
                    <a:pt x="920" y="14"/>
                    <a:pt x="893" y="40"/>
                  </a:cubicBezTo>
                  <a:cubicBezTo>
                    <a:pt x="691" y="219"/>
                    <a:pt x="465" y="398"/>
                    <a:pt x="262" y="576"/>
                  </a:cubicBezTo>
                  <a:cubicBezTo>
                    <a:pt x="167" y="660"/>
                    <a:pt x="96" y="755"/>
                    <a:pt x="0" y="838"/>
                  </a:cubicBezTo>
                  <a:cubicBezTo>
                    <a:pt x="60" y="814"/>
                    <a:pt x="119" y="802"/>
                    <a:pt x="167" y="755"/>
                  </a:cubicBezTo>
                  <a:cubicBezTo>
                    <a:pt x="334" y="624"/>
                    <a:pt x="477" y="469"/>
                    <a:pt x="643" y="338"/>
                  </a:cubicBezTo>
                  <a:cubicBezTo>
                    <a:pt x="774" y="231"/>
                    <a:pt x="893" y="112"/>
                    <a:pt x="1036" y="5"/>
                  </a:cubicBezTo>
                  <a:cubicBezTo>
                    <a:pt x="1021" y="2"/>
                    <a:pt x="1007" y="0"/>
                    <a:pt x="9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4" name="Google Shape;27824;p41"/>
            <p:cNvSpPr/>
            <p:nvPr/>
          </p:nvSpPr>
          <p:spPr>
            <a:xfrm>
              <a:off x="6560025" y="4163725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13" y="1"/>
                  </a:moveTo>
                  <a:cubicBezTo>
                    <a:pt x="13" y="13"/>
                    <a:pt x="1" y="49"/>
                    <a:pt x="1" y="61"/>
                  </a:cubicBezTo>
                  <a:cubicBezTo>
                    <a:pt x="370" y="132"/>
                    <a:pt x="739" y="227"/>
                    <a:pt x="1120" y="299"/>
                  </a:cubicBezTo>
                  <a:cubicBezTo>
                    <a:pt x="1120" y="263"/>
                    <a:pt x="1132" y="239"/>
                    <a:pt x="1144" y="227"/>
                  </a:cubicBezTo>
                  <a:cubicBezTo>
                    <a:pt x="751" y="144"/>
                    <a:pt x="38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5" name="Google Shape;27825;p41"/>
            <p:cNvSpPr/>
            <p:nvPr/>
          </p:nvSpPr>
          <p:spPr>
            <a:xfrm>
              <a:off x="6747550" y="4290825"/>
              <a:ext cx="8675" cy="11650"/>
            </a:xfrm>
            <a:custGeom>
              <a:avLst/>
              <a:gdLst/>
              <a:ahLst/>
              <a:cxnLst/>
              <a:rect l="l" t="t" r="r" b="b"/>
              <a:pathLst>
                <a:path w="347" h="466" extrusionOk="0">
                  <a:moveTo>
                    <a:pt x="48" y="1"/>
                  </a:moveTo>
                  <a:lnTo>
                    <a:pt x="1" y="49"/>
                  </a:lnTo>
                  <a:cubicBezTo>
                    <a:pt x="60" y="180"/>
                    <a:pt x="96" y="322"/>
                    <a:pt x="167" y="441"/>
                  </a:cubicBezTo>
                  <a:cubicBezTo>
                    <a:pt x="179" y="465"/>
                    <a:pt x="251" y="465"/>
                    <a:pt x="298" y="465"/>
                  </a:cubicBezTo>
                  <a:cubicBezTo>
                    <a:pt x="310" y="465"/>
                    <a:pt x="346" y="394"/>
                    <a:pt x="322" y="358"/>
                  </a:cubicBezTo>
                  <a:cubicBezTo>
                    <a:pt x="298" y="287"/>
                    <a:pt x="263" y="215"/>
                    <a:pt x="227" y="156"/>
                  </a:cubicBezTo>
                  <a:cubicBezTo>
                    <a:pt x="179" y="96"/>
                    <a:pt x="108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6" name="Google Shape;27826;p41"/>
            <p:cNvSpPr/>
            <p:nvPr/>
          </p:nvSpPr>
          <p:spPr>
            <a:xfrm>
              <a:off x="6908600" y="4236650"/>
              <a:ext cx="8050" cy="19675"/>
            </a:xfrm>
            <a:custGeom>
              <a:avLst/>
              <a:gdLst/>
              <a:ahLst/>
              <a:cxnLst/>
              <a:rect l="l" t="t" r="r" b="b"/>
              <a:pathLst>
                <a:path w="322" h="787" extrusionOk="0">
                  <a:moveTo>
                    <a:pt x="48" y="1"/>
                  </a:moveTo>
                  <a:cubicBezTo>
                    <a:pt x="12" y="49"/>
                    <a:pt x="12" y="61"/>
                    <a:pt x="0" y="72"/>
                  </a:cubicBezTo>
                  <a:lnTo>
                    <a:pt x="226" y="739"/>
                  </a:lnTo>
                  <a:cubicBezTo>
                    <a:pt x="238" y="763"/>
                    <a:pt x="286" y="775"/>
                    <a:pt x="310" y="787"/>
                  </a:cubicBezTo>
                  <a:cubicBezTo>
                    <a:pt x="310" y="763"/>
                    <a:pt x="322" y="715"/>
                    <a:pt x="310" y="680"/>
                  </a:cubicBezTo>
                  <a:cubicBezTo>
                    <a:pt x="250" y="525"/>
                    <a:pt x="179" y="370"/>
                    <a:pt x="119" y="203"/>
                  </a:cubicBezTo>
                  <a:cubicBezTo>
                    <a:pt x="107" y="144"/>
                    <a:pt x="72" y="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7" name="Google Shape;27827;p41"/>
            <p:cNvSpPr/>
            <p:nvPr/>
          </p:nvSpPr>
          <p:spPr>
            <a:xfrm>
              <a:off x="6721375" y="4318525"/>
              <a:ext cx="19075" cy="19375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298"/>
                    <a:pt x="393" y="703"/>
                    <a:pt x="762" y="774"/>
                  </a:cubicBezTo>
                  <a:cubicBezTo>
                    <a:pt x="476" y="524"/>
                    <a:pt x="143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8" name="Google Shape;27828;p41"/>
            <p:cNvSpPr/>
            <p:nvPr/>
          </p:nvSpPr>
          <p:spPr>
            <a:xfrm>
              <a:off x="6896375" y="4328650"/>
              <a:ext cx="4500" cy="23825"/>
            </a:xfrm>
            <a:custGeom>
              <a:avLst/>
              <a:gdLst/>
              <a:ahLst/>
              <a:cxnLst/>
              <a:rect l="l" t="t" r="r" b="b"/>
              <a:pathLst>
                <a:path w="180" h="953" extrusionOk="0">
                  <a:moveTo>
                    <a:pt x="60" y="0"/>
                  </a:moveTo>
                  <a:cubicBezTo>
                    <a:pt x="49" y="12"/>
                    <a:pt x="13" y="12"/>
                    <a:pt x="1" y="12"/>
                  </a:cubicBezTo>
                  <a:cubicBezTo>
                    <a:pt x="49" y="321"/>
                    <a:pt x="72" y="631"/>
                    <a:pt x="120" y="953"/>
                  </a:cubicBezTo>
                  <a:lnTo>
                    <a:pt x="180" y="953"/>
                  </a:lnTo>
                  <a:cubicBezTo>
                    <a:pt x="180" y="619"/>
                    <a:pt x="108" y="31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9" name="Google Shape;27829;p41"/>
            <p:cNvSpPr/>
            <p:nvPr/>
          </p:nvSpPr>
          <p:spPr>
            <a:xfrm>
              <a:off x="6836550" y="425810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1" y="0"/>
                  </a:moveTo>
                  <a:cubicBezTo>
                    <a:pt x="25" y="381"/>
                    <a:pt x="36" y="738"/>
                    <a:pt x="72" y="1108"/>
                  </a:cubicBezTo>
                  <a:lnTo>
                    <a:pt x="132" y="1108"/>
                  </a:lnTo>
                  <a:cubicBezTo>
                    <a:pt x="120" y="738"/>
                    <a:pt x="96" y="381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0" name="Google Shape;27830;p41"/>
            <p:cNvSpPr/>
            <p:nvPr/>
          </p:nvSpPr>
          <p:spPr>
            <a:xfrm>
              <a:off x="6641600" y="4152425"/>
              <a:ext cx="20850" cy="4800"/>
            </a:xfrm>
            <a:custGeom>
              <a:avLst/>
              <a:gdLst/>
              <a:ahLst/>
              <a:cxnLst/>
              <a:rect l="l" t="t" r="r" b="b"/>
              <a:pathLst>
                <a:path w="834" h="192" extrusionOk="0">
                  <a:moveTo>
                    <a:pt x="786" y="1"/>
                  </a:moveTo>
                  <a:cubicBezTo>
                    <a:pt x="536" y="48"/>
                    <a:pt x="274" y="108"/>
                    <a:pt x="0" y="155"/>
                  </a:cubicBezTo>
                  <a:cubicBezTo>
                    <a:pt x="46" y="180"/>
                    <a:pt x="125" y="191"/>
                    <a:pt x="218" y="191"/>
                  </a:cubicBezTo>
                  <a:cubicBezTo>
                    <a:pt x="438" y="191"/>
                    <a:pt x="733" y="128"/>
                    <a:pt x="834" y="36"/>
                  </a:cubicBezTo>
                  <a:cubicBezTo>
                    <a:pt x="810" y="36"/>
                    <a:pt x="798" y="1"/>
                    <a:pt x="7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1" name="Google Shape;27831;p41"/>
            <p:cNvSpPr/>
            <p:nvPr/>
          </p:nvSpPr>
          <p:spPr>
            <a:xfrm>
              <a:off x="6888650" y="4185175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96" y="0"/>
                  </a:moveTo>
                  <a:cubicBezTo>
                    <a:pt x="0" y="203"/>
                    <a:pt x="131" y="774"/>
                    <a:pt x="250" y="810"/>
                  </a:cubicBezTo>
                  <a:cubicBezTo>
                    <a:pt x="203" y="536"/>
                    <a:pt x="143" y="27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2" name="Google Shape;27832;p41"/>
            <p:cNvSpPr/>
            <p:nvPr/>
          </p:nvSpPr>
          <p:spPr>
            <a:xfrm>
              <a:off x="6760650" y="4314650"/>
              <a:ext cx="7475" cy="19375"/>
            </a:xfrm>
            <a:custGeom>
              <a:avLst/>
              <a:gdLst/>
              <a:ahLst/>
              <a:cxnLst/>
              <a:rect l="l" t="t" r="r" b="b"/>
              <a:pathLst>
                <a:path w="299" h="775" extrusionOk="0">
                  <a:moveTo>
                    <a:pt x="13" y="0"/>
                  </a:moveTo>
                  <a:cubicBezTo>
                    <a:pt x="13" y="36"/>
                    <a:pt x="1" y="60"/>
                    <a:pt x="13" y="96"/>
                  </a:cubicBezTo>
                  <a:cubicBezTo>
                    <a:pt x="60" y="227"/>
                    <a:pt x="96" y="346"/>
                    <a:pt x="132" y="477"/>
                  </a:cubicBezTo>
                  <a:cubicBezTo>
                    <a:pt x="144" y="560"/>
                    <a:pt x="120" y="655"/>
                    <a:pt x="120" y="774"/>
                  </a:cubicBezTo>
                  <a:cubicBezTo>
                    <a:pt x="298" y="572"/>
                    <a:pt x="191" y="143"/>
                    <a:pt x="84" y="24"/>
                  </a:cubicBezTo>
                  <a:cubicBezTo>
                    <a:pt x="72" y="0"/>
                    <a:pt x="36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3" name="Google Shape;27833;p41"/>
            <p:cNvSpPr/>
            <p:nvPr/>
          </p:nvSpPr>
          <p:spPr>
            <a:xfrm>
              <a:off x="6709150" y="4290550"/>
              <a:ext cx="6875" cy="21150"/>
            </a:xfrm>
            <a:custGeom>
              <a:avLst/>
              <a:gdLst/>
              <a:ahLst/>
              <a:cxnLst/>
              <a:rect l="l" t="t" r="r" b="b"/>
              <a:pathLst>
                <a:path w="275" h="846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250"/>
                    <a:pt x="49" y="691"/>
                    <a:pt x="275" y="845"/>
                  </a:cubicBezTo>
                  <a:cubicBezTo>
                    <a:pt x="120" y="595"/>
                    <a:pt x="132" y="31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4" name="Google Shape;27834;p41"/>
            <p:cNvSpPr/>
            <p:nvPr/>
          </p:nvSpPr>
          <p:spPr>
            <a:xfrm>
              <a:off x="6655875" y="4333100"/>
              <a:ext cx="9550" cy="25325"/>
            </a:xfrm>
            <a:custGeom>
              <a:avLst/>
              <a:gdLst/>
              <a:ahLst/>
              <a:cxnLst/>
              <a:rect l="l" t="t" r="r" b="b"/>
              <a:pathLst>
                <a:path w="382" h="1013" extrusionOk="0">
                  <a:moveTo>
                    <a:pt x="334" y="1"/>
                  </a:moveTo>
                  <a:cubicBezTo>
                    <a:pt x="227" y="322"/>
                    <a:pt x="108" y="667"/>
                    <a:pt x="1" y="989"/>
                  </a:cubicBezTo>
                  <a:cubicBezTo>
                    <a:pt x="24" y="989"/>
                    <a:pt x="48" y="1013"/>
                    <a:pt x="60" y="1013"/>
                  </a:cubicBezTo>
                  <a:cubicBezTo>
                    <a:pt x="167" y="679"/>
                    <a:pt x="275" y="334"/>
                    <a:pt x="382" y="13"/>
                  </a:cubicBezTo>
                  <a:cubicBezTo>
                    <a:pt x="346" y="13"/>
                    <a:pt x="334" y="13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5" name="Google Shape;27835;p41"/>
            <p:cNvSpPr/>
            <p:nvPr/>
          </p:nvSpPr>
          <p:spPr>
            <a:xfrm>
              <a:off x="6771375" y="4313150"/>
              <a:ext cx="3300" cy="20275"/>
            </a:xfrm>
            <a:custGeom>
              <a:avLst/>
              <a:gdLst/>
              <a:ahLst/>
              <a:cxnLst/>
              <a:rect l="l" t="t" r="r" b="b"/>
              <a:pathLst>
                <a:path w="132" h="81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99"/>
                    <a:pt x="12" y="560"/>
                    <a:pt x="0" y="811"/>
                  </a:cubicBezTo>
                  <a:cubicBezTo>
                    <a:pt x="131" y="703"/>
                    <a:pt x="131" y="20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6" name="Google Shape;27836;p41"/>
            <p:cNvSpPr/>
            <p:nvPr/>
          </p:nvSpPr>
          <p:spPr>
            <a:xfrm>
              <a:off x="6927350" y="4214350"/>
              <a:ext cx="18475" cy="8050"/>
            </a:xfrm>
            <a:custGeom>
              <a:avLst/>
              <a:gdLst/>
              <a:ahLst/>
              <a:cxnLst/>
              <a:rect l="l" t="t" r="r" b="b"/>
              <a:pathLst>
                <a:path w="739" h="322" extrusionOk="0">
                  <a:moveTo>
                    <a:pt x="24" y="0"/>
                  </a:moveTo>
                  <a:cubicBezTo>
                    <a:pt x="12" y="24"/>
                    <a:pt x="12" y="48"/>
                    <a:pt x="0" y="60"/>
                  </a:cubicBezTo>
                  <a:lnTo>
                    <a:pt x="715" y="322"/>
                  </a:lnTo>
                  <a:cubicBezTo>
                    <a:pt x="726" y="310"/>
                    <a:pt x="726" y="286"/>
                    <a:pt x="738" y="2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7" name="Google Shape;27837;p41"/>
            <p:cNvSpPr/>
            <p:nvPr/>
          </p:nvSpPr>
          <p:spPr>
            <a:xfrm>
              <a:off x="6908300" y="4259575"/>
              <a:ext cx="6575" cy="15650"/>
            </a:xfrm>
            <a:custGeom>
              <a:avLst/>
              <a:gdLst/>
              <a:ahLst/>
              <a:cxnLst/>
              <a:rect l="l" t="t" r="r" b="b"/>
              <a:pathLst>
                <a:path w="263" h="626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215"/>
                    <a:pt x="60" y="417"/>
                    <a:pt x="0" y="620"/>
                  </a:cubicBezTo>
                  <a:cubicBezTo>
                    <a:pt x="8" y="620"/>
                    <a:pt x="16" y="625"/>
                    <a:pt x="28" y="625"/>
                  </a:cubicBezTo>
                  <a:cubicBezTo>
                    <a:pt x="33" y="625"/>
                    <a:pt x="40" y="624"/>
                    <a:pt x="48" y="620"/>
                  </a:cubicBezTo>
                  <a:cubicBezTo>
                    <a:pt x="179" y="477"/>
                    <a:pt x="262" y="96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8" name="Google Shape;27838;p41"/>
            <p:cNvSpPr/>
            <p:nvPr/>
          </p:nvSpPr>
          <p:spPr>
            <a:xfrm>
              <a:off x="6641900" y="4132075"/>
              <a:ext cx="14000" cy="2225"/>
            </a:xfrm>
            <a:custGeom>
              <a:avLst/>
              <a:gdLst/>
              <a:ahLst/>
              <a:cxnLst/>
              <a:rect l="l" t="t" r="r" b="b"/>
              <a:pathLst>
                <a:path w="560" h="89" extrusionOk="0">
                  <a:moveTo>
                    <a:pt x="253" y="1"/>
                  </a:moveTo>
                  <a:cubicBezTo>
                    <a:pt x="157" y="1"/>
                    <a:pt x="61" y="15"/>
                    <a:pt x="0" y="41"/>
                  </a:cubicBezTo>
                  <a:lnTo>
                    <a:pt x="0" y="88"/>
                  </a:lnTo>
                  <a:lnTo>
                    <a:pt x="560" y="88"/>
                  </a:lnTo>
                  <a:cubicBezTo>
                    <a:pt x="512" y="27"/>
                    <a:pt x="38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9" name="Google Shape;27839;p41"/>
            <p:cNvSpPr/>
            <p:nvPr/>
          </p:nvSpPr>
          <p:spPr>
            <a:xfrm>
              <a:off x="6849950" y="4250650"/>
              <a:ext cx="1525" cy="23250"/>
            </a:xfrm>
            <a:custGeom>
              <a:avLst/>
              <a:gdLst/>
              <a:ahLst/>
              <a:cxnLst/>
              <a:rect l="l" t="t" r="r" b="b"/>
              <a:pathLst>
                <a:path w="61" h="930" extrusionOk="0">
                  <a:moveTo>
                    <a:pt x="1" y="1"/>
                  </a:moveTo>
                  <a:cubicBezTo>
                    <a:pt x="1" y="274"/>
                    <a:pt x="12" y="536"/>
                    <a:pt x="12" y="810"/>
                  </a:cubicBezTo>
                  <a:cubicBezTo>
                    <a:pt x="12" y="858"/>
                    <a:pt x="24" y="882"/>
                    <a:pt x="24" y="929"/>
                  </a:cubicBezTo>
                  <a:lnTo>
                    <a:pt x="60" y="929"/>
                  </a:lnTo>
                  <a:cubicBezTo>
                    <a:pt x="36" y="620"/>
                    <a:pt x="36" y="32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0" name="Google Shape;27840;p41"/>
            <p:cNvSpPr/>
            <p:nvPr/>
          </p:nvSpPr>
          <p:spPr>
            <a:xfrm>
              <a:off x="6660950" y="4131300"/>
              <a:ext cx="15200" cy="2700"/>
            </a:xfrm>
            <a:custGeom>
              <a:avLst/>
              <a:gdLst/>
              <a:ahLst/>
              <a:cxnLst/>
              <a:rect l="l" t="t" r="r" b="b"/>
              <a:pathLst>
                <a:path w="608" h="108" extrusionOk="0">
                  <a:moveTo>
                    <a:pt x="607" y="0"/>
                  </a:moveTo>
                  <a:cubicBezTo>
                    <a:pt x="393" y="0"/>
                    <a:pt x="202" y="12"/>
                    <a:pt x="0" y="36"/>
                  </a:cubicBezTo>
                  <a:cubicBezTo>
                    <a:pt x="12" y="60"/>
                    <a:pt x="12" y="95"/>
                    <a:pt x="0" y="107"/>
                  </a:cubicBezTo>
                  <a:cubicBezTo>
                    <a:pt x="202" y="95"/>
                    <a:pt x="393" y="72"/>
                    <a:pt x="607" y="60"/>
                  </a:cubicBezTo>
                  <a:lnTo>
                    <a:pt x="6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1" name="Google Shape;27841;p41"/>
            <p:cNvSpPr/>
            <p:nvPr/>
          </p:nvSpPr>
          <p:spPr>
            <a:xfrm>
              <a:off x="6527600" y="420452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595" y="0"/>
                  </a:moveTo>
                  <a:lnTo>
                    <a:pt x="595" y="0"/>
                  </a:lnTo>
                  <a:cubicBezTo>
                    <a:pt x="393" y="155"/>
                    <a:pt x="191" y="286"/>
                    <a:pt x="0" y="441"/>
                  </a:cubicBezTo>
                  <a:cubicBezTo>
                    <a:pt x="12" y="453"/>
                    <a:pt x="36" y="476"/>
                    <a:pt x="48" y="500"/>
                  </a:cubicBezTo>
                  <a:cubicBezTo>
                    <a:pt x="238" y="334"/>
                    <a:pt x="417" y="167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2" name="Google Shape;27842;p41"/>
            <p:cNvSpPr/>
            <p:nvPr/>
          </p:nvSpPr>
          <p:spPr>
            <a:xfrm>
              <a:off x="6512700" y="4320600"/>
              <a:ext cx="9250" cy="14600"/>
            </a:xfrm>
            <a:custGeom>
              <a:avLst/>
              <a:gdLst/>
              <a:ahLst/>
              <a:cxnLst/>
              <a:rect l="l" t="t" r="r" b="b"/>
              <a:pathLst>
                <a:path w="370" h="584" extrusionOk="0">
                  <a:moveTo>
                    <a:pt x="334" y="1"/>
                  </a:moveTo>
                  <a:cubicBezTo>
                    <a:pt x="227" y="179"/>
                    <a:pt x="108" y="382"/>
                    <a:pt x="1" y="560"/>
                  </a:cubicBezTo>
                  <a:cubicBezTo>
                    <a:pt x="13" y="560"/>
                    <a:pt x="36" y="572"/>
                    <a:pt x="48" y="584"/>
                  </a:cubicBezTo>
                  <a:cubicBezTo>
                    <a:pt x="156" y="405"/>
                    <a:pt x="275" y="215"/>
                    <a:pt x="370" y="36"/>
                  </a:cubicBezTo>
                  <a:cubicBezTo>
                    <a:pt x="358" y="24"/>
                    <a:pt x="346" y="24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3" name="Google Shape;27843;p41"/>
            <p:cNvSpPr/>
            <p:nvPr/>
          </p:nvSpPr>
          <p:spPr>
            <a:xfrm>
              <a:off x="6699925" y="4452175"/>
              <a:ext cx="10450" cy="3000"/>
            </a:xfrm>
            <a:custGeom>
              <a:avLst/>
              <a:gdLst/>
              <a:ahLst/>
              <a:cxnLst/>
              <a:rect l="l" t="t" r="r" b="b"/>
              <a:pathLst>
                <a:path w="418" h="120" extrusionOk="0">
                  <a:moveTo>
                    <a:pt x="406" y="0"/>
                  </a:moveTo>
                  <a:cubicBezTo>
                    <a:pt x="263" y="24"/>
                    <a:pt x="132" y="36"/>
                    <a:pt x="1" y="72"/>
                  </a:cubicBezTo>
                  <a:cubicBezTo>
                    <a:pt x="13" y="83"/>
                    <a:pt x="13" y="95"/>
                    <a:pt x="13" y="119"/>
                  </a:cubicBezTo>
                  <a:cubicBezTo>
                    <a:pt x="144" y="83"/>
                    <a:pt x="287" y="72"/>
                    <a:pt x="418" y="36"/>
                  </a:cubicBezTo>
                  <a:cubicBezTo>
                    <a:pt x="406" y="24"/>
                    <a:pt x="406" y="12"/>
                    <a:pt x="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4" name="Google Shape;27844;p41"/>
            <p:cNvSpPr/>
            <p:nvPr/>
          </p:nvSpPr>
          <p:spPr>
            <a:xfrm>
              <a:off x="6909775" y="4372100"/>
              <a:ext cx="3300" cy="10150"/>
            </a:xfrm>
            <a:custGeom>
              <a:avLst/>
              <a:gdLst/>
              <a:ahLst/>
              <a:cxnLst/>
              <a:rect l="l" t="t" r="r" b="b"/>
              <a:pathLst>
                <a:path w="132" h="406" extrusionOk="0">
                  <a:moveTo>
                    <a:pt x="60" y="0"/>
                  </a:moveTo>
                  <a:cubicBezTo>
                    <a:pt x="48" y="12"/>
                    <a:pt x="13" y="12"/>
                    <a:pt x="1" y="12"/>
                  </a:cubicBezTo>
                  <a:cubicBezTo>
                    <a:pt x="25" y="143"/>
                    <a:pt x="72" y="262"/>
                    <a:pt x="108" y="405"/>
                  </a:cubicBezTo>
                  <a:cubicBezTo>
                    <a:pt x="120" y="381"/>
                    <a:pt x="120" y="381"/>
                    <a:pt x="132" y="381"/>
                  </a:cubicBezTo>
                  <a:cubicBezTo>
                    <a:pt x="108" y="250"/>
                    <a:pt x="84" y="131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5" name="Google Shape;27845;p41"/>
            <p:cNvSpPr/>
            <p:nvPr/>
          </p:nvSpPr>
          <p:spPr>
            <a:xfrm>
              <a:off x="6554675" y="4158075"/>
              <a:ext cx="11625" cy="1825"/>
            </a:xfrm>
            <a:custGeom>
              <a:avLst/>
              <a:gdLst/>
              <a:ahLst/>
              <a:cxnLst/>
              <a:rect l="l" t="t" r="r" b="b"/>
              <a:pathLst>
                <a:path w="465" h="73" extrusionOk="0">
                  <a:moveTo>
                    <a:pt x="465" y="1"/>
                  </a:moveTo>
                  <a:cubicBezTo>
                    <a:pt x="322" y="13"/>
                    <a:pt x="167" y="13"/>
                    <a:pt x="24" y="36"/>
                  </a:cubicBezTo>
                  <a:cubicBezTo>
                    <a:pt x="24" y="48"/>
                    <a:pt x="24" y="60"/>
                    <a:pt x="1" y="72"/>
                  </a:cubicBezTo>
                  <a:cubicBezTo>
                    <a:pt x="167" y="72"/>
                    <a:pt x="322" y="60"/>
                    <a:pt x="465" y="48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6" name="Google Shape;27846;p41"/>
            <p:cNvSpPr/>
            <p:nvPr/>
          </p:nvSpPr>
          <p:spPr>
            <a:xfrm>
              <a:off x="6778525" y="4107175"/>
              <a:ext cx="9250" cy="2575"/>
            </a:xfrm>
            <a:custGeom>
              <a:avLst/>
              <a:gdLst/>
              <a:ahLst/>
              <a:cxnLst/>
              <a:rect l="l" t="t" r="r" b="b"/>
              <a:pathLst>
                <a:path w="370" h="103" extrusionOk="0">
                  <a:moveTo>
                    <a:pt x="369" y="1"/>
                  </a:moveTo>
                  <a:lnTo>
                    <a:pt x="369" y="1"/>
                  </a:lnTo>
                  <a:cubicBezTo>
                    <a:pt x="250" y="13"/>
                    <a:pt x="131" y="25"/>
                    <a:pt x="0" y="48"/>
                  </a:cubicBezTo>
                  <a:cubicBezTo>
                    <a:pt x="30" y="84"/>
                    <a:pt x="72" y="102"/>
                    <a:pt x="122" y="102"/>
                  </a:cubicBezTo>
                  <a:cubicBezTo>
                    <a:pt x="190" y="102"/>
                    <a:pt x="273" y="69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7" name="Google Shape;27847;p41"/>
            <p:cNvSpPr/>
            <p:nvPr/>
          </p:nvSpPr>
          <p:spPr>
            <a:xfrm>
              <a:off x="6674925" y="444205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179" y="0"/>
                  </a:moveTo>
                  <a:lnTo>
                    <a:pt x="1" y="131"/>
                  </a:lnTo>
                  <a:cubicBezTo>
                    <a:pt x="13" y="179"/>
                    <a:pt x="36" y="203"/>
                    <a:pt x="72" y="286"/>
                  </a:cubicBezTo>
                  <a:cubicBezTo>
                    <a:pt x="132" y="191"/>
                    <a:pt x="167" y="107"/>
                    <a:pt x="215" y="24"/>
                  </a:cubicBezTo>
                  <a:cubicBezTo>
                    <a:pt x="215" y="12"/>
                    <a:pt x="191" y="12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8" name="Google Shape;27848;p41"/>
            <p:cNvSpPr/>
            <p:nvPr/>
          </p:nvSpPr>
          <p:spPr>
            <a:xfrm>
              <a:off x="6788925" y="4270000"/>
              <a:ext cx="5400" cy="8350"/>
            </a:xfrm>
            <a:custGeom>
              <a:avLst/>
              <a:gdLst/>
              <a:ahLst/>
              <a:cxnLst/>
              <a:rect l="l" t="t" r="r" b="b"/>
              <a:pathLst>
                <a:path w="216" h="334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08"/>
                    <a:pt x="96" y="215"/>
                    <a:pt x="144" y="334"/>
                  </a:cubicBezTo>
                  <a:cubicBezTo>
                    <a:pt x="179" y="322"/>
                    <a:pt x="191" y="298"/>
                    <a:pt x="215" y="286"/>
                  </a:cubicBezTo>
                  <a:cubicBezTo>
                    <a:pt x="144" y="203"/>
                    <a:pt x="72" y="9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9" name="Google Shape;27849;p41"/>
            <p:cNvSpPr/>
            <p:nvPr/>
          </p:nvSpPr>
          <p:spPr>
            <a:xfrm>
              <a:off x="6967825" y="4550650"/>
              <a:ext cx="27700" cy="74775"/>
            </a:xfrm>
            <a:custGeom>
              <a:avLst/>
              <a:gdLst/>
              <a:ahLst/>
              <a:cxnLst/>
              <a:rect l="l" t="t" r="r" b="b"/>
              <a:pathLst>
                <a:path w="1108" h="2991" extrusionOk="0">
                  <a:moveTo>
                    <a:pt x="67" y="0"/>
                  </a:moveTo>
                  <a:cubicBezTo>
                    <a:pt x="49" y="0"/>
                    <a:pt x="28" y="8"/>
                    <a:pt x="0" y="26"/>
                  </a:cubicBezTo>
                  <a:cubicBezTo>
                    <a:pt x="584" y="955"/>
                    <a:pt x="834" y="1967"/>
                    <a:pt x="1072" y="2991"/>
                  </a:cubicBezTo>
                  <a:cubicBezTo>
                    <a:pt x="1096" y="2943"/>
                    <a:pt x="1108" y="2907"/>
                    <a:pt x="1096" y="2860"/>
                  </a:cubicBezTo>
                  <a:lnTo>
                    <a:pt x="1012" y="2455"/>
                  </a:lnTo>
                  <a:cubicBezTo>
                    <a:pt x="834" y="1633"/>
                    <a:pt x="560" y="847"/>
                    <a:pt x="167" y="109"/>
                  </a:cubicBezTo>
                  <a:cubicBezTo>
                    <a:pt x="140" y="65"/>
                    <a:pt x="120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0" name="Google Shape;27850;p41"/>
            <p:cNvSpPr/>
            <p:nvPr/>
          </p:nvSpPr>
          <p:spPr>
            <a:xfrm>
              <a:off x="6977350" y="4553375"/>
              <a:ext cx="17875" cy="47650"/>
            </a:xfrm>
            <a:custGeom>
              <a:avLst/>
              <a:gdLst/>
              <a:ahLst/>
              <a:cxnLst/>
              <a:rect l="l" t="t" r="r" b="b"/>
              <a:pathLst>
                <a:path w="715" h="1906" extrusionOk="0">
                  <a:moveTo>
                    <a:pt x="0" y="0"/>
                  </a:moveTo>
                  <a:cubicBezTo>
                    <a:pt x="239" y="655"/>
                    <a:pt x="477" y="1274"/>
                    <a:pt x="703" y="1905"/>
                  </a:cubicBezTo>
                  <a:cubicBezTo>
                    <a:pt x="703" y="1881"/>
                    <a:pt x="715" y="1858"/>
                    <a:pt x="703" y="1846"/>
                  </a:cubicBezTo>
                  <a:cubicBezTo>
                    <a:pt x="596" y="1203"/>
                    <a:pt x="334" y="631"/>
                    <a:pt x="96" y="36"/>
                  </a:cubicBezTo>
                  <a:cubicBezTo>
                    <a:pt x="96" y="12"/>
                    <a:pt x="36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1" name="Google Shape;27851;p41"/>
            <p:cNvSpPr/>
            <p:nvPr/>
          </p:nvSpPr>
          <p:spPr>
            <a:xfrm>
              <a:off x="6743700" y="4561700"/>
              <a:ext cx="32150" cy="69075"/>
            </a:xfrm>
            <a:custGeom>
              <a:avLst/>
              <a:gdLst/>
              <a:ahLst/>
              <a:cxnLst/>
              <a:rect l="l" t="t" r="r" b="b"/>
              <a:pathLst>
                <a:path w="1286" h="2763" extrusionOk="0">
                  <a:moveTo>
                    <a:pt x="262" y="1"/>
                  </a:moveTo>
                  <a:lnTo>
                    <a:pt x="262" y="1"/>
                  </a:lnTo>
                  <a:cubicBezTo>
                    <a:pt x="0" y="453"/>
                    <a:pt x="798" y="2537"/>
                    <a:pt x="1286" y="2763"/>
                  </a:cubicBezTo>
                  <a:cubicBezTo>
                    <a:pt x="595" y="1989"/>
                    <a:pt x="417" y="1013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2" name="Google Shape;27852;p41"/>
            <p:cNvSpPr/>
            <p:nvPr/>
          </p:nvSpPr>
          <p:spPr>
            <a:xfrm>
              <a:off x="6762150" y="4516150"/>
              <a:ext cx="5075" cy="43800"/>
            </a:xfrm>
            <a:custGeom>
              <a:avLst/>
              <a:gdLst/>
              <a:ahLst/>
              <a:cxnLst/>
              <a:rect l="l" t="t" r="r" b="b"/>
              <a:pathLst>
                <a:path w="203" h="1752" extrusionOk="0">
                  <a:moveTo>
                    <a:pt x="143" y="1"/>
                  </a:moveTo>
                  <a:cubicBezTo>
                    <a:pt x="131" y="1"/>
                    <a:pt x="119" y="13"/>
                    <a:pt x="95" y="13"/>
                  </a:cubicBezTo>
                  <a:cubicBezTo>
                    <a:pt x="72" y="596"/>
                    <a:pt x="24" y="1168"/>
                    <a:pt x="0" y="1751"/>
                  </a:cubicBezTo>
                  <a:lnTo>
                    <a:pt x="36" y="1751"/>
                  </a:lnTo>
                  <a:cubicBezTo>
                    <a:pt x="60" y="1680"/>
                    <a:pt x="72" y="1584"/>
                    <a:pt x="84" y="1513"/>
                  </a:cubicBezTo>
                  <a:cubicBezTo>
                    <a:pt x="102" y="1518"/>
                    <a:pt x="116" y="1521"/>
                    <a:pt x="127" y="1521"/>
                  </a:cubicBezTo>
                  <a:cubicBezTo>
                    <a:pt x="189" y="1521"/>
                    <a:pt x="155" y="1446"/>
                    <a:pt x="155" y="1406"/>
                  </a:cubicBezTo>
                  <a:cubicBezTo>
                    <a:pt x="179" y="1025"/>
                    <a:pt x="203" y="632"/>
                    <a:pt x="203" y="251"/>
                  </a:cubicBezTo>
                  <a:cubicBezTo>
                    <a:pt x="203" y="156"/>
                    <a:pt x="155" y="8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3" name="Google Shape;27853;p41"/>
            <p:cNvSpPr/>
            <p:nvPr/>
          </p:nvSpPr>
          <p:spPr>
            <a:xfrm>
              <a:off x="6755300" y="4572725"/>
              <a:ext cx="18175" cy="46750"/>
            </a:xfrm>
            <a:custGeom>
              <a:avLst/>
              <a:gdLst/>
              <a:ahLst/>
              <a:cxnLst/>
              <a:rect l="l" t="t" r="r" b="b"/>
              <a:pathLst>
                <a:path w="727" h="1870" extrusionOk="0">
                  <a:moveTo>
                    <a:pt x="60" y="0"/>
                  </a:moveTo>
                  <a:cubicBezTo>
                    <a:pt x="0" y="262"/>
                    <a:pt x="548" y="1786"/>
                    <a:pt x="727" y="1869"/>
                  </a:cubicBezTo>
                  <a:cubicBezTo>
                    <a:pt x="512" y="1262"/>
                    <a:pt x="286" y="631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4" name="Google Shape;27854;p41"/>
            <p:cNvSpPr/>
            <p:nvPr/>
          </p:nvSpPr>
          <p:spPr>
            <a:xfrm>
              <a:off x="6764525" y="4564375"/>
              <a:ext cx="7475" cy="20875"/>
            </a:xfrm>
            <a:custGeom>
              <a:avLst/>
              <a:gdLst/>
              <a:ahLst/>
              <a:cxnLst/>
              <a:rect l="l" t="t" r="r" b="b"/>
              <a:pathLst>
                <a:path w="299" h="835" extrusionOk="0">
                  <a:moveTo>
                    <a:pt x="84" y="1"/>
                  </a:moveTo>
                  <a:cubicBezTo>
                    <a:pt x="48" y="1"/>
                    <a:pt x="36" y="1"/>
                    <a:pt x="0" y="13"/>
                  </a:cubicBezTo>
                  <a:cubicBezTo>
                    <a:pt x="96" y="287"/>
                    <a:pt x="167" y="548"/>
                    <a:pt x="239" y="834"/>
                  </a:cubicBezTo>
                  <a:cubicBezTo>
                    <a:pt x="274" y="810"/>
                    <a:pt x="298" y="787"/>
                    <a:pt x="298" y="775"/>
                  </a:cubicBezTo>
                  <a:cubicBezTo>
                    <a:pt x="215" y="525"/>
                    <a:pt x="215" y="239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5" name="Google Shape;27855;p41"/>
            <p:cNvSpPr/>
            <p:nvPr/>
          </p:nvSpPr>
          <p:spPr>
            <a:xfrm>
              <a:off x="6782975" y="4630750"/>
              <a:ext cx="11050" cy="14925"/>
            </a:xfrm>
            <a:custGeom>
              <a:avLst/>
              <a:gdLst/>
              <a:ahLst/>
              <a:cxnLst/>
              <a:rect l="l" t="t" r="r" b="b"/>
              <a:pathLst>
                <a:path w="442" h="597" extrusionOk="0">
                  <a:moveTo>
                    <a:pt x="132" y="1"/>
                  </a:moveTo>
                  <a:cubicBezTo>
                    <a:pt x="96" y="25"/>
                    <a:pt x="60" y="37"/>
                    <a:pt x="13" y="72"/>
                  </a:cubicBezTo>
                  <a:cubicBezTo>
                    <a:pt x="13" y="84"/>
                    <a:pt x="13" y="96"/>
                    <a:pt x="1" y="96"/>
                  </a:cubicBezTo>
                  <a:cubicBezTo>
                    <a:pt x="155" y="96"/>
                    <a:pt x="120" y="215"/>
                    <a:pt x="144" y="298"/>
                  </a:cubicBezTo>
                  <a:cubicBezTo>
                    <a:pt x="191" y="370"/>
                    <a:pt x="263" y="441"/>
                    <a:pt x="310" y="513"/>
                  </a:cubicBezTo>
                  <a:cubicBezTo>
                    <a:pt x="310" y="537"/>
                    <a:pt x="286" y="560"/>
                    <a:pt x="274" y="596"/>
                  </a:cubicBezTo>
                  <a:cubicBezTo>
                    <a:pt x="441" y="560"/>
                    <a:pt x="382" y="477"/>
                    <a:pt x="358" y="394"/>
                  </a:cubicBezTo>
                  <a:cubicBezTo>
                    <a:pt x="286" y="275"/>
                    <a:pt x="215" y="144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6" name="Google Shape;27856;p41"/>
            <p:cNvSpPr/>
            <p:nvPr/>
          </p:nvSpPr>
          <p:spPr>
            <a:xfrm>
              <a:off x="6765725" y="4585525"/>
              <a:ext cx="7150" cy="11100"/>
            </a:xfrm>
            <a:custGeom>
              <a:avLst/>
              <a:gdLst/>
              <a:ahLst/>
              <a:cxnLst/>
              <a:rect l="l" t="t" r="r" b="b"/>
              <a:pathLst>
                <a:path w="286" h="444" extrusionOk="0">
                  <a:moveTo>
                    <a:pt x="155" y="0"/>
                  </a:moveTo>
                  <a:cubicBezTo>
                    <a:pt x="36" y="83"/>
                    <a:pt x="0" y="381"/>
                    <a:pt x="119" y="441"/>
                  </a:cubicBezTo>
                  <a:cubicBezTo>
                    <a:pt x="124" y="442"/>
                    <a:pt x="130" y="443"/>
                    <a:pt x="135" y="443"/>
                  </a:cubicBezTo>
                  <a:cubicBezTo>
                    <a:pt x="171" y="443"/>
                    <a:pt x="219" y="415"/>
                    <a:pt x="250" y="405"/>
                  </a:cubicBezTo>
                  <a:cubicBezTo>
                    <a:pt x="226" y="357"/>
                    <a:pt x="191" y="345"/>
                    <a:pt x="179" y="322"/>
                  </a:cubicBezTo>
                  <a:cubicBezTo>
                    <a:pt x="214" y="322"/>
                    <a:pt x="226" y="298"/>
                    <a:pt x="286" y="286"/>
                  </a:cubicBezTo>
                  <a:cubicBezTo>
                    <a:pt x="226" y="274"/>
                    <a:pt x="191" y="274"/>
                    <a:pt x="155" y="262"/>
                  </a:cubicBezTo>
                  <a:cubicBezTo>
                    <a:pt x="179" y="226"/>
                    <a:pt x="214" y="203"/>
                    <a:pt x="226" y="203"/>
                  </a:cubicBezTo>
                  <a:cubicBezTo>
                    <a:pt x="191" y="119"/>
                    <a:pt x="167" y="6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7" name="Google Shape;27857;p41"/>
            <p:cNvSpPr/>
            <p:nvPr/>
          </p:nvSpPr>
          <p:spPr>
            <a:xfrm>
              <a:off x="6770175" y="4597425"/>
              <a:ext cx="5375" cy="7650"/>
            </a:xfrm>
            <a:custGeom>
              <a:avLst/>
              <a:gdLst/>
              <a:ahLst/>
              <a:cxnLst/>
              <a:rect l="l" t="t" r="r" b="b"/>
              <a:pathLst>
                <a:path w="215" h="306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36"/>
                    <a:pt x="1" y="60"/>
                    <a:pt x="1" y="96"/>
                  </a:cubicBezTo>
                  <a:cubicBezTo>
                    <a:pt x="1" y="155"/>
                    <a:pt x="36" y="215"/>
                    <a:pt x="60" y="274"/>
                  </a:cubicBezTo>
                  <a:cubicBezTo>
                    <a:pt x="69" y="283"/>
                    <a:pt x="106" y="306"/>
                    <a:pt x="133" y="306"/>
                  </a:cubicBezTo>
                  <a:cubicBezTo>
                    <a:pt x="142" y="306"/>
                    <a:pt x="150" y="304"/>
                    <a:pt x="155" y="298"/>
                  </a:cubicBezTo>
                  <a:cubicBezTo>
                    <a:pt x="179" y="286"/>
                    <a:pt x="191" y="238"/>
                    <a:pt x="215" y="215"/>
                  </a:cubicBezTo>
                  <a:cubicBezTo>
                    <a:pt x="108" y="167"/>
                    <a:pt x="215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8" name="Google Shape;27858;p41"/>
            <p:cNvSpPr/>
            <p:nvPr/>
          </p:nvSpPr>
          <p:spPr>
            <a:xfrm>
              <a:off x="6771975" y="4606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79" y="1"/>
                  </a:moveTo>
                  <a:cubicBezTo>
                    <a:pt x="143" y="36"/>
                    <a:pt x="95" y="60"/>
                    <a:pt x="0" y="108"/>
                  </a:cubicBezTo>
                  <a:cubicBezTo>
                    <a:pt x="95" y="167"/>
                    <a:pt x="167" y="215"/>
                    <a:pt x="238" y="251"/>
                  </a:cubicBezTo>
                  <a:cubicBezTo>
                    <a:pt x="262" y="227"/>
                    <a:pt x="274" y="215"/>
                    <a:pt x="298" y="191"/>
                  </a:cubicBezTo>
                  <a:cubicBezTo>
                    <a:pt x="262" y="167"/>
                    <a:pt x="226" y="120"/>
                    <a:pt x="179" y="72"/>
                  </a:cubicBezTo>
                  <a:cubicBezTo>
                    <a:pt x="179" y="72"/>
                    <a:pt x="203" y="60"/>
                    <a:pt x="226" y="48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9" name="Google Shape;27859;p41"/>
            <p:cNvSpPr/>
            <p:nvPr/>
          </p:nvSpPr>
          <p:spPr>
            <a:xfrm>
              <a:off x="6963350" y="4767975"/>
              <a:ext cx="22350" cy="54800"/>
            </a:xfrm>
            <a:custGeom>
              <a:avLst/>
              <a:gdLst/>
              <a:ahLst/>
              <a:cxnLst/>
              <a:rect l="l" t="t" r="r" b="b"/>
              <a:pathLst>
                <a:path w="894" h="2192" extrusionOk="0">
                  <a:moveTo>
                    <a:pt x="1" y="1"/>
                  </a:moveTo>
                  <a:lnTo>
                    <a:pt x="1" y="60"/>
                  </a:lnTo>
                  <a:cubicBezTo>
                    <a:pt x="179" y="501"/>
                    <a:pt x="334" y="941"/>
                    <a:pt x="513" y="1382"/>
                  </a:cubicBezTo>
                  <a:cubicBezTo>
                    <a:pt x="584" y="1560"/>
                    <a:pt x="656" y="1739"/>
                    <a:pt x="727" y="1918"/>
                  </a:cubicBezTo>
                  <a:cubicBezTo>
                    <a:pt x="763" y="2013"/>
                    <a:pt x="799" y="2096"/>
                    <a:pt x="834" y="2191"/>
                  </a:cubicBezTo>
                  <a:cubicBezTo>
                    <a:pt x="858" y="2191"/>
                    <a:pt x="882" y="2168"/>
                    <a:pt x="894" y="2168"/>
                  </a:cubicBezTo>
                  <a:cubicBezTo>
                    <a:pt x="775" y="1787"/>
                    <a:pt x="668" y="1417"/>
                    <a:pt x="549" y="1025"/>
                  </a:cubicBezTo>
                  <a:cubicBezTo>
                    <a:pt x="549" y="1036"/>
                    <a:pt x="537" y="1036"/>
                    <a:pt x="525" y="1036"/>
                  </a:cubicBezTo>
                  <a:lnTo>
                    <a:pt x="560" y="1263"/>
                  </a:lnTo>
                  <a:cubicBezTo>
                    <a:pt x="406" y="834"/>
                    <a:pt x="310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60930220"/>
      </p:ext>
    </p:extLst>
  </p:cSld>
  <p:clrMapOvr>
    <a:masterClrMapping/>
  </p:clrMapOvr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209</Words>
  <Application>Microsoft Office PowerPoint</Application>
  <PresentationFormat>Presentación en pantalla (16:9)</PresentationFormat>
  <Paragraphs>19</Paragraphs>
  <Slides>6</Slides>
  <Notes>6</Notes>
  <HiddenSlides>0</HiddenSlides>
  <MMClips>0</MMClips>
  <ScaleCrop>false</ScaleCrop>
  <HeadingPairs>
    <vt:vector size="6" baseType="variant">
      <vt:variant>
        <vt:lpstr>Fuentes usadas</vt:lpstr>
      </vt:variant>
      <vt:variant>
        <vt:i4>3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6</vt:i4>
      </vt:variant>
    </vt:vector>
  </HeadingPairs>
  <TitlesOfParts>
    <vt:vector size="10" baseType="lpstr">
      <vt:lpstr>Pangolin</vt:lpstr>
      <vt:lpstr>Livvic</vt:lpstr>
      <vt:lpstr>Arial</vt:lpstr>
      <vt:lpstr>Doodle World Wildlife Day by Slidesgo</vt:lpstr>
      <vt:lpstr>CONCEPTOS</vt:lpstr>
      <vt:lpstr>Definición de conceptos   </vt:lpstr>
      <vt:lpstr>compas</vt:lpstr>
      <vt:lpstr>MOTRICIDAD FINA Y GRUESA</vt:lpstr>
      <vt:lpstr>01</vt:lpstr>
      <vt:lpstr>CENTROS DE PROYECCIÓN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CONCEPTOS</dc:title>
  <dc:creator>Dell</dc:creator>
  <cp:lastModifiedBy>Mafer Barrón</cp:lastModifiedBy>
  <cp:revision>1</cp:revision>
  <dcterms:modified xsi:type="dcterms:W3CDTF">2022-05-09T02:15:30Z</dcterms:modified>
</cp:coreProperties>
</file>